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 id="2147483672" r:id="rId2"/>
    <p:sldMasterId id="2147483684" r:id="rId3"/>
    <p:sldMasterId id="2147483696" r:id="rId4"/>
    <p:sldMasterId id="2147483708" r:id="rId5"/>
  </p:sldMasterIdLst>
  <p:notesMasterIdLst>
    <p:notesMasterId r:id="rId30"/>
  </p:notesMasterIdLst>
  <p:sldIdLst>
    <p:sldId id="501" r:id="rId6"/>
    <p:sldId id="543" r:id="rId7"/>
    <p:sldId id="257" r:id="rId8"/>
    <p:sldId id="258" r:id="rId9"/>
    <p:sldId id="411" r:id="rId10"/>
    <p:sldId id="537" r:id="rId11"/>
    <p:sldId id="538" r:id="rId12"/>
    <p:sldId id="536" r:id="rId13"/>
    <p:sldId id="528" r:id="rId14"/>
    <p:sldId id="328" r:id="rId15"/>
    <p:sldId id="539" r:id="rId16"/>
    <p:sldId id="529" r:id="rId17"/>
    <p:sldId id="541" r:id="rId18"/>
    <p:sldId id="540" r:id="rId19"/>
    <p:sldId id="322" r:id="rId20"/>
    <p:sldId id="531" r:id="rId21"/>
    <p:sldId id="533" r:id="rId22"/>
    <p:sldId id="285" r:id="rId23"/>
    <p:sldId id="534" r:id="rId24"/>
    <p:sldId id="542" r:id="rId25"/>
    <p:sldId id="256" r:id="rId26"/>
    <p:sldId id="282" r:id="rId27"/>
    <p:sldId id="274" r:id="rId28"/>
    <p:sldId id="406" r:id="rId29"/>
  </p:sldIdLst>
  <p:sldSz cx="12192000" cy="6858000"/>
  <p:notesSz cx="6858000" cy="9144000"/>
  <p:embeddedFontLst>
    <p:embeddedFont>
      <p:font typeface="#9Slide03 BoosterNextFYBlack" charset="0"/>
      <p:regular r:id="rId31"/>
    </p:embeddedFont>
    <p:embeddedFont>
      <p:font typeface="#9Slide05 SVNUT Triumph" charset="0"/>
      <p:italic r:id="rId32"/>
    </p:embeddedFont>
    <p:embeddedFont>
      <p:font typeface="#9Slide03 SFU Futura_12" charset="0"/>
      <p:regular r:id="rId33"/>
    </p:embeddedFont>
    <p:embeddedFont>
      <p:font typeface="#9Slide07 IcielKoni" charset="0"/>
      <p:bold r:id="rId34"/>
    </p:embeddedFont>
    <p:embeddedFont>
      <p:font typeface="#9Slide03 Iciel Blooming Elegan" charset="0"/>
      <p:regular r:id="rId35"/>
    </p:embeddedFont>
    <p:embeddedFont>
      <p:font typeface="#9Slide03 IcielPanton Black" charset="0"/>
      <p:bold r:id="rId36"/>
    </p:embeddedFont>
    <p:embeddedFont>
      <p:font typeface="#9Slide03 SFU Futura_05" charset="0"/>
      <p:bold r:id="rId37"/>
    </p:embeddedFont>
    <p:embeddedFont>
      <p:font typeface="#9Slide07 IcielStormtrooper" charset="0"/>
      <p:regular r:id="rId38"/>
    </p:embeddedFont>
    <p:embeddedFont>
      <p:font typeface="#9Slide03 SFU Futura_09" charset="0"/>
      <p:regular r:id="rId39"/>
    </p:embeddedFont>
    <p:embeddedFont>
      <p:font typeface=".VnArial NarrowH" pitchFamily="34" charset="0"/>
      <p:regular r:id="rId40"/>
    </p:embeddedFont>
    <p:embeddedFont>
      <p:font typeface="#9Slide05 IcielSanelma" charset="0"/>
      <p:regular r:id="rId41"/>
    </p:embeddedFont>
    <p:embeddedFont>
      <p:font typeface="#9Slide07 Crocante" charset="0"/>
      <p:regular r:id="rId42"/>
    </p:embeddedFont>
    <p:embeddedFont>
      <p:font typeface="Tahoma" pitchFamily="34" charset="0"/>
      <p:regular r:id="rId43"/>
      <p:bold r:id="rId44"/>
    </p:embeddedFont>
    <p:embeddedFont>
      <p:font typeface="#9Slide03 SFU Futura_03" charset="0"/>
      <p:regular r:id="rId45"/>
    </p:embeddedFont>
    <p:embeddedFont>
      <p:font typeface="#9Slide05 GeosansLight" charset="0"/>
      <p:regular r:id="rId46"/>
    </p:embeddedFont>
    <p:embeddedFont>
      <p:font typeface="Lato" pitchFamily="34" charset="0"/>
      <p:regular r:id="rId47"/>
      <p:bold r:id="rId48"/>
    </p:embeddedFont>
    <p:embeddedFont>
      <p:font typeface="#9Slide05 Gullever Font" charset="0"/>
      <p:regular r:id="rId49"/>
    </p:embeddedFont>
    <p:embeddedFont>
      <p:font typeface="#9Slide05 Kathya" charset="0"/>
      <p:regular r:id="rId50"/>
    </p:embeddedFont>
    <p:embeddedFont>
      <p:font typeface="#9Slide03 SVNNew Athletic M54" charset="0"/>
      <p:regular r:id="rId51"/>
    </p:embeddedFont>
    <p:embeddedFont>
      <p:font typeface="Calibri Light" charset="0"/>
      <p:regular r:id="rId52"/>
      <p:italic r:id="rId53"/>
    </p:embeddedFont>
    <p:embeddedFont>
      <p:font typeface="Open Sans" charset="0"/>
      <p:regular r:id="rId54"/>
      <p:bold r:id="rId55"/>
      <p:italic r:id="rId56"/>
      <p:boldItalic r:id="rId57"/>
    </p:embeddedFont>
    <p:embeddedFont>
      <p:font typeface="#9Slide03 IcielNovecento sans E" charset="0"/>
      <p:bold r:id="rId58"/>
    </p:embeddedFont>
    <p:embeddedFont>
      <p:font typeface="Calibri" pitchFamily="34" charset="0"/>
      <p:regular r:id="rId59"/>
      <p:bold r:id="rId60"/>
      <p:italic r:id="rId61"/>
      <p:boldItalic r:id="rId62"/>
    </p:embeddedFont>
  </p:embeddedFontLst>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E86"/>
    <a:srgbClr val="F3337E"/>
    <a:srgbClr val="FF3F5F"/>
    <a:srgbClr val="FC9204"/>
    <a:srgbClr val="404040"/>
    <a:srgbClr val="BD17A3"/>
    <a:srgbClr val="D43E01"/>
    <a:srgbClr val="C93886"/>
    <a:srgbClr val="ED7D31"/>
    <a:srgbClr val="FCF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6" autoAdjust="0"/>
    <p:restoredTop sz="94660"/>
  </p:normalViewPr>
  <p:slideViewPr>
    <p:cSldViewPr snapToGrid="0">
      <p:cViewPr varScale="1">
        <p:scale>
          <a:sx n="69" d="100"/>
          <a:sy n="69" d="100"/>
        </p:scale>
        <p:origin x="-89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tags" Target="tags/tag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3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203564" y="66391"/>
          <a:ext cx="1013084" cy="375700"/>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kern="1200">
              <a:solidFill>
                <a:srgbClr val="FFFFFF"/>
              </a:solidFill>
              <a:latin typeface="#9Slide03 SFU Futura_03"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2000">
            <a:solidFill>
              <a:schemeClr val="bg1"/>
            </a:solidFill>
          </a:endParaRPr>
        </a:p>
      </dgm:t>
    </dgm:pt>
    <dgm:pt modelId="{B0999EBD-13B5-4E24-BC37-139C60484462}" type="sibTrans" cxnId="{BEFD5584-DE26-443A-8622-B2A48E41200B}">
      <dgm:prSet/>
      <dgm:spPr/>
      <dgm:t>
        <a:bodyPr/>
        <a:lstStyle/>
        <a:p>
          <a:endParaRPr lang="en-US" sz="2000">
            <a:solidFill>
              <a:schemeClr val="bg1"/>
            </a:solidFill>
          </a:endParaRPr>
        </a:p>
      </dgm:t>
    </dgm:pt>
    <dgm:pt modelId="{7B992C3A-A645-4BB3-A6E3-43DC140A0FF4}">
      <dgm:prSet phldrT="[Text]" custT="1"/>
      <dgm:spPr>
        <a:xfrm>
          <a:off x="1313195" y="109841"/>
          <a:ext cx="1013084" cy="345417"/>
        </a:xfrm>
        <a:prstGeom prst="rect">
          <a:avLst/>
        </a:prstGeom>
        <a:solidFill>
          <a:srgbClr val="7030A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kern="1200">
              <a:solidFill>
                <a:srgbClr val="FFFFFF"/>
              </a:solidFill>
              <a:latin typeface="#9Slide03 SFU Futura_03" panose="00000400000000000000" pitchFamily="2" charset="0"/>
              <a:ea typeface="+mn-ea"/>
              <a:cs typeface="Tahoma" panose="020B0604030504040204" pitchFamily="34" charset="0"/>
            </a:rPr>
            <a:t>Nhóm 5</a:t>
          </a:r>
        </a:p>
      </dgm:t>
    </dgm:pt>
    <dgm:pt modelId="{554309D4-EB9E-432F-9642-5192069E5ED1}" type="parTrans" cxnId="{29C97EBF-14EE-4267-AD24-D2BBBCAC2D3D}">
      <dgm:prSet/>
      <dgm:spPr/>
      <dgm:t>
        <a:bodyPr/>
        <a:lstStyle/>
        <a:p>
          <a:endParaRPr lang="en-US" sz="2000">
            <a:solidFill>
              <a:schemeClr val="bg1"/>
            </a:solidFill>
          </a:endParaRPr>
        </a:p>
      </dgm:t>
    </dgm:pt>
    <dgm:pt modelId="{0F29AF04-993B-4416-A762-EEFC82AB3838}" type="sibTrans" cxnId="{29C97EBF-14EE-4267-AD24-D2BBBCAC2D3D}">
      <dgm:prSet/>
      <dgm:spPr/>
      <dgm:t>
        <a:bodyPr/>
        <a:lstStyle/>
        <a:p>
          <a:endParaRPr lang="en-US" sz="2000">
            <a:solidFill>
              <a:schemeClr val="bg1"/>
            </a:solidFill>
          </a:endParaRPr>
        </a:p>
      </dgm:t>
    </dgm:pt>
    <dgm:pt modelId="{675BD52F-E898-48EC-BD0C-936B32305D61}">
      <dgm:prSet phldrT="[Text]" custT="1"/>
      <dgm:spPr>
        <a:xfrm>
          <a:off x="182725" y="541145"/>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2</a:t>
          </a:r>
        </a:p>
      </dgm:t>
    </dgm:pt>
    <dgm:pt modelId="{3C5A393B-8FFC-47D8-8166-D02BBB117990}" type="parTrans" cxnId="{877B7F66-7E1B-4532-92C8-C02AEFE3B9F8}">
      <dgm:prSet/>
      <dgm:spPr/>
      <dgm:t>
        <a:bodyPr/>
        <a:lstStyle/>
        <a:p>
          <a:endParaRPr lang="en-US" sz="2000">
            <a:solidFill>
              <a:schemeClr val="bg1"/>
            </a:solidFill>
          </a:endParaRPr>
        </a:p>
      </dgm:t>
    </dgm:pt>
    <dgm:pt modelId="{D29C3E91-847D-46AC-8AA5-A3B77A7D3546}" type="sibTrans" cxnId="{877B7F66-7E1B-4532-92C8-C02AEFE3B9F8}">
      <dgm:prSet/>
      <dgm:spPr/>
      <dgm:t>
        <a:bodyPr/>
        <a:lstStyle/>
        <a:p>
          <a:endParaRPr lang="en-US" sz="2000">
            <a:solidFill>
              <a:schemeClr val="bg1"/>
            </a:solidFill>
          </a:endParaRPr>
        </a:p>
      </dgm:t>
    </dgm:pt>
    <dgm:pt modelId="{9DF0C496-6687-424B-8591-99A5511D3EA7}">
      <dgm:prSet phldrT="[Text]" custT="1"/>
      <dgm:spPr>
        <a:xfrm>
          <a:off x="1325170" y="528368"/>
          <a:ext cx="1013084" cy="379718"/>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rgbClr val="FFFFFF"/>
              </a:solidFill>
              <a:latin typeface="#9Slide03 SFU Futura_03" panose="00000400000000000000" pitchFamily="2" charset="0"/>
              <a:ea typeface="+mn-ea"/>
              <a:cs typeface="Tahoma" panose="020B0604030504040204" pitchFamily="34" charset="0"/>
            </a:rPr>
            <a:t>Nhóm 6</a:t>
          </a:r>
        </a:p>
      </dgm:t>
    </dgm:pt>
    <dgm:pt modelId="{7014A455-3BEE-4DB4-9122-CB1E19C75E68}" type="parTrans" cxnId="{91C8E8FB-759D-40A2-892B-D020610AEA00}">
      <dgm:prSet/>
      <dgm:spPr/>
      <dgm:t>
        <a:bodyPr/>
        <a:lstStyle/>
        <a:p>
          <a:endParaRPr lang="en-US" sz="2000">
            <a:solidFill>
              <a:schemeClr val="bg1"/>
            </a:solidFill>
          </a:endParaRPr>
        </a:p>
      </dgm:t>
    </dgm:pt>
    <dgm:pt modelId="{65F7BA1F-374F-4843-9C66-F04477C33C98}" type="sibTrans" cxnId="{91C8E8FB-759D-40A2-892B-D020610AEA00}">
      <dgm:prSet/>
      <dgm:spPr/>
      <dgm:t>
        <a:bodyPr/>
        <a:lstStyle/>
        <a:p>
          <a:endParaRPr lang="en-US" sz="2000">
            <a:solidFill>
              <a:schemeClr val="bg1"/>
            </a:solidFill>
          </a:endParaRPr>
        </a:p>
      </dgm:t>
    </dgm:pt>
    <dgm:pt modelId="{93F7B795-A362-433C-A3DC-C5C9DC4710A5}">
      <dgm:prSet phldrT="[Text]" custT="1"/>
      <dgm:spPr>
        <a:xfrm>
          <a:off x="1301555" y="990552"/>
          <a:ext cx="1013084" cy="379718"/>
        </a:xfrm>
        <a:prstGeom prst="rect">
          <a:avLst/>
        </a:prstGeom>
        <a:solidFill>
          <a:srgbClr val="179E86"/>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rgbClr val="FFFFFF"/>
              </a:solidFill>
              <a:latin typeface="#9Slide03 SFU Futura_03" panose="00000400000000000000" pitchFamily="2" charset="0"/>
              <a:ea typeface="+mn-ea"/>
              <a:cs typeface="Tahoma" panose="020B0604030504040204" pitchFamily="34" charset="0"/>
            </a:rPr>
            <a:t>Nhóm 7</a:t>
          </a:r>
        </a:p>
      </dgm:t>
    </dgm:pt>
    <dgm:pt modelId="{0E700544-F1CB-4D70-B581-B8220933B696}" type="parTrans" cxnId="{5F79B571-FAF5-4A28-BAEB-F618DA81FE83}">
      <dgm:prSet/>
      <dgm:spPr/>
      <dgm:t>
        <a:bodyPr/>
        <a:lstStyle/>
        <a:p>
          <a:endParaRPr lang="en-US" sz="2000">
            <a:solidFill>
              <a:schemeClr val="bg1"/>
            </a:solidFill>
          </a:endParaRPr>
        </a:p>
      </dgm:t>
    </dgm:pt>
    <dgm:pt modelId="{F8C25D49-6371-4F20-A91A-DBE06155F4E5}" type="sibTrans" cxnId="{5F79B571-FAF5-4A28-BAEB-F618DA81FE83}">
      <dgm:prSet/>
      <dgm:spPr/>
      <dgm:t>
        <a:bodyPr/>
        <a:lstStyle/>
        <a:p>
          <a:endParaRPr lang="en-US" sz="2000">
            <a:solidFill>
              <a:schemeClr val="bg1"/>
            </a:solidFill>
          </a:endParaRPr>
        </a:p>
      </dgm:t>
    </dgm:pt>
    <dgm:pt modelId="{D2FDA1A1-2566-4469-B73A-1E6EDD953C48}">
      <dgm:prSet phldrT="[Text]" custT="1"/>
      <dgm:spPr>
        <a:xfrm>
          <a:off x="171257" y="1002903"/>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kern="1200">
              <a:solidFill>
                <a:srgbClr val="FFFFFF"/>
              </a:solidFill>
              <a:latin typeface="#9Slide03 SFU Futura_03" panose="00000400000000000000" pitchFamily="2" charset="0"/>
              <a:ea typeface="+mn-ea"/>
              <a:cs typeface="Tahoma" panose="020B0604030504040204" pitchFamily="34" charset="0"/>
            </a:rPr>
            <a:t>Nhóm 4</a:t>
          </a:r>
        </a:p>
      </dgm:t>
    </dgm:pt>
    <dgm:pt modelId="{DD21A39A-63FE-478F-BEB2-E2FB2C26C24C}" type="parTrans" cxnId="{9D4216FA-27F3-45A6-8EDD-F705FECBB32F}">
      <dgm:prSet/>
      <dgm:spPr/>
      <dgm:t>
        <a:bodyPr/>
        <a:lstStyle/>
        <a:p>
          <a:endParaRPr lang="vi-VN" sz="2000">
            <a:solidFill>
              <a:schemeClr val="bg1"/>
            </a:solidFill>
          </a:endParaRPr>
        </a:p>
      </dgm:t>
    </dgm:pt>
    <dgm:pt modelId="{A06A71F3-9705-4050-B31B-FF8E2990865C}" type="sibTrans" cxnId="{9D4216FA-27F3-45A6-8EDD-F705FECBB32F}">
      <dgm:prSet/>
      <dgm:spPr/>
      <dgm:t>
        <a:bodyPr/>
        <a:lstStyle/>
        <a:p>
          <a:endParaRPr lang="vi-VN" sz="2000">
            <a:solidFill>
              <a:schemeClr val="bg1"/>
            </a:solidFill>
          </a:endParaRPr>
        </a:p>
      </dgm:t>
    </dgm:pt>
    <dgm:pt modelId="{F48650F2-1441-4B27-8105-E761817CD5E0}">
      <dgm:prSet phldrT="[Text]" custT="1"/>
      <dgm:spPr>
        <a:xfrm>
          <a:off x="171257" y="1002903"/>
          <a:ext cx="1013084" cy="379718"/>
        </a:xfrm>
        <a:solidFill>
          <a:schemeClr val="accent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rgbClr val="FFFFFF"/>
              </a:solidFill>
              <a:latin typeface="#9Slide03 SFU Futura_03" panose="00000400000000000000" pitchFamily="2" charset="0"/>
              <a:ea typeface="+mn-ea"/>
              <a:cs typeface="Tahoma" panose="020B0604030504040204" pitchFamily="34" charset="0"/>
            </a:rPr>
            <a:t>Nhóm 3</a:t>
          </a:r>
        </a:p>
      </dgm:t>
    </dgm:pt>
    <dgm:pt modelId="{F769AA24-71A4-41B6-AF77-76477E1C1499}" type="parTrans" cxnId="{B52EEB82-FA45-42ED-9823-59EBAF4F3BB6}">
      <dgm:prSet/>
      <dgm:spPr/>
      <dgm:t>
        <a:bodyPr/>
        <a:lstStyle/>
        <a:p>
          <a:endParaRPr lang="vi-VN" sz="2000"/>
        </a:p>
      </dgm:t>
    </dgm:pt>
    <dgm:pt modelId="{7D1D51B6-7B89-4530-9AE3-41CD1CA3795D}" type="sibTrans" cxnId="{B52EEB82-FA45-42ED-9823-59EBAF4F3BB6}">
      <dgm:prSet/>
      <dgm:spPr/>
      <dgm:t>
        <a:bodyPr/>
        <a:lstStyle/>
        <a:p>
          <a:endParaRPr lang="vi-VN" sz="2000"/>
        </a:p>
      </dgm:t>
    </dgm:pt>
    <dgm:pt modelId="{2963BF54-98AE-449D-BBA8-A26CB5980402}">
      <dgm:prSet phldrT="[Text]" custT="1"/>
      <dgm:spPr>
        <a:xfrm>
          <a:off x="1301555" y="990552"/>
          <a:ext cx="1013084" cy="379718"/>
        </a:xfrm>
        <a:solidFill>
          <a:schemeClr val="tx1">
            <a:lumMod val="50000"/>
            <a:lumOff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rgbClr val="FFFFFF"/>
              </a:solidFill>
              <a:latin typeface="#9Slide03 SFU Futura_03" panose="00000400000000000000" pitchFamily="2" charset="0"/>
              <a:ea typeface="+mn-ea"/>
              <a:cs typeface="Tahoma" panose="020B0604030504040204" pitchFamily="34" charset="0"/>
            </a:rPr>
            <a:t>Nhóm 8</a:t>
          </a:r>
        </a:p>
      </dgm:t>
    </dgm:pt>
    <dgm:pt modelId="{1E48FFDC-ABAF-4459-B936-202AAC21162E}" type="parTrans" cxnId="{F5BCBCA2-CBEB-44B5-8FA0-42F0FB855874}">
      <dgm:prSet/>
      <dgm:spPr/>
      <dgm:t>
        <a:bodyPr/>
        <a:lstStyle/>
        <a:p>
          <a:endParaRPr lang="vi-VN" sz="2000"/>
        </a:p>
      </dgm:t>
    </dgm:pt>
    <dgm:pt modelId="{60C39B33-808B-41E2-A4A9-FABE3C91568E}" type="sibTrans" cxnId="{F5BCBCA2-CBEB-44B5-8FA0-42F0FB855874}">
      <dgm:prSet/>
      <dgm:spPr/>
      <dgm:t>
        <a:bodyPr/>
        <a:lstStyle/>
        <a:p>
          <a:endParaRPr lang="vi-VN" sz="2000"/>
        </a:p>
      </dgm:t>
    </dgm:pt>
    <dgm:pt modelId="{59086665-5AEF-431B-8B98-43580BE61BD3}" type="pres">
      <dgm:prSet presAssocID="{5A6E2918-9E58-4D0E-AC58-BB9CF5C26D00}" presName="diagram" presStyleCnt="0">
        <dgm:presLayoutVars>
          <dgm:dir/>
          <dgm:resizeHandles val="exact"/>
        </dgm:presLayoutVars>
      </dgm:prSet>
      <dgm:spPr/>
      <dgm:t>
        <a:bodyPr/>
        <a:lstStyle/>
        <a:p>
          <a:endParaRPr lang="en-US"/>
        </a:p>
      </dgm:t>
    </dgm:pt>
    <dgm:pt modelId="{9D491E44-2091-4C48-BD70-22B11A56E55A}" type="pres">
      <dgm:prSet presAssocID="{E90C8EB4-9D83-456B-A7A4-B2B37A7C3827}" presName="node" presStyleLbl="node1" presStyleIdx="0" presStyleCnt="8" custScaleY="61808" custLinFactNeighborX="-705" custLinFactNeighborY="10773">
        <dgm:presLayoutVars>
          <dgm:bulletEnabled val="1"/>
        </dgm:presLayoutVars>
      </dgm:prSet>
      <dgm:spPr/>
      <dgm:t>
        <a:bodyPr/>
        <a:lstStyle/>
        <a:p>
          <a:endParaRPr lang="en-US"/>
        </a:p>
      </dgm:t>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8" custScaleY="56826" custLinFactNeighborX="-2190" custLinFactNeighborY="9515">
        <dgm:presLayoutVars>
          <dgm:bulletEnabled val="1"/>
        </dgm:presLayoutVars>
      </dgm:prSet>
      <dgm:spPr/>
      <dgm:t>
        <a:bodyPr/>
        <a:lstStyle/>
        <a:p>
          <a:endParaRPr lang="en-US"/>
        </a:p>
      </dgm:t>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8" custScaleY="62469" custLinFactNeighborX="-2762" custLinFactNeighborY="10402">
        <dgm:presLayoutVars>
          <dgm:bulletEnabled val="1"/>
        </dgm:presLayoutVars>
      </dgm:prSet>
      <dgm:spPr/>
      <dgm:t>
        <a:bodyPr/>
        <a:lstStyle/>
        <a:p>
          <a:endParaRPr lang="en-US"/>
        </a:p>
      </dgm:t>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8" custScaleY="62469" custLinFactNeighborX="7" custLinFactNeighborY="8300">
        <dgm:presLayoutVars>
          <dgm:bulletEnabled val="1"/>
        </dgm:presLayoutVars>
      </dgm:prSet>
      <dgm:spPr>
        <a:prstGeom prst="rect">
          <a:avLst/>
        </a:prstGeom>
      </dgm:spPr>
      <dgm:t>
        <a:bodyPr/>
        <a:lstStyle/>
        <a:p>
          <a:endParaRPr lang="en-US"/>
        </a:p>
      </dgm:t>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8" custScaleY="62469" custLinFactX="7676" custLinFactNeighborX="100000" custLinFactNeighborY="5200">
        <dgm:presLayoutVars>
          <dgm:bulletEnabled val="1"/>
        </dgm:presLayoutVars>
      </dgm:prSet>
      <dgm:spPr>
        <a:prstGeom prst="rect">
          <a:avLst/>
        </a:prstGeom>
      </dgm:spPr>
      <dgm:t>
        <a:bodyPr/>
        <a:lstStyle/>
        <a:p>
          <a:endParaRPr lang="en-US"/>
        </a:p>
      </dgm:t>
    </dgm:pt>
    <dgm:pt modelId="{96449EF2-6A4B-4F28-879C-9273E62F3EE8}" type="pres">
      <dgm:prSet presAssocID="{F8C25D49-6371-4F20-A91A-DBE06155F4E5}" presName="sibTrans" presStyleCnt="0"/>
      <dgm:spPr/>
    </dgm:pt>
    <dgm:pt modelId="{0DADC278-CFDA-4B70-A25F-92181C0D21A2}" type="pres">
      <dgm:prSet presAssocID="{2963BF54-98AE-449D-BBA8-A26CB5980402}" presName="node" presStyleLbl="node1" presStyleIdx="5" presStyleCnt="8" custScaleY="62469" custLinFactNeighborX="-3368" custLinFactNeighborY="80025">
        <dgm:presLayoutVars>
          <dgm:bulletEnabled val="1"/>
        </dgm:presLayoutVars>
      </dgm:prSet>
      <dgm:spPr>
        <a:prstGeom prst="rect">
          <a:avLst/>
        </a:prstGeom>
      </dgm:spPr>
      <dgm:t>
        <a:bodyPr/>
        <a:lstStyle/>
        <a:p>
          <a:endParaRPr lang="en-US"/>
        </a:p>
      </dgm:t>
    </dgm:pt>
    <dgm:pt modelId="{AA42DD91-792B-4108-960D-3291AA810DB8}" type="pres">
      <dgm:prSet presAssocID="{60C39B33-808B-41E2-A4A9-FABE3C91568E}" presName="sibTrans" presStyleCnt="0"/>
      <dgm:spPr/>
    </dgm:pt>
    <dgm:pt modelId="{8DA1A64A-8281-41F7-9C58-A84E4A600C85}" type="pres">
      <dgm:prSet presAssocID="{D2FDA1A1-2566-4469-B73A-1E6EDD953C48}" presName="node" presStyleLbl="node1" presStyleIdx="6" presStyleCnt="8" custScaleY="62469" custLinFactNeighborX="-4071" custLinFactNeighborY="512">
        <dgm:presLayoutVars>
          <dgm:bulletEnabled val="1"/>
        </dgm:presLayoutVars>
      </dgm:prSet>
      <dgm:spPr>
        <a:prstGeom prst="rect">
          <a:avLst/>
        </a:prstGeom>
      </dgm:spPr>
      <dgm:t>
        <a:bodyPr/>
        <a:lstStyle/>
        <a:p>
          <a:endParaRPr lang="en-US"/>
        </a:p>
      </dgm:t>
    </dgm:pt>
    <dgm:pt modelId="{B93A5563-7BBA-4146-AAF2-9841286999A4}" type="pres">
      <dgm:prSet presAssocID="{A06A71F3-9705-4050-B31B-FF8E2990865C}" presName="sibTrans" presStyleCnt="0"/>
      <dgm:spPr/>
    </dgm:pt>
    <dgm:pt modelId="{07416422-550D-4616-8058-AF1BB7B1BB70}" type="pres">
      <dgm:prSet presAssocID="{F48650F2-1441-4B27-8105-E761817CD5E0}" presName="node" presStyleLbl="node1" presStyleIdx="7" presStyleCnt="8" custScaleY="62469" custLinFactX="-14071" custLinFactNeighborX="-100000" custLinFactNeighborY="-71852">
        <dgm:presLayoutVars>
          <dgm:bulletEnabled val="1"/>
        </dgm:presLayoutVars>
      </dgm:prSet>
      <dgm:spPr>
        <a:prstGeom prst="rect">
          <a:avLst/>
        </a:prstGeom>
      </dgm:spPr>
      <dgm:t>
        <a:bodyPr/>
        <a:lstStyle/>
        <a:p>
          <a:endParaRPr lang="en-US"/>
        </a:p>
      </dgm:t>
    </dgm:pt>
  </dgm:ptLst>
  <dgm:cxnLst>
    <dgm:cxn modelId="{D09E1400-5722-4805-A53B-B7A37F6E6F59}" type="presOf" srcId="{F48650F2-1441-4B27-8105-E761817CD5E0}" destId="{07416422-550D-4616-8058-AF1BB7B1BB70}" srcOrd="0" destOrd="0" presId="urn:microsoft.com/office/officeart/2005/8/layout/default"/>
    <dgm:cxn modelId="{93D4C450-D41F-4C07-B336-F71DA01FADCC}" type="presOf" srcId="{675BD52F-E898-48EC-BD0C-936B32305D61}" destId="{4674F73E-6616-4528-897B-0C1BA4A17C2F}" srcOrd="0" destOrd="0" presId="urn:microsoft.com/office/officeart/2005/8/layout/default"/>
    <dgm:cxn modelId="{0EE7B7A5-B8B0-41C1-AB01-4ECBE27C16E8}" type="presOf" srcId="{9DF0C496-6687-424B-8591-99A5511D3EA7}" destId="{B83FE495-18DA-46E9-9689-58E5E96ED3DD}"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211172BC-6893-476C-8622-6026D93A023D}" type="presOf" srcId="{5A6E2918-9E58-4D0E-AC58-BB9CF5C26D00}" destId="{59086665-5AEF-431B-8B98-43580BE61BD3}"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75C3FD00-067D-4198-B16D-46A420327DF4}" type="presOf" srcId="{D2FDA1A1-2566-4469-B73A-1E6EDD953C48}" destId="{8DA1A64A-8281-41F7-9C58-A84E4A600C85}"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91C8E8FB-759D-40A2-892B-D020610AEA00}" srcId="{5A6E2918-9E58-4D0E-AC58-BB9CF5C26D00}" destId="{9DF0C496-6687-424B-8591-99A5511D3EA7}" srcOrd="3" destOrd="0" parTransId="{7014A455-3BEE-4DB4-9122-CB1E19C75E68}" sibTransId="{65F7BA1F-374F-4843-9C66-F04477C33C98}"/>
    <dgm:cxn modelId="{B52EEB82-FA45-42ED-9823-59EBAF4F3BB6}" srcId="{5A6E2918-9E58-4D0E-AC58-BB9CF5C26D00}" destId="{F48650F2-1441-4B27-8105-E761817CD5E0}" srcOrd="7" destOrd="0" parTransId="{F769AA24-71A4-41B6-AF77-76477E1C1499}" sibTransId="{7D1D51B6-7B89-4530-9AE3-41CD1CA3795D}"/>
    <dgm:cxn modelId="{9D4216FA-27F3-45A6-8EDD-F705FECBB32F}" srcId="{5A6E2918-9E58-4D0E-AC58-BB9CF5C26D00}" destId="{D2FDA1A1-2566-4469-B73A-1E6EDD953C48}" srcOrd="6" destOrd="0" parTransId="{DD21A39A-63FE-478F-BEB2-E2FB2C26C24C}" sibTransId="{A06A71F3-9705-4050-B31B-FF8E2990865C}"/>
    <dgm:cxn modelId="{5F79B571-FAF5-4A28-BAEB-F618DA81FE83}" srcId="{5A6E2918-9E58-4D0E-AC58-BB9CF5C26D00}" destId="{93F7B795-A362-433C-A3DC-C5C9DC4710A5}" srcOrd="4" destOrd="0" parTransId="{0E700544-F1CB-4D70-B581-B8220933B696}" sibTransId="{F8C25D49-6371-4F20-A91A-DBE06155F4E5}"/>
    <dgm:cxn modelId="{877B7F66-7E1B-4532-92C8-C02AEFE3B9F8}" srcId="{5A6E2918-9E58-4D0E-AC58-BB9CF5C26D00}" destId="{675BD52F-E898-48EC-BD0C-936B32305D61}" srcOrd="2" destOrd="0" parTransId="{3C5A393B-8FFC-47D8-8166-D02BBB117990}" sibTransId="{D29C3E91-847D-46AC-8AA5-A3B77A7D3546}"/>
    <dgm:cxn modelId="{19C9E20D-7165-49E1-87B0-0FA5F9DF2CFE}" type="presOf" srcId="{E90C8EB4-9D83-456B-A7A4-B2B37A7C3827}" destId="{9D491E44-2091-4C48-BD70-22B11A56E55A}" srcOrd="0" destOrd="0" presId="urn:microsoft.com/office/officeart/2005/8/layout/default"/>
    <dgm:cxn modelId="{6D4DB8C5-DF96-40FF-86FC-C68314E19607}" type="presOf" srcId="{7B992C3A-A645-4BB3-A6E3-43DC140A0FF4}" destId="{E341FB33-7DA3-4947-88D1-64E47AB6B1C1}" srcOrd="0" destOrd="0" presId="urn:microsoft.com/office/officeart/2005/8/layout/default"/>
    <dgm:cxn modelId="{F5BCBCA2-CBEB-44B5-8FA0-42F0FB855874}" srcId="{5A6E2918-9E58-4D0E-AC58-BB9CF5C26D00}" destId="{2963BF54-98AE-449D-BBA8-A26CB5980402}" srcOrd="5" destOrd="0" parTransId="{1E48FFDC-ABAF-4459-B936-202AAC21162E}" sibTransId="{60C39B33-808B-41E2-A4A9-FABE3C91568E}"/>
    <dgm:cxn modelId="{05392309-B390-41E4-86DF-F8FB7E21B6D5}" type="presOf" srcId="{2963BF54-98AE-449D-BBA8-A26CB5980402}" destId="{0DADC278-CFDA-4B70-A25F-92181C0D21A2}" srcOrd="0" destOrd="0" presId="urn:microsoft.com/office/officeart/2005/8/layout/default"/>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D90E03C6-C638-4CF3-8997-2D69E073D34C}" type="presParOf" srcId="{59086665-5AEF-431B-8B98-43580BE61BD3}" destId="{0DADC278-CFDA-4B70-A25F-92181C0D21A2}" srcOrd="10" destOrd="0" presId="urn:microsoft.com/office/officeart/2005/8/layout/default"/>
    <dgm:cxn modelId="{3B680BF4-2EA3-424A-8073-FB3805C71567}" type="presParOf" srcId="{59086665-5AEF-431B-8B98-43580BE61BD3}" destId="{AA42DD91-792B-4108-960D-3291AA810DB8}" srcOrd="11" destOrd="0" presId="urn:microsoft.com/office/officeart/2005/8/layout/default"/>
    <dgm:cxn modelId="{C8760D3B-B038-487D-A0DD-C3828483CA54}" type="presParOf" srcId="{59086665-5AEF-431B-8B98-43580BE61BD3}" destId="{8DA1A64A-8281-41F7-9C58-A84E4A600C85}" srcOrd="12" destOrd="0" presId="urn:microsoft.com/office/officeart/2005/8/layout/default"/>
    <dgm:cxn modelId="{CD8552FF-9A56-4329-A499-39634EB2A0D5}" type="presParOf" srcId="{59086665-5AEF-431B-8B98-43580BE61BD3}" destId="{B93A5563-7BBA-4146-AAF2-9841286999A4}" srcOrd="13" destOrd="0" presId="urn:microsoft.com/office/officeart/2005/8/layout/default"/>
    <dgm:cxn modelId="{50104BAE-ECD9-428A-A4A5-5329C92BEE40}" type="presParOf" srcId="{59086665-5AEF-431B-8B98-43580BE61BD3}" destId="{07416422-550D-4616-8058-AF1BB7B1BB70}" srcOrd="1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203564" y="66391"/>
          <a:ext cx="1013084" cy="375700"/>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kern="1200">
              <a:solidFill>
                <a:srgbClr val="FFFFFF"/>
              </a:solidFill>
              <a:latin typeface="#9Slide03 SFU Futura_03"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2000">
            <a:solidFill>
              <a:schemeClr val="bg1"/>
            </a:solidFill>
          </a:endParaRPr>
        </a:p>
      </dgm:t>
    </dgm:pt>
    <dgm:pt modelId="{B0999EBD-13B5-4E24-BC37-139C60484462}" type="sibTrans" cxnId="{BEFD5584-DE26-443A-8622-B2A48E41200B}">
      <dgm:prSet/>
      <dgm:spPr/>
      <dgm:t>
        <a:bodyPr/>
        <a:lstStyle/>
        <a:p>
          <a:endParaRPr lang="en-US" sz="2000">
            <a:solidFill>
              <a:schemeClr val="bg1"/>
            </a:solidFill>
          </a:endParaRPr>
        </a:p>
      </dgm:t>
    </dgm:pt>
    <dgm:pt modelId="{7B992C3A-A645-4BB3-A6E3-43DC140A0FF4}">
      <dgm:prSet phldrT="[Text]" custT="1"/>
      <dgm:spPr>
        <a:xfrm>
          <a:off x="1313195" y="109841"/>
          <a:ext cx="1013084" cy="345417"/>
        </a:xfrm>
        <a:prstGeom prst="rect">
          <a:avLst/>
        </a:prstGeom>
        <a:solidFill>
          <a:srgbClr val="7030A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kern="1200">
              <a:solidFill>
                <a:srgbClr val="FFFFFF"/>
              </a:solidFill>
              <a:latin typeface="#9Slide03 SFU Futura_03" panose="00000400000000000000" pitchFamily="2" charset="0"/>
              <a:ea typeface="+mn-ea"/>
              <a:cs typeface="Tahoma" panose="020B0604030504040204" pitchFamily="34" charset="0"/>
            </a:rPr>
            <a:t>Nhóm 5</a:t>
          </a:r>
        </a:p>
      </dgm:t>
    </dgm:pt>
    <dgm:pt modelId="{554309D4-EB9E-432F-9642-5192069E5ED1}" type="parTrans" cxnId="{29C97EBF-14EE-4267-AD24-D2BBBCAC2D3D}">
      <dgm:prSet/>
      <dgm:spPr/>
      <dgm:t>
        <a:bodyPr/>
        <a:lstStyle/>
        <a:p>
          <a:endParaRPr lang="en-US" sz="2000">
            <a:solidFill>
              <a:schemeClr val="bg1"/>
            </a:solidFill>
          </a:endParaRPr>
        </a:p>
      </dgm:t>
    </dgm:pt>
    <dgm:pt modelId="{0F29AF04-993B-4416-A762-EEFC82AB3838}" type="sibTrans" cxnId="{29C97EBF-14EE-4267-AD24-D2BBBCAC2D3D}">
      <dgm:prSet/>
      <dgm:spPr/>
      <dgm:t>
        <a:bodyPr/>
        <a:lstStyle/>
        <a:p>
          <a:endParaRPr lang="en-US" sz="2000">
            <a:solidFill>
              <a:schemeClr val="bg1"/>
            </a:solidFill>
          </a:endParaRPr>
        </a:p>
      </dgm:t>
    </dgm:pt>
    <dgm:pt modelId="{675BD52F-E898-48EC-BD0C-936B32305D61}">
      <dgm:prSet phldrT="[Text]" custT="1"/>
      <dgm:spPr>
        <a:xfrm>
          <a:off x="182725" y="541145"/>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2</a:t>
          </a:r>
        </a:p>
      </dgm:t>
    </dgm:pt>
    <dgm:pt modelId="{3C5A393B-8FFC-47D8-8166-D02BBB117990}" type="parTrans" cxnId="{877B7F66-7E1B-4532-92C8-C02AEFE3B9F8}">
      <dgm:prSet/>
      <dgm:spPr/>
      <dgm:t>
        <a:bodyPr/>
        <a:lstStyle/>
        <a:p>
          <a:endParaRPr lang="en-US" sz="2000">
            <a:solidFill>
              <a:schemeClr val="bg1"/>
            </a:solidFill>
          </a:endParaRPr>
        </a:p>
      </dgm:t>
    </dgm:pt>
    <dgm:pt modelId="{D29C3E91-847D-46AC-8AA5-A3B77A7D3546}" type="sibTrans" cxnId="{877B7F66-7E1B-4532-92C8-C02AEFE3B9F8}">
      <dgm:prSet/>
      <dgm:spPr/>
      <dgm:t>
        <a:bodyPr/>
        <a:lstStyle/>
        <a:p>
          <a:endParaRPr lang="en-US" sz="2000">
            <a:solidFill>
              <a:schemeClr val="bg1"/>
            </a:solidFill>
          </a:endParaRPr>
        </a:p>
      </dgm:t>
    </dgm:pt>
    <dgm:pt modelId="{9DF0C496-6687-424B-8591-99A5511D3EA7}">
      <dgm:prSet phldrT="[Text]" custT="1"/>
      <dgm:spPr>
        <a:xfrm>
          <a:off x="1325170" y="528368"/>
          <a:ext cx="1013084" cy="379718"/>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rgbClr val="FFFFFF"/>
              </a:solidFill>
              <a:latin typeface="#9Slide03 SFU Futura_03" panose="00000400000000000000" pitchFamily="2" charset="0"/>
              <a:ea typeface="+mn-ea"/>
              <a:cs typeface="Tahoma" panose="020B0604030504040204" pitchFamily="34" charset="0"/>
            </a:rPr>
            <a:t>Nhóm 6</a:t>
          </a:r>
        </a:p>
      </dgm:t>
    </dgm:pt>
    <dgm:pt modelId="{7014A455-3BEE-4DB4-9122-CB1E19C75E68}" type="parTrans" cxnId="{91C8E8FB-759D-40A2-892B-D020610AEA00}">
      <dgm:prSet/>
      <dgm:spPr/>
      <dgm:t>
        <a:bodyPr/>
        <a:lstStyle/>
        <a:p>
          <a:endParaRPr lang="en-US" sz="2000">
            <a:solidFill>
              <a:schemeClr val="bg1"/>
            </a:solidFill>
          </a:endParaRPr>
        </a:p>
      </dgm:t>
    </dgm:pt>
    <dgm:pt modelId="{65F7BA1F-374F-4843-9C66-F04477C33C98}" type="sibTrans" cxnId="{91C8E8FB-759D-40A2-892B-D020610AEA00}">
      <dgm:prSet/>
      <dgm:spPr/>
      <dgm:t>
        <a:bodyPr/>
        <a:lstStyle/>
        <a:p>
          <a:endParaRPr lang="en-US" sz="2000">
            <a:solidFill>
              <a:schemeClr val="bg1"/>
            </a:solidFill>
          </a:endParaRPr>
        </a:p>
      </dgm:t>
    </dgm:pt>
    <dgm:pt modelId="{93F7B795-A362-433C-A3DC-C5C9DC4710A5}">
      <dgm:prSet phldrT="[Text]" custT="1"/>
      <dgm:spPr>
        <a:xfrm>
          <a:off x="1301555" y="990552"/>
          <a:ext cx="1013084" cy="379718"/>
        </a:xfrm>
        <a:prstGeom prst="rect">
          <a:avLst/>
        </a:prstGeom>
        <a:solidFill>
          <a:srgbClr val="179E86"/>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rgbClr val="FFFFFF"/>
              </a:solidFill>
              <a:latin typeface="#9Slide03 SFU Futura_03" panose="00000400000000000000" pitchFamily="2" charset="0"/>
              <a:ea typeface="+mn-ea"/>
              <a:cs typeface="Tahoma" panose="020B0604030504040204" pitchFamily="34" charset="0"/>
            </a:rPr>
            <a:t>Nhóm 7</a:t>
          </a:r>
        </a:p>
      </dgm:t>
    </dgm:pt>
    <dgm:pt modelId="{0E700544-F1CB-4D70-B581-B8220933B696}" type="parTrans" cxnId="{5F79B571-FAF5-4A28-BAEB-F618DA81FE83}">
      <dgm:prSet/>
      <dgm:spPr/>
      <dgm:t>
        <a:bodyPr/>
        <a:lstStyle/>
        <a:p>
          <a:endParaRPr lang="en-US" sz="2000">
            <a:solidFill>
              <a:schemeClr val="bg1"/>
            </a:solidFill>
          </a:endParaRPr>
        </a:p>
      </dgm:t>
    </dgm:pt>
    <dgm:pt modelId="{F8C25D49-6371-4F20-A91A-DBE06155F4E5}" type="sibTrans" cxnId="{5F79B571-FAF5-4A28-BAEB-F618DA81FE83}">
      <dgm:prSet/>
      <dgm:spPr/>
      <dgm:t>
        <a:bodyPr/>
        <a:lstStyle/>
        <a:p>
          <a:endParaRPr lang="en-US" sz="2000">
            <a:solidFill>
              <a:schemeClr val="bg1"/>
            </a:solidFill>
          </a:endParaRPr>
        </a:p>
      </dgm:t>
    </dgm:pt>
    <dgm:pt modelId="{D2FDA1A1-2566-4469-B73A-1E6EDD953C48}">
      <dgm:prSet phldrT="[Text]" custT="1"/>
      <dgm:spPr>
        <a:xfrm>
          <a:off x="171257" y="1002903"/>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kern="1200">
              <a:solidFill>
                <a:srgbClr val="FFFFFF"/>
              </a:solidFill>
              <a:latin typeface="#9Slide03 SFU Futura_03" panose="00000400000000000000" pitchFamily="2" charset="0"/>
              <a:ea typeface="+mn-ea"/>
              <a:cs typeface="Tahoma" panose="020B0604030504040204" pitchFamily="34" charset="0"/>
            </a:rPr>
            <a:t>Nhóm 4</a:t>
          </a:r>
        </a:p>
      </dgm:t>
    </dgm:pt>
    <dgm:pt modelId="{DD21A39A-63FE-478F-BEB2-E2FB2C26C24C}" type="parTrans" cxnId="{9D4216FA-27F3-45A6-8EDD-F705FECBB32F}">
      <dgm:prSet/>
      <dgm:spPr/>
      <dgm:t>
        <a:bodyPr/>
        <a:lstStyle/>
        <a:p>
          <a:endParaRPr lang="vi-VN" sz="2000">
            <a:solidFill>
              <a:schemeClr val="bg1"/>
            </a:solidFill>
          </a:endParaRPr>
        </a:p>
      </dgm:t>
    </dgm:pt>
    <dgm:pt modelId="{A06A71F3-9705-4050-B31B-FF8E2990865C}" type="sibTrans" cxnId="{9D4216FA-27F3-45A6-8EDD-F705FECBB32F}">
      <dgm:prSet/>
      <dgm:spPr/>
      <dgm:t>
        <a:bodyPr/>
        <a:lstStyle/>
        <a:p>
          <a:endParaRPr lang="vi-VN" sz="2000">
            <a:solidFill>
              <a:schemeClr val="bg1"/>
            </a:solidFill>
          </a:endParaRPr>
        </a:p>
      </dgm:t>
    </dgm:pt>
    <dgm:pt modelId="{F48650F2-1441-4B27-8105-E761817CD5E0}">
      <dgm:prSet phldrT="[Text]" custT="1"/>
      <dgm:spPr>
        <a:xfrm>
          <a:off x="171257" y="1002903"/>
          <a:ext cx="1013084" cy="379718"/>
        </a:xfrm>
        <a:solidFill>
          <a:schemeClr val="accent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rgbClr val="FFFFFF"/>
              </a:solidFill>
              <a:latin typeface="#9Slide03 SFU Futura_03" panose="00000400000000000000" pitchFamily="2" charset="0"/>
              <a:ea typeface="+mn-ea"/>
              <a:cs typeface="Tahoma" panose="020B0604030504040204" pitchFamily="34" charset="0"/>
            </a:rPr>
            <a:t>Nhóm 3</a:t>
          </a:r>
        </a:p>
      </dgm:t>
    </dgm:pt>
    <dgm:pt modelId="{F769AA24-71A4-41B6-AF77-76477E1C1499}" type="parTrans" cxnId="{B52EEB82-FA45-42ED-9823-59EBAF4F3BB6}">
      <dgm:prSet/>
      <dgm:spPr/>
      <dgm:t>
        <a:bodyPr/>
        <a:lstStyle/>
        <a:p>
          <a:endParaRPr lang="vi-VN" sz="2000"/>
        </a:p>
      </dgm:t>
    </dgm:pt>
    <dgm:pt modelId="{7D1D51B6-7B89-4530-9AE3-41CD1CA3795D}" type="sibTrans" cxnId="{B52EEB82-FA45-42ED-9823-59EBAF4F3BB6}">
      <dgm:prSet/>
      <dgm:spPr/>
      <dgm:t>
        <a:bodyPr/>
        <a:lstStyle/>
        <a:p>
          <a:endParaRPr lang="vi-VN" sz="2000"/>
        </a:p>
      </dgm:t>
    </dgm:pt>
    <dgm:pt modelId="{2963BF54-98AE-449D-BBA8-A26CB5980402}">
      <dgm:prSet phldrT="[Text]" custT="1"/>
      <dgm:spPr>
        <a:xfrm>
          <a:off x="1301555" y="990552"/>
          <a:ext cx="1013084" cy="379718"/>
        </a:xfrm>
        <a:solidFill>
          <a:schemeClr val="tx1">
            <a:lumMod val="50000"/>
            <a:lumOff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rgbClr val="FFFFFF"/>
              </a:solidFill>
              <a:latin typeface="#9Slide03 SFU Futura_03" panose="00000400000000000000" pitchFamily="2" charset="0"/>
              <a:ea typeface="+mn-ea"/>
              <a:cs typeface="Tahoma" panose="020B0604030504040204" pitchFamily="34" charset="0"/>
            </a:rPr>
            <a:t>Nhóm 8</a:t>
          </a:r>
        </a:p>
      </dgm:t>
    </dgm:pt>
    <dgm:pt modelId="{1E48FFDC-ABAF-4459-B936-202AAC21162E}" type="parTrans" cxnId="{F5BCBCA2-CBEB-44B5-8FA0-42F0FB855874}">
      <dgm:prSet/>
      <dgm:spPr/>
      <dgm:t>
        <a:bodyPr/>
        <a:lstStyle/>
        <a:p>
          <a:endParaRPr lang="vi-VN" sz="2000"/>
        </a:p>
      </dgm:t>
    </dgm:pt>
    <dgm:pt modelId="{60C39B33-808B-41E2-A4A9-FABE3C91568E}" type="sibTrans" cxnId="{F5BCBCA2-CBEB-44B5-8FA0-42F0FB855874}">
      <dgm:prSet/>
      <dgm:spPr/>
      <dgm:t>
        <a:bodyPr/>
        <a:lstStyle/>
        <a:p>
          <a:endParaRPr lang="vi-VN" sz="2000"/>
        </a:p>
      </dgm:t>
    </dgm:pt>
    <dgm:pt modelId="{59086665-5AEF-431B-8B98-43580BE61BD3}" type="pres">
      <dgm:prSet presAssocID="{5A6E2918-9E58-4D0E-AC58-BB9CF5C26D00}" presName="diagram" presStyleCnt="0">
        <dgm:presLayoutVars>
          <dgm:dir/>
          <dgm:resizeHandles val="exact"/>
        </dgm:presLayoutVars>
      </dgm:prSet>
      <dgm:spPr/>
      <dgm:t>
        <a:bodyPr/>
        <a:lstStyle/>
        <a:p>
          <a:endParaRPr lang="en-US"/>
        </a:p>
      </dgm:t>
    </dgm:pt>
    <dgm:pt modelId="{9D491E44-2091-4C48-BD70-22B11A56E55A}" type="pres">
      <dgm:prSet presAssocID="{E90C8EB4-9D83-456B-A7A4-B2B37A7C3827}" presName="node" presStyleLbl="node1" presStyleIdx="0" presStyleCnt="8" custScaleY="61808" custLinFactNeighborX="-705" custLinFactNeighborY="10773">
        <dgm:presLayoutVars>
          <dgm:bulletEnabled val="1"/>
        </dgm:presLayoutVars>
      </dgm:prSet>
      <dgm:spPr/>
      <dgm:t>
        <a:bodyPr/>
        <a:lstStyle/>
        <a:p>
          <a:endParaRPr lang="en-US"/>
        </a:p>
      </dgm:t>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8" custScaleY="56826" custLinFactNeighborX="-2190" custLinFactNeighborY="9515">
        <dgm:presLayoutVars>
          <dgm:bulletEnabled val="1"/>
        </dgm:presLayoutVars>
      </dgm:prSet>
      <dgm:spPr/>
      <dgm:t>
        <a:bodyPr/>
        <a:lstStyle/>
        <a:p>
          <a:endParaRPr lang="en-US"/>
        </a:p>
      </dgm:t>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8" custScaleY="62469" custLinFactNeighborX="-2762" custLinFactNeighborY="10402">
        <dgm:presLayoutVars>
          <dgm:bulletEnabled val="1"/>
        </dgm:presLayoutVars>
      </dgm:prSet>
      <dgm:spPr/>
      <dgm:t>
        <a:bodyPr/>
        <a:lstStyle/>
        <a:p>
          <a:endParaRPr lang="en-US"/>
        </a:p>
      </dgm:t>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8" custScaleY="62469" custLinFactNeighborX="7" custLinFactNeighborY="8300">
        <dgm:presLayoutVars>
          <dgm:bulletEnabled val="1"/>
        </dgm:presLayoutVars>
      </dgm:prSet>
      <dgm:spPr>
        <a:prstGeom prst="rect">
          <a:avLst/>
        </a:prstGeom>
      </dgm:spPr>
      <dgm:t>
        <a:bodyPr/>
        <a:lstStyle/>
        <a:p>
          <a:endParaRPr lang="en-US"/>
        </a:p>
      </dgm:t>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8" custScaleY="62469" custLinFactX="7676" custLinFactNeighborX="100000" custLinFactNeighborY="5200">
        <dgm:presLayoutVars>
          <dgm:bulletEnabled val="1"/>
        </dgm:presLayoutVars>
      </dgm:prSet>
      <dgm:spPr>
        <a:prstGeom prst="rect">
          <a:avLst/>
        </a:prstGeom>
      </dgm:spPr>
      <dgm:t>
        <a:bodyPr/>
        <a:lstStyle/>
        <a:p>
          <a:endParaRPr lang="en-US"/>
        </a:p>
      </dgm:t>
    </dgm:pt>
    <dgm:pt modelId="{96449EF2-6A4B-4F28-879C-9273E62F3EE8}" type="pres">
      <dgm:prSet presAssocID="{F8C25D49-6371-4F20-A91A-DBE06155F4E5}" presName="sibTrans" presStyleCnt="0"/>
      <dgm:spPr/>
    </dgm:pt>
    <dgm:pt modelId="{0DADC278-CFDA-4B70-A25F-92181C0D21A2}" type="pres">
      <dgm:prSet presAssocID="{2963BF54-98AE-449D-BBA8-A26CB5980402}" presName="node" presStyleLbl="node1" presStyleIdx="5" presStyleCnt="8" custScaleY="62469" custLinFactNeighborX="-3368" custLinFactNeighborY="80025">
        <dgm:presLayoutVars>
          <dgm:bulletEnabled val="1"/>
        </dgm:presLayoutVars>
      </dgm:prSet>
      <dgm:spPr>
        <a:prstGeom prst="rect">
          <a:avLst/>
        </a:prstGeom>
      </dgm:spPr>
      <dgm:t>
        <a:bodyPr/>
        <a:lstStyle/>
        <a:p>
          <a:endParaRPr lang="en-US"/>
        </a:p>
      </dgm:t>
    </dgm:pt>
    <dgm:pt modelId="{AA42DD91-792B-4108-960D-3291AA810DB8}" type="pres">
      <dgm:prSet presAssocID="{60C39B33-808B-41E2-A4A9-FABE3C91568E}" presName="sibTrans" presStyleCnt="0"/>
      <dgm:spPr/>
    </dgm:pt>
    <dgm:pt modelId="{8DA1A64A-8281-41F7-9C58-A84E4A600C85}" type="pres">
      <dgm:prSet presAssocID="{D2FDA1A1-2566-4469-B73A-1E6EDD953C48}" presName="node" presStyleLbl="node1" presStyleIdx="6" presStyleCnt="8" custScaleY="62469" custLinFactNeighborX="-4071" custLinFactNeighborY="512">
        <dgm:presLayoutVars>
          <dgm:bulletEnabled val="1"/>
        </dgm:presLayoutVars>
      </dgm:prSet>
      <dgm:spPr>
        <a:prstGeom prst="rect">
          <a:avLst/>
        </a:prstGeom>
      </dgm:spPr>
      <dgm:t>
        <a:bodyPr/>
        <a:lstStyle/>
        <a:p>
          <a:endParaRPr lang="en-US"/>
        </a:p>
      </dgm:t>
    </dgm:pt>
    <dgm:pt modelId="{B93A5563-7BBA-4146-AAF2-9841286999A4}" type="pres">
      <dgm:prSet presAssocID="{A06A71F3-9705-4050-B31B-FF8E2990865C}" presName="sibTrans" presStyleCnt="0"/>
      <dgm:spPr/>
    </dgm:pt>
    <dgm:pt modelId="{07416422-550D-4616-8058-AF1BB7B1BB70}" type="pres">
      <dgm:prSet presAssocID="{F48650F2-1441-4B27-8105-E761817CD5E0}" presName="node" presStyleLbl="node1" presStyleIdx="7" presStyleCnt="8" custScaleY="62469" custLinFactX="-14071" custLinFactNeighborX="-100000" custLinFactNeighborY="-71852">
        <dgm:presLayoutVars>
          <dgm:bulletEnabled val="1"/>
        </dgm:presLayoutVars>
      </dgm:prSet>
      <dgm:spPr>
        <a:prstGeom prst="rect">
          <a:avLst/>
        </a:prstGeom>
      </dgm:spPr>
      <dgm:t>
        <a:bodyPr/>
        <a:lstStyle/>
        <a:p>
          <a:endParaRPr lang="en-US"/>
        </a:p>
      </dgm:t>
    </dgm:pt>
  </dgm:ptLst>
  <dgm:cxnLst>
    <dgm:cxn modelId="{D09E1400-5722-4805-A53B-B7A37F6E6F59}" type="presOf" srcId="{F48650F2-1441-4B27-8105-E761817CD5E0}" destId="{07416422-550D-4616-8058-AF1BB7B1BB70}" srcOrd="0" destOrd="0" presId="urn:microsoft.com/office/officeart/2005/8/layout/default"/>
    <dgm:cxn modelId="{93D4C450-D41F-4C07-B336-F71DA01FADCC}" type="presOf" srcId="{675BD52F-E898-48EC-BD0C-936B32305D61}" destId="{4674F73E-6616-4528-897B-0C1BA4A17C2F}" srcOrd="0" destOrd="0" presId="urn:microsoft.com/office/officeart/2005/8/layout/default"/>
    <dgm:cxn modelId="{0EE7B7A5-B8B0-41C1-AB01-4ECBE27C16E8}" type="presOf" srcId="{9DF0C496-6687-424B-8591-99A5511D3EA7}" destId="{B83FE495-18DA-46E9-9689-58E5E96ED3DD}"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211172BC-6893-476C-8622-6026D93A023D}" type="presOf" srcId="{5A6E2918-9E58-4D0E-AC58-BB9CF5C26D00}" destId="{59086665-5AEF-431B-8B98-43580BE61BD3}"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75C3FD00-067D-4198-B16D-46A420327DF4}" type="presOf" srcId="{D2FDA1A1-2566-4469-B73A-1E6EDD953C48}" destId="{8DA1A64A-8281-41F7-9C58-A84E4A600C85}"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91C8E8FB-759D-40A2-892B-D020610AEA00}" srcId="{5A6E2918-9E58-4D0E-AC58-BB9CF5C26D00}" destId="{9DF0C496-6687-424B-8591-99A5511D3EA7}" srcOrd="3" destOrd="0" parTransId="{7014A455-3BEE-4DB4-9122-CB1E19C75E68}" sibTransId="{65F7BA1F-374F-4843-9C66-F04477C33C98}"/>
    <dgm:cxn modelId="{B52EEB82-FA45-42ED-9823-59EBAF4F3BB6}" srcId="{5A6E2918-9E58-4D0E-AC58-BB9CF5C26D00}" destId="{F48650F2-1441-4B27-8105-E761817CD5E0}" srcOrd="7" destOrd="0" parTransId="{F769AA24-71A4-41B6-AF77-76477E1C1499}" sibTransId="{7D1D51B6-7B89-4530-9AE3-41CD1CA3795D}"/>
    <dgm:cxn modelId="{9D4216FA-27F3-45A6-8EDD-F705FECBB32F}" srcId="{5A6E2918-9E58-4D0E-AC58-BB9CF5C26D00}" destId="{D2FDA1A1-2566-4469-B73A-1E6EDD953C48}" srcOrd="6" destOrd="0" parTransId="{DD21A39A-63FE-478F-BEB2-E2FB2C26C24C}" sibTransId="{A06A71F3-9705-4050-B31B-FF8E2990865C}"/>
    <dgm:cxn modelId="{5F79B571-FAF5-4A28-BAEB-F618DA81FE83}" srcId="{5A6E2918-9E58-4D0E-AC58-BB9CF5C26D00}" destId="{93F7B795-A362-433C-A3DC-C5C9DC4710A5}" srcOrd="4" destOrd="0" parTransId="{0E700544-F1CB-4D70-B581-B8220933B696}" sibTransId="{F8C25D49-6371-4F20-A91A-DBE06155F4E5}"/>
    <dgm:cxn modelId="{877B7F66-7E1B-4532-92C8-C02AEFE3B9F8}" srcId="{5A6E2918-9E58-4D0E-AC58-BB9CF5C26D00}" destId="{675BD52F-E898-48EC-BD0C-936B32305D61}" srcOrd="2" destOrd="0" parTransId="{3C5A393B-8FFC-47D8-8166-D02BBB117990}" sibTransId="{D29C3E91-847D-46AC-8AA5-A3B77A7D3546}"/>
    <dgm:cxn modelId="{19C9E20D-7165-49E1-87B0-0FA5F9DF2CFE}" type="presOf" srcId="{E90C8EB4-9D83-456B-A7A4-B2B37A7C3827}" destId="{9D491E44-2091-4C48-BD70-22B11A56E55A}" srcOrd="0" destOrd="0" presId="urn:microsoft.com/office/officeart/2005/8/layout/default"/>
    <dgm:cxn modelId="{6D4DB8C5-DF96-40FF-86FC-C68314E19607}" type="presOf" srcId="{7B992C3A-A645-4BB3-A6E3-43DC140A0FF4}" destId="{E341FB33-7DA3-4947-88D1-64E47AB6B1C1}" srcOrd="0" destOrd="0" presId="urn:microsoft.com/office/officeart/2005/8/layout/default"/>
    <dgm:cxn modelId="{F5BCBCA2-CBEB-44B5-8FA0-42F0FB855874}" srcId="{5A6E2918-9E58-4D0E-AC58-BB9CF5C26D00}" destId="{2963BF54-98AE-449D-BBA8-A26CB5980402}" srcOrd="5" destOrd="0" parTransId="{1E48FFDC-ABAF-4459-B936-202AAC21162E}" sibTransId="{60C39B33-808B-41E2-A4A9-FABE3C91568E}"/>
    <dgm:cxn modelId="{05392309-B390-41E4-86DF-F8FB7E21B6D5}" type="presOf" srcId="{2963BF54-98AE-449D-BBA8-A26CB5980402}" destId="{0DADC278-CFDA-4B70-A25F-92181C0D21A2}" srcOrd="0" destOrd="0" presId="urn:microsoft.com/office/officeart/2005/8/layout/default"/>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D90E03C6-C638-4CF3-8997-2D69E073D34C}" type="presParOf" srcId="{59086665-5AEF-431B-8B98-43580BE61BD3}" destId="{0DADC278-CFDA-4B70-A25F-92181C0D21A2}" srcOrd="10" destOrd="0" presId="urn:microsoft.com/office/officeart/2005/8/layout/default"/>
    <dgm:cxn modelId="{3B680BF4-2EA3-424A-8073-FB3805C71567}" type="presParOf" srcId="{59086665-5AEF-431B-8B98-43580BE61BD3}" destId="{AA42DD91-792B-4108-960D-3291AA810DB8}" srcOrd="11" destOrd="0" presId="urn:microsoft.com/office/officeart/2005/8/layout/default"/>
    <dgm:cxn modelId="{C8760D3B-B038-487D-A0DD-C3828483CA54}" type="presParOf" srcId="{59086665-5AEF-431B-8B98-43580BE61BD3}" destId="{8DA1A64A-8281-41F7-9C58-A84E4A600C85}" srcOrd="12" destOrd="0" presId="urn:microsoft.com/office/officeart/2005/8/layout/default"/>
    <dgm:cxn modelId="{CD8552FF-9A56-4329-A499-39634EB2A0D5}" type="presParOf" srcId="{59086665-5AEF-431B-8B98-43580BE61BD3}" destId="{B93A5563-7BBA-4146-AAF2-9841286999A4}" srcOrd="13" destOrd="0" presId="urn:microsoft.com/office/officeart/2005/8/layout/default"/>
    <dgm:cxn modelId="{50104BAE-ECD9-428A-A4A5-5329C92BEE40}" type="presParOf" srcId="{59086665-5AEF-431B-8B98-43580BE61BD3}" destId="{07416422-550D-4616-8058-AF1BB7B1BB70}" srcOrd="14"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0" y="284157"/>
          <a:ext cx="1213461" cy="450009"/>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1</a:t>
          </a:r>
        </a:p>
      </dsp:txBody>
      <dsp:txXfrm>
        <a:off x="0" y="284157"/>
        <a:ext cx="1213461" cy="450009"/>
      </dsp:txXfrm>
    </dsp:sp>
    <dsp:sp modelId="{E341FB33-7DA3-4947-88D1-64E47AB6B1C1}">
      <dsp:nvSpPr>
        <dsp:cNvPr id="0" name=""/>
        <dsp:cNvSpPr/>
      </dsp:nvSpPr>
      <dsp:spPr>
        <a:xfrm>
          <a:off x="1308543" y="293134"/>
          <a:ext cx="1213461" cy="413736"/>
        </a:xfrm>
        <a:prstGeom prst="rect">
          <a:avLst/>
        </a:prstGeom>
        <a:solidFill>
          <a:srgbClr val="7030A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5</a:t>
          </a:r>
        </a:p>
      </dsp:txBody>
      <dsp:txXfrm>
        <a:off x="1308543" y="293134"/>
        <a:ext cx="1213461" cy="413736"/>
      </dsp:txXfrm>
    </dsp:sp>
    <dsp:sp modelId="{4674F73E-6616-4528-897B-0C1BA4A17C2F}">
      <dsp:nvSpPr>
        <dsp:cNvPr id="0" name=""/>
        <dsp:cNvSpPr/>
      </dsp:nvSpPr>
      <dsp:spPr>
        <a:xfrm>
          <a:off x="0" y="852811"/>
          <a:ext cx="1213461" cy="45482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2</a:t>
          </a:r>
        </a:p>
      </dsp:txBody>
      <dsp:txXfrm>
        <a:off x="0" y="852811"/>
        <a:ext cx="1213461" cy="454822"/>
      </dsp:txXfrm>
    </dsp:sp>
    <dsp:sp modelId="{B83FE495-18DA-46E9-9689-58E5E96ED3DD}">
      <dsp:nvSpPr>
        <dsp:cNvPr id="0" name=""/>
        <dsp:cNvSpPr/>
      </dsp:nvSpPr>
      <dsp:spPr>
        <a:xfrm>
          <a:off x="1335203" y="837507"/>
          <a:ext cx="1213461" cy="454822"/>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6</a:t>
          </a:r>
        </a:p>
      </dsp:txBody>
      <dsp:txXfrm>
        <a:off x="1335203" y="837507"/>
        <a:ext cx="1213461" cy="454822"/>
      </dsp:txXfrm>
    </dsp:sp>
    <dsp:sp modelId="{8DF98C85-37A6-4D29-A104-3F948EF14576}">
      <dsp:nvSpPr>
        <dsp:cNvPr id="0" name=""/>
        <dsp:cNvSpPr/>
      </dsp:nvSpPr>
      <dsp:spPr>
        <a:xfrm>
          <a:off x="1306917" y="1391105"/>
          <a:ext cx="1213461" cy="454822"/>
        </a:xfrm>
        <a:prstGeom prst="rect">
          <a:avLst/>
        </a:prstGeom>
        <a:solidFill>
          <a:srgbClr val="179E86"/>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7</a:t>
          </a:r>
        </a:p>
      </dsp:txBody>
      <dsp:txXfrm>
        <a:off x="1306917" y="1391105"/>
        <a:ext cx="1213461" cy="454822"/>
      </dsp:txXfrm>
    </dsp:sp>
    <dsp:sp modelId="{0DADC278-CFDA-4B70-A25F-92181C0D21A2}">
      <dsp:nvSpPr>
        <dsp:cNvPr id="0" name=""/>
        <dsp:cNvSpPr/>
      </dsp:nvSpPr>
      <dsp:spPr>
        <a:xfrm>
          <a:off x="1294249" y="1935889"/>
          <a:ext cx="1213461" cy="454822"/>
        </a:xfrm>
        <a:prstGeom prst="rect">
          <a:avLst/>
        </a:prstGeom>
        <a:solidFill>
          <a:schemeClr val="tx1">
            <a:lumMod val="50000"/>
            <a:lumOff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8</a:t>
          </a:r>
        </a:p>
      </dsp:txBody>
      <dsp:txXfrm>
        <a:off x="1294249" y="1935889"/>
        <a:ext cx="1213461" cy="454822"/>
      </dsp:txXfrm>
    </dsp:sp>
    <dsp:sp modelId="{8DA1A64A-8281-41F7-9C58-A84E4A600C85}">
      <dsp:nvSpPr>
        <dsp:cNvPr id="0" name=""/>
        <dsp:cNvSpPr/>
      </dsp:nvSpPr>
      <dsp:spPr>
        <a:xfrm>
          <a:off x="0" y="1933141"/>
          <a:ext cx="1213461" cy="45482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4</a:t>
          </a:r>
        </a:p>
      </dsp:txBody>
      <dsp:txXfrm>
        <a:off x="0" y="1933141"/>
        <a:ext cx="1213461" cy="454822"/>
      </dsp:txXfrm>
    </dsp:sp>
    <dsp:sp modelId="{07416422-550D-4616-8058-AF1BB7B1BB70}">
      <dsp:nvSpPr>
        <dsp:cNvPr id="0" name=""/>
        <dsp:cNvSpPr/>
      </dsp:nvSpPr>
      <dsp:spPr>
        <a:xfrm>
          <a:off x="0" y="1406276"/>
          <a:ext cx="1213461" cy="454822"/>
        </a:xfrm>
        <a:prstGeom prst="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3</a:t>
          </a:r>
        </a:p>
      </dsp:txBody>
      <dsp:txXfrm>
        <a:off x="0" y="1406276"/>
        <a:ext cx="1213461" cy="454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0" y="140322"/>
          <a:ext cx="1483591" cy="550187"/>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1</a:t>
          </a:r>
        </a:p>
      </dsp:txBody>
      <dsp:txXfrm>
        <a:off x="0" y="140322"/>
        <a:ext cx="1483591" cy="550187"/>
      </dsp:txXfrm>
    </dsp:sp>
    <dsp:sp modelId="{E341FB33-7DA3-4947-88D1-64E47AB6B1C1}">
      <dsp:nvSpPr>
        <dsp:cNvPr id="0" name=""/>
        <dsp:cNvSpPr/>
      </dsp:nvSpPr>
      <dsp:spPr>
        <a:xfrm>
          <a:off x="1599840" y="151298"/>
          <a:ext cx="1483591" cy="505839"/>
        </a:xfrm>
        <a:prstGeom prst="rect">
          <a:avLst/>
        </a:prstGeom>
        <a:solidFill>
          <a:srgbClr val="7030A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5</a:t>
          </a:r>
        </a:p>
      </dsp:txBody>
      <dsp:txXfrm>
        <a:off x="1599840" y="151298"/>
        <a:ext cx="1483591" cy="505839"/>
      </dsp:txXfrm>
    </dsp:sp>
    <dsp:sp modelId="{4674F73E-6616-4528-897B-0C1BA4A17C2F}">
      <dsp:nvSpPr>
        <dsp:cNvPr id="0" name=""/>
        <dsp:cNvSpPr/>
      </dsp:nvSpPr>
      <dsp:spPr>
        <a:xfrm>
          <a:off x="0" y="835566"/>
          <a:ext cx="1483591" cy="556071"/>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2</a:t>
          </a:r>
        </a:p>
      </dsp:txBody>
      <dsp:txXfrm>
        <a:off x="0" y="835566"/>
        <a:ext cx="1483591" cy="556071"/>
      </dsp:txXfrm>
    </dsp:sp>
    <dsp:sp modelId="{B83FE495-18DA-46E9-9689-58E5E96ED3DD}">
      <dsp:nvSpPr>
        <dsp:cNvPr id="0" name=""/>
        <dsp:cNvSpPr/>
      </dsp:nvSpPr>
      <dsp:spPr>
        <a:xfrm>
          <a:off x="1632435" y="816855"/>
          <a:ext cx="1483591" cy="556071"/>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6</a:t>
          </a:r>
        </a:p>
      </dsp:txBody>
      <dsp:txXfrm>
        <a:off x="1632435" y="816855"/>
        <a:ext cx="1483591" cy="556071"/>
      </dsp:txXfrm>
    </dsp:sp>
    <dsp:sp modelId="{8DF98C85-37A6-4D29-A104-3F948EF14576}">
      <dsp:nvSpPr>
        <dsp:cNvPr id="0" name=""/>
        <dsp:cNvSpPr/>
      </dsp:nvSpPr>
      <dsp:spPr>
        <a:xfrm>
          <a:off x="1597852" y="1493690"/>
          <a:ext cx="1483591" cy="556071"/>
        </a:xfrm>
        <a:prstGeom prst="rect">
          <a:avLst/>
        </a:prstGeom>
        <a:solidFill>
          <a:srgbClr val="179E86"/>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7</a:t>
          </a:r>
        </a:p>
      </dsp:txBody>
      <dsp:txXfrm>
        <a:off x="1597852" y="1493690"/>
        <a:ext cx="1483591" cy="556071"/>
      </dsp:txXfrm>
    </dsp:sp>
    <dsp:sp modelId="{0DADC278-CFDA-4B70-A25F-92181C0D21A2}">
      <dsp:nvSpPr>
        <dsp:cNvPr id="0" name=""/>
        <dsp:cNvSpPr/>
      </dsp:nvSpPr>
      <dsp:spPr>
        <a:xfrm>
          <a:off x="1582364" y="2159749"/>
          <a:ext cx="1483591" cy="556071"/>
        </a:xfrm>
        <a:prstGeom prst="rect">
          <a:avLst/>
        </a:prstGeom>
        <a:solidFill>
          <a:schemeClr val="tx1">
            <a:lumMod val="50000"/>
            <a:lumOff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8</a:t>
          </a:r>
        </a:p>
      </dsp:txBody>
      <dsp:txXfrm>
        <a:off x="1582364" y="2159749"/>
        <a:ext cx="1483591" cy="556071"/>
      </dsp:txXfrm>
    </dsp:sp>
    <dsp:sp modelId="{8DA1A64A-8281-41F7-9C58-A84E4A600C85}">
      <dsp:nvSpPr>
        <dsp:cNvPr id="0" name=""/>
        <dsp:cNvSpPr/>
      </dsp:nvSpPr>
      <dsp:spPr>
        <a:xfrm>
          <a:off x="0" y="2156390"/>
          <a:ext cx="1483591" cy="556071"/>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4</a:t>
          </a:r>
        </a:p>
      </dsp:txBody>
      <dsp:txXfrm>
        <a:off x="0" y="2156390"/>
        <a:ext cx="1483591" cy="556071"/>
      </dsp:txXfrm>
    </dsp:sp>
    <dsp:sp modelId="{07416422-550D-4616-8058-AF1BB7B1BB70}">
      <dsp:nvSpPr>
        <dsp:cNvPr id="0" name=""/>
        <dsp:cNvSpPr/>
      </dsp:nvSpPr>
      <dsp:spPr>
        <a:xfrm>
          <a:off x="0" y="1512238"/>
          <a:ext cx="1483591" cy="556071"/>
        </a:xfrm>
        <a:prstGeom prst="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a:solidFill>
                <a:srgbClr val="FFFFFF"/>
              </a:solidFill>
              <a:latin typeface="#9Slide03 SFU Futura_03" panose="00000400000000000000" pitchFamily="2" charset="0"/>
              <a:ea typeface="+mn-ea"/>
              <a:cs typeface="Tahoma" panose="020B0604030504040204" pitchFamily="34" charset="0"/>
            </a:rPr>
            <a:t>Nhóm 3</a:t>
          </a:r>
        </a:p>
      </dsp:txBody>
      <dsp:txXfrm>
        <a:off x="0" y="1512238"/>
        <a:ext cx="1483591" cy="5560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4B54ED-4740-4F53-B482-AE8238D8EE73}" type="datetimeFigureOut">
              <a:rPr lang="vi-VN" smtClean="0"/>
              <a:t>03/02/2023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EA7A4-FEC6-4A13-AD0C-37FB4A3F8963}" type="slidenum">
              <a:rPr lang="vi-VN" smtClean="0"/>
              <a:t>‹#›</a:t>
            </a:fld>
            <a:endParaRPr lang="vi-VN"/>
          </a:p>
        </p:txBody>
      </p:sp>
    </p:spTree>
    <p:extLst>
      <p:ext uri="{BB962C8B-B14F-4D97-AF65-F5344CB8AC3E}">
        <p14:creationId xmlns:p14="http://schemas.microsoft.com/office/powerpoint/2010/main" val="335331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EAEA7A4-FEC6-4A13-AD0C-37FB4A3F8963}" type="slidenum">
              <a:rPr lang="vi-VN" smtClean="0"/>
              <a:t>10</a:t>
            </a:fld>
            <a:endParaRPr lang="vi-VN"/>
          </a:p>
        </p:txBody>
      </p:sp>
    </p:spTree>
    <p:extLst>
      <p:ext uri="{BB962C8B-B14F-4D97-AF65-F5344CB8AC3E}">
        <p14:creationId xmlns:p14="http://schemas.microsoft.com/office/powerpoint/2010/main" val="308725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ĐƯỜNG LINK: https://muanhamy.vn/vi-sao-nganh-nong-nghiep-my-dung-hang-dau-the-gioi/</a:t>
            </a:r>
          </a:p>
        </p:txBody>
      </p:sp>
      <p:sp>
        <p:nvSpPr>
          <p:cNvPr id="4" name="Slide Number Placeholder 3"/>
          <p:cNvSpPr>
            <a:spLocks noGrp="1"/>
          </p:cNvSpPr>
          <p:nvPr>
            <p:ph type="sldNum" sz="quarter" idx="5"/>
          </p:nvPr>
        </p:nvSpPr>
        <p:spPr/>
        <p:txBody>
          <a:bodyPr/>
          <a:lstStyle/>
          <a:p>
            <a:fld id="{CEAEA7A4-FEC6-4A13-AD0C-37FB4A3F8963}" type="slidenum">
              <a:rPr lang="vi-VN" smtClean="0"/>
              <a:t>20</a:t>
            </a:fld>
            <a:endParaRPr lang="vi-VN"/>
          </a:p>
        </p:txBody>
      </p:sp>
    </p:spTree>
    <p:extLst>
      <p:ext uri="{BB962C8B-B14F-4D97-AF65-F5344CB8AC3E}">
        <p14:creationId xmlns:p14="http://schemas.microsoft.com/office/powerpoint/2010/main" val="4109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540030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97194CE-B352-4948-AE1B-732EEA4C90A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4F45C2DA-B8DE-491E-AEE3-45ED008AAB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36A2F0CF-2194-4BCF-99C0-6E53ADFA72C0}"/>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1D0DBF44-6C5F-4F0B-959C-B317A8D6E6B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38D6F2EB-CA91-4C51-841F-2754A1A16DE0}"/>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1494186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2AE8032-B093-4E22-843F-C73E590E7B1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448B97C9-DA2C-4F99-865C-6CF5043E6780}"/>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2A2D3AE7-F7FE-40A6-9B30-653938D10164}"/>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11314323-AEE6-4731-9600-A8E39430BF7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E8E58D3-A41D-4235-AB79-91700C034C3C}"/>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228433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8A6324F2-C65A-437C-A35C-414AC3D4110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21478AF4-F127-40C3-A057-7520885BA7B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7183DAB-3CF0-4D9C-ADF0-35659EBAA549}"/>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62530734-AF88-404E-BD4B-9B19A9DF3FE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747B9D5-CB20-4302-8F10-CAE668BB6AA4}"/>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1116279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BDBAE35-4AF4-4519-A968-806D9E59725D}"/>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75303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BF9D9-3D85-4F50-B482-2799AAE5FFCA}"/>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628200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9C3A1BC-566C-4269-B685-26C4AC62851E}"/>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72821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7F8F2B-E362-45E2-B396-CFC8EB4F74E4}"/>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6" name="Footer Placeholder 5">
            <a:extLst>
              <a:ext uri="{FF2B5EF4-FFF2-40B4-BE49-F238E27FC236}">
                <a16:creationId xmlns:a16="http://schemas.microsoft.com/office/drawing/2014/main" xmlns=""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959283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2EEBED0-D2D7-4417-B306-837209F710AD}"/>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8" name="Footer Placeholder 7">
            <a:extLst>
              <a:ext uri="{FF2B5EF4-FFF2-40B4-BE49-F238E27FC236}">
                <a16:creationId xmlns:a16="http://schemas.microsoft.com/office/drawing/2014/main" xmlns=""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269615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4BD0591-0175-4144-9CB8-C26C7CBBC4DA}"/>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4" name="Footer Placeholder 3">
            <a:extLst>
              <a:ext uri="{FF2B5EF4-FFF2-40B4-BE49-F238E27FC236}">
                <a16:creationId xmlns:a16="http://schemas.microsoft.com/office/drawing/2014/main" xmlns=""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619435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011306-E80E-441B-B8D0-DE38E9DEE4A3}"/>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3" name="Footer Placeholder 2">
            <a:extLst>
              <a:ext uri="{FF2B5EF4-FFF2-40B4-BE49-F238E27FC236}">
                <a16:creationId xmlns:a16="http://schemas.microsoft.com/office/drawing/2014/main" xmlns=""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921280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6DB210-35C4-4084-BFF3-9038B00CCA7D}"/>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6" name="Footer Placeholder 5">
            <a:extLst>
              <a:ext uri="{FF2B5EF4-FFF2-40B4-BE49-F238E27FC236}">
                <a16:creationId xmlns:a16="http://schemas.microsoft.com/office/drawing/2014/main" xmlns=""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94761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7560C89-B2A5-44CD-A265-9AD7681E306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DF02A019-CA75-4BB1-8DCD-85A6BF7D27F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29FD1CD-860C-4C5A-B31D-9EFF5B3E47EA}"/>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5BE57C78-2549-4EFE-8D8C-747582D4BC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A78F86E-45D3-4F91-9A07-B27067AC4D57}"/>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2800048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931A0F-212A-4FDB-9B0E-F87E996D82AD}"/>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6" name="Footer Placeholder 5">
            <a:extLst>
              <a:ext uri="{FF2B5EF4-FFF2-40B4-BE49-F238E27FC236}">
                <a16:creationId xmlns:a16="http://schemas.microsoft.com/office/drawing/2014/main" xmlns=""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25967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A2234C-D72C-46F3-A2D6-20475363484F}"/>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010431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1474C-DCAD-411B-AF4D-0CBD9EB5A636}"/>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799168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B3A5A07-3FAD-4878-B48F-775E596A513B}" type="slidenum">
              <a:rPr lang="en-US" altLang="en-US" smtClean="0"/>
              <a:pPr/>
              <a:t>‹#›</a:t>
            </a:fld>
            <a:endParaRPr lang="en-US" altLang="en-US"/>
          </a:p>
        </p:txBody>
      </p:sp>
    </p:spTree>
    <p:extLst>
      <p:ext uri="{BB962C8B-B14F-4D97-AF65-F5344CB8AC3E}">
        <p14:creationId xmlns:p14="http://schemas.microsoft.com/office/powerpoint/2010/main" val="1290449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5E4B2FA-CC96-4A9B-BBE0-2CE59B27CD03}" type="slidenum">
              <a:rPr lang="en-US" altLang="en-US" smtClean="0"/>
              <a:pPr/>
              <a:t>‹#›</a:t>
            </a:fld>
            <a:endParaRPr lang="en-US" altLang="en-US"/>
          </a:p>
        </p:txBody>
      </p:sp>
    </p:spTree>
    <p:extLst>
      <p:ext uri="{BB962C8B-B14F-4D97-AF65-F5344CB8AC3E}">
        <p14:creationId xmlns:p14="http://schemas.microsoft.com/office/powerpoint/2010/main" val="925450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0DB6998-5443-49AF-9E39-FA76540B56C1}" type="slidenum">
              <a:rPr lang="en-US" altLang="en-US" smtClean="0"/>
              <a:pPr/>
              <a:t>‹#›</a:t>
            </a:fld>
            <a:endParaRPr lang="en-US" altLang="en-US"/>
          </a:p>
        </p:txBody>
      </p:sp>
    </p:spTree>
    <p:extLst>
      <p:ext uri="{BB962C8B-B14F-4D97-AF65-F5344CB8AC3E}">
        <p14:creationId xmlns:p14="http://schemas.microsoft.com/office/powerpoint/2010/main" val="3857523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F69465C-471C-4327-B73A-48D6CC556B54}" type="slidenum">
              <a:rPr lang="en-US" altLang="en-US" smtClean="0"/>
              <a:pPr/>
              <a:t>‹#›</a:t>
            </a:fld>
            <a:endParaRPr lang="en-US" altLang="en-US"/>
          </a:p>
        </p:txBody>
      </p:sp>
    </p:spTree>
    <p:extLst>
      <p:ext uri="{BB962C8B-B14F-4D97-AF65-F5344CB8AC3E}">
        <p14:creationId xmlns:p14="http://schemas.microsoft.com/office/powerpoint/2010/main" val="1022142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B0D37556-65C8-4419-9A9E-3E5C056EEF45}" type="slidenum">
              <a:rPr lang="en-US" altLang="en-US" smtClean="0"/>
              <a:pPr/>
              <a:t>‹#›</a:t>
            </a:fld>
            <a:endParaRPr lang="en-US" altLang="en-US"/>
          </a:p>
        </p:txBody>
      </p:sp>
    </p:spTree>
    <p:extLst>
      <p:ext uri="{BB962C8B-B14F-4D97-AF65-F5344CB8AC3E}">
        <p14:creationId xmlns:p14="http://schemas.microsoft.com/office/powerpoint/2010/main" val="2502708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7DC99672-F218-4B26-ABE5-265A50564B03}" type="slidenum">
              <a:rPr lang="en-US" altLang="en-US" smtClean="0"/>
              <a:pPr/>
              <a:t>‹#›</a:t>
            </a:fld>
            <a:endParaRPr lang="en-US" altLang="en-US"/>
          </a:p>
        </p:txBody>
      </p:sp>
    </p:spTree>
    <p:extLst>
      <p:ext uri="{BB962C8B-B14F-4D97-AF65-F5344CB8AC3E}">
        <p14:creationId xmlns:p14="http://schemas.microsoft.com/office/powerpoint/2010/main" val="2678609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5D179E61-3098-43CE-9115-09B2C3708A36}" type="slidenum">
              <a:rPr lang="en-US" altLang="en-US" smtClean="0"/>
              <a:pPr/>
              <a:t>‹#›</a:t>
            </a:fld>
            <a:endParaRPr lang="en-US" altLang="en-US"/>
          </a:p>
        </p:txBody>
      </p:sp>
    </p:spTree>
    <p:extLst>
      <p:ext uri="{BB962C8B-B14F-4D97-AF65-F5344CB8AC3E}">
        <p14:creationId xmlns:p14="http://schemas.microsoft.com/office/powerpoint/2010/main" val="152956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DED1321-4017-4462-8860-FF9DB83CBA1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E4B81AD-2101-44CD-A50C-50C09416F0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41CC3B2-BECE-4DE2-A5F0-D51C4F04390F}"/>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0576500F-CB7A-437E-911A-5EB942375F8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EA2DB59-3F60-44CD-8242-768D5F219F9C}"/>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904338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1566D33-2932-49A9-98D2-85899D7EAC0B}" type="slidenum">
              <a:rPr lang="en-US" altLang="en-US" smtClean="0"/>
              <a:pPr/>
              <a:t>‹#›</a:t>
            </a:fld>
            <a:endParaRPr lang="en-US" altLang="en-US"/>
          </a:p>
        </p:txBody>
      </p:sp>
    </p:spTree>
    <p:extLst>
      <p:ext uri="{BB962C8B-B14F-4D97-AF65-F5344CB8AC3E}">
        <p14:creationId xmlns:p14="http://schemas.microsoft.com/office/powerpoint/2010/main" val="2091282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193991E-5583-42FB-9211-B4A2468C5837}" type="slidenum">
              <a:rPr lang="en-US" altLang="en-US" smtClean="0"/>
              <a:pPr/>
              <a:t>‹#›</a:t>
            </a:fld>
            <a:endParaRPr lang="en-US" altLang="en-US"/>
          </a:p>
        </p:txBody>
      </p:sp>
    </p:spTree>
    <p:extLst>
      <p:ext uri="{BB962C8B-B14F-4D97-AF65-F5344CB8AC3E}">
        <p14:creationId xmlns:p14="http://schemas.microsoft.com/office/powerpoint/2010/main" val="3480371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77110B5-1227-42BC-8768-1211A5EC525A}" type="slidenum">
              <a:rPr lang="en-US" altLang="en-US" smtClean="0"/>
              <a:pPr/>
              <a:t>‹#›</a:t>
            </a:fld>
            <a:endParaRPr lang="en-US" altLang="en-US"/>
          </a:p>
        </p:txBody>
      </p:sp>
    </p:spTree>
    <p:extLst>
      <p:ext uri="{BB962C8B-B14F-4D97-AF65-F5344CB8AC3E}">
        <p14:creationId xmlns:p14="http://schemas.microsoft.com/office/powerpoint/2010/main" val="2249021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89DACC8-0F00-4370-B5ED-05DD4F060530}" type="slidenum">
              <a:rPr lang="en-US" altLang="en-US" smtClean="0"/>
              <a:pPr/>
              <a:t>‹#›</a:t>
            </a:fld>
            <a:endParaRPr lang="en-US" altLang="en-US"/>
          </a:p>
        </p:txBody>
      </p:sp>
    </p:spTree>
    <p:extLst>
      <p:ext uri="{BB962C8B-B14F-4D97-AF65-F5344CB8AC3E}">
        <p14:creationId xmlns:p14="http://schemas.microsoft.com/office/powerpoint/2010/main" val="3197287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321EBFB-34D8-46B7-98E7-44BE1EE8B6B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AB44C3B4-6640-4BA5-9D09-F60AF7B80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5B9073CA-9689-4F88-9721-9FFF5C54F53D}"/>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A895DF74-4ACD-411C-B8E5-E1D75424992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5078A23A-848D-4AE7-ABB2-DC074EAC5468}"/>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21027213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461ED87-C263-4178-A5C2-15BB9232EFB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355A010-A279-4608-BAFB-EEED0917068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2491FBB-ACC5-4207-8386-BF2B8946F226}"/>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B86A806D-E970-457E-AA29-01D55B39782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53647F9-4DF3-4917-A038-A5FBF4A335BB}"/>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4154789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8C90A50-DEBC-4BAE-A55B-23A02771B05F}"/>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64A3ED3-85E0-4C82-B298-1393DB3DB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C92DC84-8C71-4762-8F05-C18FA1497D55}"/>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15D939AC-4812-4C52-A83B-1D27932259A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32E91183-7CED-4436-A04C-0371EC57B36A}"/>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122291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25B0509-5A61-451C-967C-946FAF0D3AD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146140B4-6EFA-412C-9F12-4E4F21FE1769}"/>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D268954C-ADD5-4E1D-921B-F690BD9F587F}"/>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85DAACFE-7C96-4191-91E2-82D4F0303DCF}"/>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9AB14B39-ED92-4287-A769-1B89F9C1811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F46CE8C-1337-4D7D-AEED-A5721FE10358}"/>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2059115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776C0E7-20E2-4BDF-9178-38733D50B1A4}"/>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C254F77D-569A-428A-B1A7-0803994C3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864E0CFF-0C69-47D0-8654-A2F910151829}"/>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CA2A2B5E-253E-49E3-9D1B-59C9359761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863996C-89A3-4AA0-BA73-E114646A3F3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D0D87361-294E-4B65-9D41-1F5DE8D98F64}"/>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8" name="Chỗ dành sẵn cho Chân trang 7">
            <a:extLst>
              <a:ext uri="{FF2B5EF4-FFF2-40B4-BE49-F238E27FC236}">
                <a16:creationId xmlns:a16="http://schemas.microsoft.com/office/drawing/2014/main" xmlns="" id="{60C0EB66-892F-413A-AA1A-C01222759A6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DC97E525-8203-4A36-8F06-BB6A7884E8D8}"/>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2376336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36AEE-0C5A-4EF5-B89F-AD163FDEF61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EE9EA819-8DD5-4954-9BD7-08941FE43E4F}"/>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4" name="Chỗ dành sẵn cho Chân trang 3">
            <a:extLst>
              <a:ext uri="{FF2B5EF4-FFF2-40B4-BE49-F238E27FC236}">
                <a16:creationId xmlns:a16="http://schemas.microsoft.com/office/drawing/2014/main" xmlns="" id="{42E9552F-49B5-42A5-8903-0A7120332BC7}"/>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B6CAC206-F012-4934-838E-165373DAC841}"/>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25257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F7A0F33-25C7-4B71-B345-A038C379B26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D9F800C9-672D-434F-B1D5-B29B3ABB51D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24047FE5-B4C8-4D0F-B314-7EA2FDBB625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88E4DDBE-468C-4474-AF17-2AAE7EACC030}"/>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8446E9C7-5BFC-4C69-91B0-CACA8823F0D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3B27C236-491A-4BBE-AA05-F03F6AD777E0}"/>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4240898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51CDE1EE-4F56-4B64-97C5-DC5369AE4623}"/>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3" name="Chỗ dành sẵn cho Chân trang 2">
            <a:extLst>
              <a:ext uri="{FF2B5EF4-FFF2-40B4-BE49-F238E27FC236}">
                <a16:creationId xmlns:a16="http://schemas.microsoft.com/office/drawing/2014/main" xmlns="" id="{2C9A99B3-DEEB-45A2-9745-9F25CE67C01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B7BAA60D-5F2A-42B2-847C-723C7EB23E66}"/>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3652444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7650BCF-7E90-4EDF-B5E6-AF82BA76A0D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94C4CCB-BD06-4749-BD8B-9635405A37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FA7CF5B4-72AC-4BF1-A6FC-B4AD51E2A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AA082C6-365F-4B43-95AE-9283E835B2C7}"/>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6C523986-8FFF-43B9-9066-CA8B079C8B3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19E70AF5-D4F0-416D-B3B1-65538D64A1ED}"/>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2737629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2E1CEB8-BA56-4D35-BBD1-21A743ABD1F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0557BBD5-0B9E-467A-80FA-70135563C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25E86722-6308-4CB0-874D-66C68BE2F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C69D946-C6DC-4636-9712-E8AE1608B60A}"/>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DC650062-33DC-4045-93AC-4ED6B77288E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94B6D5F9-3EE5-4BFC-8CED-BAEF8F080AAB}"/>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2693273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D5CEA4D-2CB0-49F2-BB73-5DFB992F786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5760C81-499D-4567-9BCE-3119AB345AA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C9C9CF1-F160-4911-A9D1-DD1CB4FF79A0}"/>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4EE3F9C2-DBAE-432F-BA31-2F2B30E8EA2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5CD7AA8E-D7E6-446E-BA48-BB65A107E1FF}"/>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1770161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071BD4C-74BC-4C8C-9D5A-ED86FDF566B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EE60516C-D647-4983-8C7B-1487C9B5068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062008C-27D5-468A-B902-7FA31264629F}"/>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BE56FA8A-7227-43F7-BC57-4C3FD9AA11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214F3807-0310-4EE9-BBB0-A81068673639}"/>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4172278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9AC83DF-31E9-460B-94B0-777C8F97E4AA}"/>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AC699002-9F32-4FE1-8513-BA125C1DD3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96351038-21EE-4DB2-865F-15B020F8ECF1}"/>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5" name="Chỗ dành sẵn cho Chân trang 4">
            <a:extLst>
              <a:ext uri="{FF2B5EF4-FFF2-40B4-BE49-F238E27FC236}">
                <a16:creationId xmlns:a16="http://schemas.microsoft.com/office/drawing/2014/main" xmlns="" id="{21B35EBC-39D9-4083-BFFA-92EF2379F55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CA570127-439F-477A-8382-35B4B253E438}"/>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826892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EABBC09-2FAE-4255-BBC1-DE4E757F795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33B22CC-4C09-4CCF-BA50-53C1D512E18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B3AADFA-6A43-43C0-A8FE-9B4159074E95}"/>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5" name="Chỗ dành sẵn cho Chân trang 4">
            <a:extLst>
              <a:ext uri="{FF2B5EF4-FFF2-40B4-BE49-F238E27FC236}">
                <a16:creationId xmlns:a16="http://schemas.microsoft.com/office/drawing/2014/main" xmlns="" id="{F97D0603-1146-4366-966B-3E25115F000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45CE9813-96E9-4916-93EF-D442EAE69706}"/>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992408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143EA01-9138-4610-90F4-D2FFBACBCFD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5F53DD29-52E8-4C71-93CA-112AB84380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54C318A7-60F6-4D8F-91BC-5123A31A7E62}"/>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5" name="Chỗ dành sẵn cho Chân trang 4">
            <a:extLst>
              <a:ext uri="{FF2B5EF4-FFF2-40B4-BE49-F238E27FC236}">
                <a16:creationId xmlns:a16="http://schemas.microsoft.com/office/drawing/2014/main" xmlns="" id="{627978FF-E608-4E87-95BB-7406F92D609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11B9F110-81C1-4C0B-9988-019F0D668012}"/>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1144724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77B4F3C-E781-40C5-AA39-1226469CB03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2B1FC6DE-20A0-4886-A290-DA252A69FA7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5E3A6BEC-B9E7-4CCD-811B-655D9DFF46C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91B05CFF-DD72-4EEF-806C-066E0DBB375E}"/>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6" name="Chỗ dành sẵn cho Chân trang 5">
            <a:extLst>
              <a:ext uri="{FF2B5EF4-FFF2-40B4-BE49-F238E27FC236}">
                <a16:creationId xmlns:a16="http://schemas.microsoft.com/office/drawing/2014/main" xmlns="" id="{0049ED54-7ACE-4A16-93B0-84E7E5AE0CA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59F90B09-5A37-4EB8-AD55-22AE3CF47F4E}"/>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36415997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D475A4E-1205-48A5-A63C-FFA7AF2D094C}"/>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7E349797-8483-4171-97E6-42BFE3A6B0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F2511868-9AD1-47C1-B581-353C77A43A3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FA5915A4-C996-4B5A-8C68-E099CDE0BC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76033EE1-6DF1-40EF-9A5A-FD0CFE8007AC}"/>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224B202C-CE72-4DED-AC13-4A1E1E4157E6}"/>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8" name="Chỗ dành sẵn cho Chân trang 7">
            <a:extLst>
              <a:ext uri="{FF2B5EF4-FFF2-40B4-BE49-F238E27FC236}">
                <a16:creationId xmlns:a16="http://schemas.microsoft.com/office/drawing/2014/main" xmlns="" id="{B1FFD7C0-D8A9-4474-9A51-F60AFD912B84}"/>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xmlns="" id="{4C1279AB-64C2-4C3E-9019-DEC660D83E6C}"/>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75500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BE5C73F-D15A-4952-9FC6-102518347EA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05FEDFB7-DC97-4E1F-803F-53CDC18522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36F11779-3109-4962-8CD0-F2EA3AE80902}"/>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0DFF4250-028D-4212-BDD4-248637C20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B7543A0D-E5F7-4EE7-89CB-84C9EC58FD76}"/>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E5FC3BC6-5DEE-4F32-A1D1-64829DB75272}"/>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8" name="Chỗ dành sẵn cho Chân trang 7">
            <a:extLst>
              <a:ext uri="{FF2B5EF4-FFF2-40B4-BE49-F238E27FC236}">
                <a16:creationId xmlns:a16="http://schemas.microsoft.com/office/drawing/2014/main" xmlns="" id="{2F0460C8-8B34-4D19-A522-8A569D7456CB}"/>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56FFCFF3-DDA4-4978-BBF7-B33B0C9436E4}"/>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1462999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A97814-30E7-4051-A22E-A4647454B264}"/>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8F9BF389-FADD-4A90-A9B6-1E31A2AEA3C6}"/>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4" name="Chỗ dành sẵn cho Chân trang 3">
            <a:extLst>
              <a:ext uri="{FF2B5EF4-FFF2-40B4-BE49-F238E27FC236}">
                <a16:creationId xmlns:a16="http://schemas.microsoft.com/office/drawing/2014/main" xmlns="" id="{11EEA594-6BE6-4DDE-9089-DF66D3327C2A}"/>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xmlns="" id="{D01AE102-EDEA-40E0-9919-121CA657B83A}"/>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2772514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5DEDFF23-B625-4307-9FE5-A2E8671811B7}"/>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3" name="Chỗ dành sẵn cho Chân trang 2">
            <a:extLst>
              <a:ext uri="{FF2B5EF4-FFF2-40B4-BE49-F238E27FC236}">
                <a16:creationId xmlns:a16="http://schemas.microsoft.com/office/drawing/2014/main" xmlns="" id="{C5A54015-01F4-4495-A336-889C9B3C930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8CCAD7B1-1862-46A6-B638-6CCB43402A21}"/>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3655955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3263EA0-DCC8-4A84-92C7-8310A558B38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8DDE56F6-9B80-45C9-8B37-CB7355D86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01DD0E79-C21B-4BC4-9C4D-6748A4070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B5D9BA0-7C27-4946-AF39-D4EA759685B8}"/>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6" name="Chỗ dành sẵn cho Chân trang 5">
            <a:extLst>
              <a:ext uri="{FF2B5EF4-FFF2-40B4-BE49-F238E27FC236}">
                <a16:creationId xmlns:a16="http://schemas.microsoft.com/office/drawing/2014/main" xmlns="" id="{202BADD2-141B-418D-9A4B-DC9E90E771FD}"/>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F0064348-88F7-40B1-8E7D-EB303FAD7093}"/>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31925199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5435E59-BA3D-49FB-8FDD-96EDB2A99F1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F36C9246-6A89-4735-9C08-8F6B6AE249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317EB102-4ADF-4D42-8377-60D669FE3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717B2CCE-BA06-4AF3-B02A-B98011D3BBB6}"/>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6" name="Chỗ dành sẵn cho Chân trang 5">
            <a:extLst>
              <a:ext uri="{FF2B5EF4-FFF2-40B4-BE49-F238E27FC236}">
                <a16:creationId xmlns:a16="http://schemas.microsoft.com/office/drawing/2014/main" xmlns="" id="{FE6223C8-465A-4C3F-A162-EFF11E17409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1E412E63-1AEE-41AE-9B30-28150A0BF927}"/>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2754602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0949759-49A2-4E7F-93BF-79BF556BAAD7}"/>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6713C3D9-E237-49F1-9912-671A704D753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B4BFEA8-2A58-428C-936C-5C67EE2E7C15}"/>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5" name="Chỗ dành sẵn cho Chân trang 4">
            <a:extLst>
              <a:ext uri="{FF2B5EF4-FFF2-40B4-BE49-F238E27FC236}">
                <a16:creationId xmlns:a16="http://schemas.microsoft.com/office/drawing/2014/main" xmlns="" id="{326B642D-B28C-4310-B182-EB5BA593AF3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D28E81F7-0B1A-4FDD-9918-9E2F4CDA7211}"/>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460804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91334E18-6242-4ECC-8720-019EC392BC74}"/>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08D00239-E909-487D-A900-152DB58EFD5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36EC6BE0-1108-4C5E-91EC-026BC996A4BB}"/>
              </a:ext>
            </a:extLst>
          </p:cNvPr>
          <p:cNvSpPr>
            <a:spLocks noGrp="1"/>
          </p:cNvSpPr>
          <p:nvPr>
            <p:ph type="dt" sz="half" idx="10"/>
          </p:nvPr>
        </p:nvSpPr>
        <p:spPr/>
        <p:txBody>
          <a:bodyPr/>
          <a:lstStyle/>
          <a:p>
            <a:fld id="{9E8E4564-435F-4157-9376-8920319BFC61}" type="datetimeFigureOut">
              <a:rPr lang="vi-VN" smtClean="0"/>
              <a:t>03/02/2023</a:t>
            </a:fld>
            <a:endParaRPr lang="vi-VN"/>
          </a:p>
        </p:txBody>
      </p:sp>
      <p:sp>
        <p:nvSpPr>
          <p:cNvPr id="5" name="Chỗ dành sẵn cho Chân trang 4">
            <a:extLst>
              <a:ext uri="{FF2B5EF4-FFF2-40B4-BE49-F238E27FC236}">
                <a16:creationId xmlns:a16="http://schemas.microsoft.com/office/drawing/2014/main" xmlns="" id="{68769A13-B58E-4681-AF75-27759F7CA43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C284529A-9CE2-4E35-A4E9-B51654C314BB}"/>
              </a:ext>
            </a:extLst>
          </p:cNvPr>
          <p:cNvSpPr>
            <a:spLocks noGrp="1"/>
          </p:cNvSpPr>
          <p:nvPr>
            <p:ph type="sldNum" sz="quarter" idx="12"/>
          </p:nvPr>
        </p:nvSpPr>
        <p:spPr/>
        <p:txBody>
          <a:bodyPr/>
          <a:lstStyle/>
          <a:p>
            <a:fld id="{F183A513-6188-4A79-9583-EA34A1B8FED5}" type="slidenum">
              <a:rPr lang="vi-VN" smtClean="0"/>
              <a:t>‹#›</a:t>
            </a:fld>
            <a:endParaRPr lang="vi-VN"/>
          </a:p>
        </p:txBody>
      </p:sp>
    </p:spTree>
    <p:extLst>
      <p:ext uri="{BB962C8B-B14F-4D97-AF65-F5344CB8AC3E}">
        <p14:creationId xmlns:p14="http://schemas.microsoft.com/office/powerpoint/2010/main" val="58592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EFA7478-82C6-4E6A-84F1-3D56E983845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185FEAAC-3DE4-498E-B82D-24B1B67C92DE}"/>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4" name="Chỗ dành sẵn cho Chân trang 3">
            <a:extLst>
              <a:ext uri="{FF2B5EF4-FFF2-40B4-BE49-F238E27FC236}">
                <a16:creationId xmlns:a16="http://schemas.microsoft.com/office/drawing/2014/main" xmlns="" id="{3C4A6007-D51D-4729-843C-847B3707BDB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D16AAAC0-8530-4617-8E74-B3E989669746}"/>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16405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B07A2CA-6CB2-4CA8-92E7-70EF7540FEA4}"/>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3" name="Chỗ dành sẵn cho Chân trang 2">
            <a:extLst>
              <a:ext uri="{FF2B5EF4-FFF2-40B4-BE49-F238E27FC236}">
                <a16:creationId xmlns:a16="http://schemas.microsoft.com/office/drawing/2014/main" xmlns="" id="{F757EF58-C69E-4907-B8F8-1524CDCE2510}"/>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E7349E3-CCF8-4A30-A717-4884512C88FE}"/>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679267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A5BEE10-8481-419D-B69C-68E205CCC62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5616DE8-6606-4379-85F9-B0656D0E60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7B48F110-FDA6-4411-874C-5D5A3BD05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68090E0-A34B-4F82-861A-D8F51C9F13DE}"/>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19FD3AF4-B5F8-44BB-912B-042763E9656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5152DF5F-68EB-4BA7-96FB-5304E2EEC763}"/>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616890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F424D77-48AC-43D2-A1A7-6EC2479208D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5F4F415B-1E93-4C7C-BFF4-3017750E39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F7DEE82-3937-4DA3-9C55-13ED067BD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C4F6FB87-A754-4272-9EC2-87F0D258E705}"/>
              </a:ext>
            </a:extLst>
          </p:cNvPr>
          <p:cNvSpPr>
            <a:spLocks noGrp="1"/>
          </p:cNvSpPr>
          <p:nvPr>
            <p:ph type="dt" sz="half" idx="10"/>
          </p:nvPr>
        </p:nvSpPr>
        <p:spPr/>
        <p:txBody>
          <a:bodyPr/>
          <a:lstStyle/>
          <a:p>
            <a:fld id="{C274A67E-4E5A-4021-99E1-521F95E68DE7}"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3EEA9800-36EA-4F68-9432-9A992E1A319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655AD048-4A96-4134-9536-0E1E0293C6B1}"/>
              </a:ext>
            </a:extLst>
          </p:cNvPr>
          <p:cNvSpPr>
            <a:spLocks noGrp="1"/>
          </p:cNvSpPr>
          <p:nvPr>
            <p:ph type="sldNum" sz="quarter" idx="12"/>
          </p:nvPr>
        </p:nvSpPr>
        <p:spPr/>
        <p:txBody>
          <a:bodyPr/>
          <a:lstStyle/>
          <a:p>
            <a:fld id="{9CA1D753-080E-4DB7-9FF2-D31C625F6185}" type="slidenum">
              <a:rPr lang="en-US" smtClean="0"/>
              <a:t>‹#›</a:t>
            </a:fld>
            <a:endParaRPr lang="en-US"/>
          </a:p>
        </p:txBody>
      </p:sp>
    </p:spTree>
    <p:extLst>
      <p:ext uri="{BB962C8B-B14F-4D97-AF65-F5344CB8AC3E}">
        <p14:creationId xmlns:p14="http://schemas.microsoft.com/office/powerpoint/2010/main" val="3244027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A3070C8F-8329-4E70-8ACF-01F0A9CDA3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28FEDB9-BEB2-4927-80F5-154AC4F44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2C7B5AC-2D4A-4F13-BC1D-17A75B7E1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4A67E-4E5A-4021-99E1-521F95E68DE7}"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352926EF-528A-4606-A01D-73B9990CC0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E3BA6770-D01F-4548-8E35-09A60EC0F0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1D753-080E-4DB7-9FF2-D31C625F6185}" type="slidenum">
              <a:rPr lang="en-US" smtClean="0"/>
              <a:t>‹#›</a:t>
            </a:fld>
            <a:endParaRPr lang="en-US"/>
          </a:p>
        </p:txBody>
      </p:sp>
    </p:spTree>
    <p:extLst>
      <p:ext uri="{BB962C8B-B14F-4D97-AF65-F5344CB8AC3E}">
        <p14:creationId xmlns:p14="http://schemas.microsoft.com/office/powerpoint/2010/main" val="2553844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15024344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EEB68-B148-459A-9A9D-97D978B79F3F}" type="slidenum">
              <a:rPr lang="en-US" altLang="en-US" smtClean="0"/>
              <a:pPr/>
              <a:t>‹#›</a:t>
            </a:fld>
            <a:endParaRPr lang="en-US" altLang="en-US"/>
          </a:p>
        </p:txBody>
      </p:sp>
    </p:spTree>
    <p:extLst>
      <p:ext uri="{BB962C8B-B14F-4D97-AF65-F5344CB8AC3E}">
        <p14:creationId xmlns:p14="http://schemas.microsoft.com/office/powerpoint/2010/main" val="1501427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A4D45471-4D68-42AC-B93D-BB4C5D20E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21E93A0-0738-4ECA-83F4-58154F58C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466E209-E042-4F99-95A4-B02DC0AE3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9C30418A-2EDB-48BC-841A-A8B5DF6B4C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A2FA9059-5FE0-48F4-9D85-65A767A18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96BFF-A360-4042-89AB-C09064A505E4}" type="slidenum">
              <a:rPr lang="en-US" smtClean="0"/>
              <a:t>‹#›</a:t>
            </a:fld>
            <a:endParaRPr lang="en-US"/>
          </a:p>
        </p:txBody>
      </p:sp>
    </p:spTree>
    <p:extLst>
      <p:ext uri="{BB962C8B-B14F-4D97-AF65-F5344CB8AC3E}">
        <p14:creationId xmlns:p14="http://schemas.microsoft.com/office/powerpoint/2010/main" val="15210971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160EA388-3707-44E8-BB28-8E6EAB2585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FEC4F226-642A-4DE9-9EFF-39F22A4972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DBA19425-2055-4760-8700-9B21054E3A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E4564-435F-4157-9376-8920319BFC61}" type="datetimeFigureOut">
              <a:rPr lang="vi-VN" smtClean="0"/>
              <a:t>03/02/2023</a:t>
            </a:fld>
            <a:endParaRPr lang="vi-VN"/>
          </a:p>
        </p:txBody>
      </p:sp>
      <p:sp>
        <p:nvSpPr>
          <p:cNvPr id="5" name="Chỗ dành sẵn cho Chân trang 4">
            <a:extLst>
              <a:ext uri="{FF2B5EF4-FFF2-40B4-BE49-F238E27FC236}">
                <a16:creationId xmlns:a16="http://schemas.microsoft.com/office/drawing/2014/main" xmlns="" id="{BD2C5DDA-A651-4271-8FD9-369D37441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xmlns="" id="{029ABCDE-1E0D-4F75-8519-268B15E315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3A513-6188-4A79-9583-EA34A1B8FED5}" type="slidenum">
              <a:rPr lang="vi-VN" smtClean="0"/>
              <a:t>‹#›</a:t>
            </a:fld>
            <a:endParaRPr lang="vi-VN"/>
          </a:p>
        </p:txBody>
      </p:sp>
    </p:spTree>
    <p:extLst>
      <p:ext uri="{BB962C8B-B14F-4D97-AF65-F5344CB8AC3E}">
        <p14:creationId xmlns:p14="http://schemas.microsoft.com/office/powerpoint/2010/main" val="6004328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2.wdp"/><Relationship Id="rId5"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29.png"/><Relationship Id="rId5" Type="http://schemas.microsoft.com/office/2007/relationships/hdphoto" Target="../media/hdphoto13.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40.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35.png"/><Relationship Id="rId5" Type="http://schemas.microsoft.com/office/2007/relationships/hdphoto" Target="../media/hdphoto14.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6" Type="http://schemas.microsoft.com/office/2007/relationships/hdphoto" Target="../media/hdphoto16.wdp"/><Relationship Id="rId5" Type="http://schemas.openxmlformats.org/officeDocument/2006/relationships/image" Target="../media/image38.png"/><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audio1.wav"/><Relationship Id="rId7" Type="http://schemas.openxmlformats.org/officeDocument/2006/relationships/diagramLayout" Target="../diagrams/layout1.xml"/><Relationship Id="rId12"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diagramData" Target="../diagrams/data1.xml"/><Relationship Id="rId11" Type="http://schemas.openxmlformats.org/officeDocument/2006/relationships/image" Target="../media/image24.png"/><Relationship Id="rId5" Type="http://schemas.microsoft.com/office/2007/relationships/hdphoto" Target="../media/hdphoto18.wdp"/><Relationship Id="rId10" Type="http://schemas.microsoft.com/office/2007/relationships/diagramDrawing" Target="../diagrams/drawing1.xml"/><Relationship Id="rId4" Type="http://schemas.openxmlformats.org/officeDocument/2006/relationships/image" Target="../media/image41.png"/><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diagramColors" Target="../diagrams/colors2.xml"/><Relationship Id="rId3" Type="http://schemas.openxmlformats.org/officeDocument/2006/relationships/audio" Target="../media/audio2.wav"/><Relationship Id="rId7" Type="http://schemas.microsoft.com/office/2007/relationships/hdphoto" Target="../media/hdphoto12.wdp"/><Relationship Id="rId12" Type="http://schemas.openxmlformats.org/officeDocument/2006/relationships/diagramQuickStyle" Target="../diagrams/quickStyle2.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diagramLayout" Target="../diagrams/layout2.xml"/><Relationship Id="rId5" Type="http://schemas.openxmlformats.org/officeDocument/2006/relationships/image" Target="../media/image43.png"/><Relationship Id="rId10" Type="http://schemas.openxmlformats.org/officeDocument/2006/relationships/diagramData" Target="../diagrams/data2.xml"/><Relationship Id="rId4" Type="http://schemas.openxmlformats.org/officeDocument/2006/relationships/image" Target="../media/image42.jpeg"/><Relationship Id="rId9" Type="http://schemas.openxmlformats.org/officeDocument/2006/relationships/image" Target="../media/image45.png"/><Relationship Id="rId14" Type="http://schemas.microsoft.com/office/2007/relationships/diagramDrawing" Target="../diagrams/drawing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9.wdp"/><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51.png"/><Relationship Id="rId5" Type="http://schemas.microsoft.com/office/2007/relationships/hdphoto" Target="../media/hdphoto20.wdp"/><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46.xml"/><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microsoft.com/office/2007/relationships/hdphoto" Target="../media/hdphoto8.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0.png"/><Relationship Id="rId5" Type="http://schemas.microsoft.com/office/2007/relationships/hdphoto" Target="../media/hdphoto9.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40.xml"/><Relationship Id="rId5" Type="http://schemas.microsoft.com/office/2007/relationships/hdphoto" Target="../media/hdphoto1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6">
            <a:extLst>
              <a:ext uri="{FF2B5EF4-FFF2-40B4-BE49-F238E27FC236}">
                <a16:creationId xmlns:a16="http://schemas.microsoft.com/office/drawing/2014/main" xmlns="" id="{E46708B4-DF17-439A-9F90-C64160910967}"/>
              </a:ext>
            </a:extLst>
          </p:cNvPr>
          <p:cNvGrpSpPr/>
          <p:nvPr/>
        </p:nvGrpSpPr>
        <p:grpSpPr>
          <a:xfrm>
            <a:off x="0" y="-14068"/>
            <a:ext cx="12206068" cy="6858000"/>
            <a:chOff x="-14068" y="0"/>
            <a:chExt cx="12206068" cy="6858000"/>
          </a:xfrm>
        </p:grpSpPr>
        <p:grpSp>
          <p:nvGrpSpPr>
            <p:cNvPr id="7" name="Nhóm 7">
              <a:extLst>
                <a:ext uri="{FF2B5EF4-FFF2-40B4-BE49-F238E27FC236}">
                  <a16:creationId xmlns:a16="http://schemas.microsoft.com/office/drawing/2014/main" xmlns="" id="{F8DC7C91-D021-4DCB-8CD9-A34D433139A2}"/>
                </a:ext>
              </a:extLst>
            </p:cNvPr>
            <p:cNvGrpSpPr/>
            <p:nvPr/>
          </p:nvGrpSpPr>
          <p:grpSpPr>
            <a:xfrm>
              <a:off x="-14068" y="0"/>
              <a:ext cx="12206068" cy="6858000"/>
              <a:chOff x="-14068" y="0"/>
              <a:chExt cx="12206068" cy="6858000"/>
            </a:xfrm>
          </p:grpSpPr>
          <p:cxnSp>
            <p:nvCxnSpPr>
              <p:cNvPr id="9" name="Đường nối Thẳng 9">
                <a:extLst>
                  <a:ext uri="{FF2B5EF4-FFF2-40B4-BE49-F238E27FC236}">
                    <a16:creationId xmlns:a16="http://schemas.microsoft.com/office/drawing/2014/main" xmlns="" id="{2EE2B297-34C8-4DE3-8442-D505DDFC314B}"/>
                  </a:ext>
                </a:extLst>
              </p:cNvPr>
              <p:cNvCxnSpPr/>
              <p:nvPr/>
            </p:nvCxnSpPr>
            <p:spPr>
              <a:xfrm>
                <a:off x="0" y="33764"/>
                <a:ext cx="12192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0">
                <a:extLst>
                  <a:ext uri="{FF2B5EF4-FFF2-40B4-BE49-F238E27FC236}">
                    <a16:creationId xmlns:a16="http://schemas.microsoft.com/office/drawing/2014/main" xmlns="" id="{17E6598F-9AE6-4F1E-B17D-B2E3DDDE30E1}"/>
                  </a:ext>
                </a:extLst>
              </p:cNvPr>
              <p:cNvCxnSpPr>
                <a:cxnSpLocks/>
              </p:cNvCxnSpPr>
              <p:nvPr/>
            </p:nvCxnSpPr>
            <p:spPr>
              <a:xfrm flipV="1">
                <a:off x="14068" y="0"/>
                <a:ext cx="0" cy="68580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1">
                <a:extLst>
                  <a:ext uri="{FF2B5EF4-FFF2-40B4-BE49-F238E27FC236}">
                    <a16:creationId xmlns:a16="http://schemas.microsoft.com/office/drawing/2014/main" xmlns="" id="{F7A3436E-F8E5-485D-939B-B038DC1B251F}"/>
                  </a:ext>
                </a:extLst>
              </p:cNvPr>
              <p:cNvCxnSpPr/>
              <p:nvPr/>
            </p:nvCxnSpPr>
            <p:spPr>
              <a:xfrm>
                <a:off x="-14068" y="6858000"/>
                <a:ext cx="12192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8" name="Đường nối Thẳng 8">
              <a:extLst>
                <a:ext uri="{FF2B5EF4-FFF2-40B4-BE49-F238E27FC236}">
                  <a16:creationId xmlns:a16="http://schemas.microsoft.com/office/drawing/2014/main" xmlns="" id="{17BCDE13-B270-4BBC-AB9C-3C6B81BCDE72}"/>
                </a:ext>
              </a:extLst>
            </p:cNvPr>
            <p:cNvCxnSpPr>
              <a:cxnSpLocks/>
            </p:cNvCxnSpPr>
            <p:nvPr/>
          </p:nvCxnSpPr>
          <p:spPr>
            <a:xfrm flipV="1">
              <a:off x="12149796" y="33766"/>
              <a:ext cx="0" cy="682423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2" name="Đường nối Thẳng 3">
            <a:extLst>
              <a:ext uri="{FF2B5EF4-FFF2-40B4-BE49-F238E27FC236}">
                <a16:creationId xmlns:a16="http://schemas.microsoft.com/office/drawing/2014/main" xmlns="" id="{E2C216E8-6436-44A3-AECE-A4446FE92FEE}"/>
              </a:ext>
            </a:extLst>
          </p:cNvPr>
          <p:cNvCxnSpPr>
            <a:cxnSpLocks/>
          </p:cNvCxnSpPr>
          <p:nvPr/>
        </p:nvCxnSpPr>
        <p:spPr>
          <a:xfrm>
            <a:off x="1608713" y="1099527"/>
            <a:ext cx="3322952" cy="0"/>
          </a:xfrm>
          <a:prstGeom prst="line">
            <a:avLst/>
          </a:prstGeom>
          <a:ln w="28575">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9" name="Text Placeholder 1">
            <a:extLst>
              <a:ext uri="{FF2B5EF4-FFF2-40B4-BE49-F238E27FC236}">
                <a16:creationId xmlns:a16="http://schemas.microsoft.com/office/drawing/2014/main" xmlns="" id="{5F1DA202-5C34-4480-8B4C-F84272E33A3D}"/>
              </a:ext>
            </a:extLst>
          </p:cNvPr>
          <p:cNvSpPr txBox="1">
            <a:spLocks/>
          </p:cNvSpPr>
          <p:nvPr/>
        </p:nvSpPr>
        <p:spPr>
          <a:xfrm>
            <a:off x="6011233" y="1529510"/>
            <a:ext cx="5451937" cy="5061989"/>
          </a:xfrm>
          <a:prstGeom prst="roundRect">
            <a:avLst>
              <a:gd name="adj" fmla="val 22446"/>
            </a:avLst>
          </a:prstGeom>
          <a:solidFill>
            <a:schemeClr val="accent2">
              <a:lumMod val="20000"/>
              <a:lumOff val="80000"/>
              <a:alpha val="46000"/>
            </a:schemeClr>
          </a:solidFill>
          <a:ln w="38100">
            <a:noFill/>
            <a:prstDash val="sysDash"/>
          </a:ln>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20000"/>
              </a:spcBef>
              <a:spcAft>
                <a:spcPct val="0"/>
              </a:spcAft>
              <a:buClrTx/>
              <a:buSzTx/>
              <a:buFont typeface="Arial" pitchFamily="34" charset="0"/>
              <a:buNone/>
              <a:tabLst/>
              <a:defRPr/>
            </a:pPr>
            <a:r>
              <a:rPr kumimoji="0" lang="en-US" sz="2800" b="0" i="0" u="none" strike="noStrike" kern="1200" cap="none" spc="0" normalizeH="0" baseline="0" noProof="0" dirty="0">
                <a:ln>
                  <a:noFill/>
                </a:ln>
                <a:solidFill>
                  <a:srgbClr val="002060"/>
                </a:solidFill>
                <a:effectLst/>
                <a:uLnTx/>
                <a:uFillTx/>
                <a:latin typeface="#9Slide03 SFU Futura_03" panose="00000400000000000000" pitchFamily="2"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ea typeface="+mn-ea"/>
                <a:cs typeface="+mn-cs"/>
              </a:rPr>
              <a:t>LUẬT</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ea typeface="+mn-ea"/>
                <a:cs typeface="+mn-cs"/>
              </a:rPr>
              <a:t>CHƠI</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ea typeface="+mn-ea"/>
              <a:cs typeface="+mn-cs"/>
            </a:endParaRPr>
          </a:p>
          <a:p>
            <a:pPr marL="342900" marR="0" lvl="0" indent="-342900" algn="ctr" defTabSz="685800" rtl="0" eaLnBrk="1" fontAlgn="base" latinLnBrk="0" hangingPunct="1">
              <a:lnSpc>
                <a:spcPct val="100000"/>
              </a:lnSpc>
              <a:spcBef>
                <a:spcPct val="2000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2060"/>
                </a:solidFill>
                <a:effectLst/>
                <a:uLnTx/>
                <a:uFillTx/>
                <a:latin typeface="#9Slide03 SFU Futura_03" panose="00000400000000000000" pitchFamily="2" charset="0"/>
                <a:ea typeface="+mn-ea"/>
                <a:cs typeface="+mn-cs"/>
              </a:rPr>
              <a:t>GV</a:t>
            </a:r>
            <a:r>
              <a:rPr kumimoji="0" lang="en-US" sz="2800" b="0" i="0" u="none" strike="noStrike" kern="1200" cap="none" spc="0" normalizeH="0" baseline="0" noProof="0" dirty="0">
                <a:ln>
                  <a:noFill/>
                </a:ln>
                <a:solidFill>
                  <a:srgbClr val="002060"/>
                </a:solidFill>
                <a:effectLst/>
                <a:uLnTx/>
                <a:uFillTx/>
                <a:latin typeface="#9Slide03 SFU Futura_03" panose="00000400000000000000" pitchFamily="2" charset="0"/>
                <a:ea typeface="+mn-ea"/>
                <a:cs typeface="+mn-cs"/>
              </a:rPr>
              <a:t> chia </a:t>
            </a:r>
            <a:r>
              <a:rPr kumimoji="0" lang="en-US" sz="2800" b="0" i="0" u="none" strike="noStrike" kern="1200" cap="none" spc="0" normalizeH="0" baseline="0" noProof="0" dirty="0" err="1">
                <a:ln>
                  <a:noFill/>
                </a:ln>
                <a:solidFill>
                  <a:srgbClr val="002060"/>
                </a:solidFill>
                <a:effectLst/>
                <a:uLnTx/>
                <a:uFillTx/>
                <a:latin typeface="#9Slide03 SFU Futura_03" panose="00000400000000000000" pitchFamily="2" charset="0"/>
                <a:ea typeface="+mn-ea"/>
                <a:cs typeface="+mn-cs"/>
              </a:rPr>
              <a:t>lớp</a:t>
            </a:r>
            <a:r>
              <a:rPr kumimoji="0" lang="en-US" sz="2800" b="0" i="0" u="none" strike="noStrike" kern="1200" cap="none" spc="0" normalizeH="0" baseline="0" noProof="0" dirty="0">
                <a:ln>
                  <a:noFill/>
                </a:ln>
                <a:solidFill>
                  <a:srgbClr val="002060"/>
                </a:solidFill>
                <a:effectLst/>
                <a:uLnTx/>
                <a:uFillTx/>
                <a:latin typeface="#9Slide03 SFU Futura_03" panose="00000400000000000000"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3 SFU Futura_03" panose="00000400000000000000" pitchFamily="2" charset="0"/>
                <a:ea typeface="+mn-ea"/>
                <a:cs typeface="+mn-cs"/>
              </a:rPr>
              <a:t>thành</a:t>
            </a:r>
            <a:r>
              <a:rPr kumimoji="0" lang="en-US" sz="2800" b="0" i="0" u="none" strike="noStrike" kern="1200" cap="none" spc="0" normalizeH="0" baseline="0" noProof="0" dirty="0">
                <a:ln>
                  <a:noFill/>
                </a:ln>
                <a:solidFill>
                  <a:srgbClr val="002060"/>
                </a:solidFill>
                <a:effectLst/>
                <a:uLnTx/>
                <a:uFillTx/>
                <a:latin typeface="#9Slide03 SFU Futura_03" panose="00000400000000000000" pitchFamily="2" charset="0"/>
                <a:ea typeface="+mn-ea"/>
                <a:cs typeface="+mn-cs"/>
              </a:rPr>
              <a:t> 4 </a:t>
            </a:r>
            <a:r>
              <a:rPr kumimoji="0" lang="en-US" sz="2800" b="0" i="0" u="none" strike="noStrike" kern="1200" cap="none" spc="0" normalizeH="0" baseline="0" noProof="0" dirty="0" err="1">
                <a:ln>
                  <a:noFill/>
                </a:ln>
                <a:solidFill>
                  <a:srgbClr val="002060"/>
                </a:solidFill>
                <a:effectLst/>
                <a:uLnTx/>
                <a:uFillTx/>
                <a:latin typeface="#9Slide03 SFU Futura_03" panose="00000400000000000000" pitchFamily="2" charset="0"/>
                <a:ea typeface="+mn-ea"/>
                <a:cs typeface="+mn-cs"/>
              </a:rPr>
              <a:t>nhóm</a:t>
            </a:r>
            <a:endParaRPr kumimoji="0" lang="en-US" sz="2800" b="0" i="0" u="none" strike="noStrike" kern="1200" cap="none" spc="0" normalizeH="0" baseline="0" noProof="0" dirty="0">
              <a:ln>
                <a:noFill/>
              </a:ln>
              <a:solidFill>
                <a:srgbClr val="002060"/>
              </a:solidFill>
              <a:effectLst/>
              <a:uLnTx/>
              <a:uFillTx/>
              <a:latin typeface="#9Slide03 SFU Futura_03" panose="00000400000000000000" pitchFamily="2" charset="0"/>
              <a:ea typeface="+mn-ea"/>
              <a:cs typeface="+mn-cs"/>
            </a:endParaRPr>
          </a:p>
          <a:p>
            <a:pPr lvl="0" algn="just" defTabSz="685800" fontAlgn="base">
              <a:spcAft>
                <a:spcPct val="0"/>
              </a:spcAft>
              <a:buFont typeface="Wingdings" panose="05000000000000000000" pitchFamily="2" charset="2"/>
              <a:buChar char="ü"/>
              <a:defRPr/>
            </a:pPr>
            <a:r>
              <a:rPr lang="vi-VN" sz="2800" dirty="0">
                <a:solidFill>
                  <a:srgbClr val="002060"/>
                </a:solidFill>
                <a:latin typeface="#9Slide03 SFU Futura_03" panose="00000400000000000000" pitchFamily="2" charset="0"/>
              </a:rPr>
              <a:t>Mỗi nhóm thiết kế thực đơn 7 món ăn  dành cho bữa trưa, đảm bảo đủ dinh dưỡng cho gia đình (lựa chọn từ các thực đơn của thành viên).</a:t>
            </a:r>
          </a:p>
          <a:p>
            <a:pPr lvl="0" algn="just" defTabSz="685800" fontAlgn="base">
              <a:spcAft>
                <a:spcPct val="0"/>
              </a:spcAft>
              <a:buFont typeface="Wingdings" panose="05000000000000000000" pitchFamily="2" charset="2"/>
              <a:buChar char="ü"/>
              <a:defRPr/>
            </a:pPr>
            <a:r>
              <a:rPr lang="vi-VN" sz="2800" dirty="0">
                <a:solidFill>
                  <a:srgbClr val="002060"/>
                </a:solidFill>
                <a:latin typeface="#9Slide03 SFU Futura_03" panose="00000400000000000000" pitchFamily="2" charset="0"/>
              </a:rPr>
              <a:t>Thời gian: 2 phút</a:t>
            </a:r>
          </a:p>
          <a:p>
            <a:pPr lvl="0" algn="just" defTabSz="685800" fontAlgn="base">
              <a:spcAft>
                <a:spcPct val="0"/>
              </a:spcAft>
              <a:buFont typeface="Wingdings" panose="05000000000000000000" pitchFamily="2" charset="2"/>
              <a:buChar char="ü"/>
              <a:defRPr/>
            </a:pPr>
            <a:endParaRPr kumimoji="0" lang="en-US" sz="2800" b="0" i="0" u="none" strike="noStrike" kern="1200" cap="none" spc="0" normalizeH="0" baseline="0" noProof="0" dirty="0">
              <a:ln>
                <a:noFill/>
              </a:ln>
              <a:solidFill>
                <a:srgbClr val="002060"/>
              </a:solidFill>
              <a:effectLst/>
              <a:uLnTx/>
              <a:uFillTx/>
              <a:latin typeface="#9Slide03 SFU Futura_03" panose="00000400000000000000" pitchFamily="2" charset="0"/>
              <a:ea typeface="+mn-ea"/>
              <a:cs typeface="+mn-cs"/>
            </a:endParaRPr>
          </a:p>
        </p:txBody>
      </p:sp>
      <p:sp>
        <p:nvSpPr>
          <p:cNvPr id="32" name="Rectangle 31">
            <a:extLst>
              <a:ext uri="{FF2B5EF4-FFF2-40B4-BE49-F238E27FC236}">
                <a16:creationId xmlns:a16="http://schemas.microsoft.com/office/drawing/2014/main" xmlns="" id="{10FBA6D2-47AE-46B0-A660-40163E99C288}"/>
              </a:ext>
            </a:extLst>
          </p:cNvPr>
          <p:cNvSpPr/>
          <p:nvPr/>
        </p:nvSpPr>
        <p:spPr>
          <a:xfrm>
            <a:off x="5884399" y="266487"/>
            <a:ext cx="557877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B9BD5">
                    <a:lumMod val="50000"/>
                  </a:srgbClr>
                </a:solidFill>
                <a:effectLst/>
                <a:uLnTx/>
                <a:uFillTx/>
                <a:latin typeface="#9Slide03 SFU Futura_03" panose="00000400000000000000" pitchFamily="2" charset="0"/>
                <a:ea typeface="+mn-ea"/>
                <a:cs typeface="+mn-cs"/>
              </a:rPr>
              <a:t>Trò chơi: </a:t>
            </a:r>
            <a:r>
              <a:rPr kumimoji="0" lang="en-US" sz="6000" b="1" i="0" u="none" strike="noStrike" kern="1200" cap="none" spc="0" normalizeH="0" baseline="0" noProof="0">
                <a:ln>
                  <a:noFill/>
                </a:ln>
                <a:solidFill>
                  <a:srgbClr val="00B050"/>
                </a:solidFill>
                <a:effectLst/>
                <a:uLnTx/>
                <a:uFillTx/>
                <a:latin typeface="#9Slide03 Iciel Blooming Elegan" pitchFamily="2" charset="0"/>
                <a:ea typeface="+mn-ea"/>
                <a:cs typeface="+mn-cs"/>
              </a:rPr>
              <a:t>AI TÀI GIỎI HƠN</a:t>
            </a:r>
          </a:p>
        </p:txBody>
      </p:sp>
      <p:pic>
        <p:nvPicPr>
          <p:cNvPr id="14" name="Picture 13">
            <a:extLst>
              <a:ext uri="{FF2B5EF4-FFF2-40B4-BE49-F238E27FC236}">
                <a16:creationId xmlns:a16="http://schemas.microsoft.com/office/drawing/2014/main" xmlns="" id="{DD244CAE-EA35-4442-AFE0-799949E913D4}"/>
              </a:ext>
            </a:extLst>
          </p:cNvPr>
          <p:cNvPicPr>
            <a:picLocks noChangeAspect="1"/>
          </p:cNvPicPr>
          <p:nvPr/>
        </p:nvPicPr>
        <p:blipFill>
          <a:blip r:embed="rId3"/>
          <a:stretch>
            <a:fillRect/>
          </a:stretch>
        </p:blipFill>
        <p:spPr>
          <a:xfrm>
            <a:off x="795448" y="-142513"/>
            <a:ext cx="5088951" cy="5648362"/>
          </a:xfrm>
          <a:prstGeom prst="rect">
            <a:avLst/>
          </a:prstGeom>
        </p:spPr>
      </p:pic>
      <p:sp>
        <p:nvSpPr>
          <p:cNvPr id="13" name="TextBox 12">
            <a:extLst>
              <a:ext uri="{FF2B5EF4-FFF2-40B4-BE49-F238E27FC236}">
                <a16:creationId xmlns:a16="http://schemas.microsoft.com/office/drawing/2014/main" xmlns="" id="{4C130F8A-A44E-83CC-9C5A-B6BB383DA44B}"/>
              </a:ext>
            </a:extLst>
          </p:cNvPr>
          <p:cNvSpPr txBox="1"/>
          <p:nvPr/>
        </p:nvSpPr>
        <p:spPr>
          <a:xfrm>
            <a:off x="1608713" y="176197"/>
            <a:ext cx="299152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FF0000"/>
                </a:solidFill>
                <a:effectLst/>
                <a:uLnTx/>
                <a:uFillTx/>
                <a:latin typeface="#9Slide03 SVNNew Athletic M54" panose="02000500000000000000" pitchFamily="2" charset="0"/>
              </a:rPr>
              <a:t>Khởi động</a:t>
            </a:r>
            <a:endParaRPr kumimoji="0" lang="en-US" sz="5400" b="1" i="0" u="none" strike="noStrike" kern="1200" cap="none" spc="0" normalizeH="0" baseline="0" noProof="0">
              <a:ln>
                <a:noFill/>
              </a:ln>
              <a:solidFill>
                <a:srgbClr val="FF0000"/>
              </a:solidFill>
              <a:effectLst/>
              <a:uLnTx/>
              <a:uFillTx/>
              <a:latin typeface="#9Slide03 SVNNew Athletic M54" panose="02000500000000000000" pitchFamily="2" charset="0"/>
            </a:endParaRPr>
          </a:p>
        </p:txBody>
      </p:sp>
      <p:sp>
        <p:nvSpPr>
          <p:cNvPr id="16" name="Rounded Rectangle 1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04:59</a:t>
            </a:r>
            <a:endParaRPr kumimoji="0" lang="en-US" sz="3600" b="0" i="0" u="none" strike="noStrike" kern="0" cap="none" spc="0" normalizeH="0" baseline="0" noProof="0">
              <a:ln>
                <a:noFill/>
              </a:ln>
              <a:solidFill>
                <a:sysClr val="window" lastClr="FFFFFF"/>
              </a:solidFill>
              <a:effectLst/>
              <a:uLnTx/>
              <a:uFillTx/>
            </a:endParaRPr>
          </a:p>
        </p:txBody>
      </p:sp>
      <p:sp>
        <p:nvSpPr>
          <p:cNvPr id="17" name="Rounded Rectangle 1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04:58</a:t>
            </a:r>
            <a:endParaRPr kumimoji="0" lang="en-US" sz="3600" b="0" i="0" u="none" strike="noStrike" kern="0" cap="none" spc="0" normalizeH="0" baseline="0" noProof="0">
              <a:ln>
                <a:noFill/>
              </a:ln>
              <a:solidFill>
                <a:sysClr val="window" lastClr="FFFFFF"/>
              </a:solidFill>
              <a:effectLst/>
              <a:uLnTx/>
              <a:uFillTx/>
            </a:endParaRPr>
          </a:p>
        </p:txBody>
      </p:sp>
      <p:sp>
        <p:nvSpPr>
          <p:cNvPr id="18" name="Rounded Rectangle 1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04:57</a:t>
            </a:r>
            <a:endParaRPr kumimoji="0" lang="en-US" sz="3600" b="0" i="0" u="none" strike="noStrike" kern="0" cap="none" spc="0" normalizeH="0" baseline="0" noProof="0">
              <a:ln>
                <a:noFill/>
              </a:ln>
              <a:solidFill>
                <a:sysClr val="window" lastClr="FFFFFF"/>
              </a:solidFill>
              <a:effectLst/>
              <a:uLnTx/>
              <a:uFillTx/>
            </a:endParaRPr>
          </a:p>
        </p:txBody>
      </p:sp>
      <p:sp>
        <p:nvSpPr>
          <p:cNvPr id="20" name="Rounded Rectangle 1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04:56</a:t>
            </a:r>
            <a:endParaRPr kumimoji="0" lang="en-US" sz="3600" b="0" i="0" u="none" strike="noStrike" kern="0" cap="none" spc="0" normalizeH="0" baseline="0" noProof="0">
              <a:ln>
                <a:noFill/>
              </a:ln>
              <a:solidFill>
                <a:sysClr val="window" lastClr="FFFFFF"/>
              </a:solidFill>
              <a:effectLst/>
              <a:uLnTx/>
              <a:uFillTx/>
            </a:endParaRPr>
          </a:p>
        </p:txBody>
      </p:sp>
      <p:sp>
        <p:nvSpPr>
          <p:cNvPr id="21" name="Rounded Rectangle 2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04:55</a:t>
            </a:r>
            <a:endParaRPr kumimoji="0" lang="en-US" sz="3600" b="0" i="0" u="none" strike="noStrike" kern="0" cap="none" spc="0" normalizeH="0" baseline="0" noProof="0">
              <a:ln>
                <a:noFill/>
              </a:ln>
              <a:solidFill>
                <a:sysClr val="window" lastClr="FFFFFF"/>
              </a:solidFill>
              <a:effectLst/>
              <a:uLnTx/>
              <a:uFillTx/>
            </a:endParaRPr>
          </a:p>
        </p:txBody>
      </p:sp>
      <p:sp>
        <p:nvSpPr>
          <p:cNvPr id="22" name="Rounded Rectangle 2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04:54</a:t>
            </a:r>
            <a:endParaRPr kumimoji="0" lang="en-US" sz="3600" b="0" i="0" u="none" strike="noStrike" kern="0" cap="none" spc="0" normalizeH="0" baseline="0" noProof="0">
              <a:ln>
                <a:noFill/>
              </a:ln>
              <a:solidFill>
                <a:sysClr val="window" lastClr="FFFFFF"/>
              </a:solidFill>
              <a:effectLst/>
              <a:uLnTx/>
              <a:uFillTx/>
            </a:endParaRPr>
          </a:p>
        </p:txBody>
      </p:sp>
      <p:sp>
        <p:nvSpPr>
          <p:cNvPr id="23" name="Rounded Rectangle 2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04:53</a:t>
            </a:r>
            <a:endParaRPr kumimoji="0" lang="en-US" sz="3600" b="0" i="0" u="none" strike="noStrike" kern="0" cap="none" spc="0" normalizeH="0" baseline="0" noProof="0">
              <a:ln>
                <a:noFill/>
              </a:ln>
              <a:solidFill>
                <a:sysClr val="window" lastClr="FFFFFF"/>
              </a:solidFill>
              <a:effectLst/>
              <a:uLnTx/>
              <a:uFillTx/>
            </a:endParaRPr>
          </a:p>
        </p:txBody>
      </p:sp>
      <p:sp>
        <p:nvSpPr>
          <p:cNvPr id="24" name="Rounded Rectangle 2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04:52</a:t>
            </a:r>
            <a:endParaRPr kumimoji="0" lang="en-US" sz="3600" b="0" i="0" u="none" strike="noStrike" kern="0" cap="none" spc="0" normalizeH="0" baseline="0" noProof="0">
              <a:ln>
                <a:noFill/>
              </a:ln>
              <a:solidFill>
                <a:sysClr val="window" lastClr="FFFFFF"/>
              </a:solidFill>
              <a:effectLst/>
              <a:uLnTx/>
              <a:uFillTx/>
            </a:endParaRPr>
          </a:p>
        </p:txBody>
      </p:sp>
      <p:sp>
        <p:nvSpPr>
          <p:cNvPr id="25" name="Rounded Rectangle 2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04:51</a:t>
            </a:r>
            <a:endParaRPr kumimoji="0" lang="en-US" sz="3600" b="0" i="0" u="none" strike="noStrike" kern="0" cap="none" spc="0" normalizeH="0" baseline="0" noProof="0">
              <a:ln>
                <a:noFill/>
              </a:ln>
              <a:solidFill>
                <a:sysClr val="window" lastClr="FFFFFF"/>
              </a:solidFill>
              <a:effectLst/>
              <a:uLnTx/>
              <a:uFillTx/>
            </a:endParaRPr>
          </a:p>
        </p:txBody>
      </p:sp>
      <p:sp>
        <p:nvSpPr>
          <p:cNvPr id="26" name="Rounded Rectangle 2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04:50</a:t>
            </a:r>
            <a:endParaRPr kumimoji="0" lang="en-US" sz="3600" b="0" i="0" u="none" strike="noStrike" kern="0" cap="none" spc="0" normalizeH="0" baseline="0" noProof="0">
              <a:ln>
                <a:noFill/>
              </a:ln>
              <a:solidFill>
                <a:sysClr val="window" lastClr="FFFFFF"/>
              </a:solidFill>
              <a:effectLst/>
              <a:uLnTx/>
              <a:uFillTx/>
            </a:endParaRPr>
          </a:p>
        </p:txBody>
      </p:sp>
      <p:sp>
        <p:nvSpPr>
          <p:cNvPr id="27" name="Rounded Rectangle 2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04:49</a:t>
            </a:r>
            <a:endParaRPr kumimoji="0" lang="en-US" sz="3600" b="0" i="0" u="none" strike="noStrike" kern="0" cap="none" spc="0" normalizeH="0" baseline="0" noProof="0">
              <a:ln>
                <a:noFill/>
              </a:ln>
              <a:solidFill>
                <a:sysClr val="window" lastClr="FFFFFF"/>
              </a:solidFill>
              <a:effectLst/>
              <a:uLnTx/>
              <a:uFillTx/>
            </a:endParaRPr>
          </a:p>
        </p:txBody>
      </p:sp>
      <p:sp>
        <p:nvSpPr>
          <p:cNvPr id="28" name="Rounded Rectangle 2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04:48</a:t>
            </a:r>
            <a:endParaRPr kumimoji="0" lang="en-US" sz="3600" b="0" i="0" u="none" strike="noStrike" kern="0" cap="none" spc="0" normalizeH="0" baseline="0" noProof="0">
              <a:ln>
                <a:noFill/>
              </a:ln>
              <a:solidFill>
                <a:sysClr val="window" lastClr="FFFFFF"/>
              </a:solidFill>
              <a:effectLst/>
              <a:uLnTx/>
              <a:uFillTx/>
            </a:endParaRPr>
          </a:p>
        </p:txBody>
      </p:sp>
      <p:sp>
        <p:nvSpPr>
          <p:cNvPr id="29" name="Rounded Rectangle 2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04:47</a:t>
            </a:r>
            <a:endParaRPr kumimoji="0" lang="en-US" sz="3600" b="0" i="0" u="none" strike="noStrike" kern="0" cap="none" spc="0" normalizeH="0" baseline="0" noProof="0">
              <a:ln>
                <a:noFill/>
              </a:ln>
              <a:solidFill>
                <a:sysClr val="window" lastClr="FFFFFF"/>
              </a:solidFill>
              <a:effectLst/>
              <a:uLnTx/>
              <a:uFillTx/>
            </a:endParaRPr>
          </a:p>
        </p:txBody>
      </p:sp>
      <p:sp>
        <p:nvSpPr>
          <p:cNvPr id="30" name="Rounded Rectangle 2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04:46</a:t>
            </a:r>
            <a:endParaRPr kumimoji="0" lang="en-US" sz="3600" b="0" i="0" u="none" strike="noStrike" kern="0" cap="none" spc="0" normalizeH="0" baseline="0" noProof="0">
              <a:ln>
                <a:noFill/>
              </a:ln>
              <a:solidFill>
                <a:sysClr val="window" lastClr="FFFFFF"/>
              </a:solidFill>
              <a:effectLst/>
              <a:uLnTx/>
              <a:uFillTx/>
            </a:endParaRPr>
          </a:p>
        </p:txBody>
      </p:sp>
      <p:sp>
        <p:nvSpPr>
          <p:cNvPr id="31" name="Rounded Rectangle 3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04:45</a:t>
            </a:r>
            <a:endParaRPr kumimoji="0" lang="en-US" sz="3600" b="0" i="0" u="none" strike="noStrike" kern="0" cap="none" spc="0" normalizeH="0" baseline="0" noProof="0">
              <a:ln>
                <a:noFill/>
              </a:ln>
              <a:solidFill>
                <a:sysClr val="window" lastClr="FFFFFF"/>
              </a:solidFill>
              <a:effectLst/>
              <a:uLnTx/>
              <a:uFillTx/>
            </a:endParaRPr>
          </a:p>
        </p:txBody>
      </p:sp>
      <p:sp>
        <p:nvSpPr>
          <p:cNvPr id="33" name="Rounded Rectangle 3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04:44</a:t>
            </a:r>
            <a:endParaRPr kumimoji="0" lang="en-US" sz="3600" b="0" i="0" u="none" strike="noStrike" kern="0" cap="none" spc="0" normalizeH="0" baseline="0" noProof="0">
              <a:ln>
                <a:noFill/>
              </a:ln>
              <a:solidFill>
                <a:sysClr val="window" lastClr="FFFFFF"/>
              </a:solidFill>
              <a:effectLst/>
              <a:uLnTx/>
              <a:uFillTx/>
            </a:endParaRPr>
          </a:p>
        </p:txBody>
      </p:sp>
      <p:sp>
        <p:nvSpPr>
          <p:cNvPr id="34" name="Rounded Rectangle 3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04:43</a:t>
            </a:r>
            <a:endParaRPr kumimoji="0" lang="en-US" sz="3600" b="0" i="0" u="none" strike="noStrike" kern="0" cap="none" spc="0" normalizeH="0" baseline="0" noProof="0">
              <a:ln>
                <a:noFill/>
              </a:ln>
              <a:solidFill>
                <a:sysClr val="window" lastClr="FFFFFF"/>
              </a:solidFill>
              <a:effectLst/>
              <a:uLnTx/>
              <a:uFillTx/>
            </a:endParaRPr>
          </a:p>
        </p:txBody>
      </p:sp>
      <p:sp>
        <p:nvSpPr>
          <p:cNvPr id="35" name="Rounded Rectangle 3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04:42</a:t>
            </a:r>
            <a:endParaRPr kumimoji="0" lang="en-US" sz="3600" b="0" i="0" u="none" strike="noStrike" kern="0" cap="none" spc="0" normalizeH="0" baseline="0" noProof="0">
              <a:ln>
                <a:noFill/>
              </a:ln>
              <a:solidFill>
                <a:sysClr val="window" lastClr="FFFFFF"/>
              </a:solidFill>
              <a:effectLst/>
              <a:uLnTx/>
              <a:uFillTx/>
            </a:endParaRPr>
          </a:p>
        </p:txBody>
      </p:sp>
      <p:sp>
        <p:nvSpPr>
          <p:cNvPr id="36" name="Rounded Rectangle 3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04:41</a:t>
            </a:r>
            <a:endParaRPr kumimoji="0" lang="en-US" sz="3600" b="0" i="0" u="none" strike="noStrike" kern="0" cap="none" spc="0" normalizeH="0" baseline="0" noProof="0">
              <a:ln>
                <a:noFill/>
              </a:ln>
              <a:solidFill>
                <a:sysClr val="window" lastClr="FFFFFF"/>
              </a:solidFill>
              <a:effectLst/>
              <a:uLnTx/>
              <a:uFillTx/>
            </a:endParaRPr>
          </a:p>
        </p:txBody>
      </p:sp>
      <p:sp>
        <p:nvSpPr>
          <p:cNvPr id="37" name="Rounded Rectangle 3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04:40</a:t>
            </a:r>
            <a:endParaRPr kumimoji="0" lang="en-US" sz="3600" b="0" i="0" u="none" strike="noStrike" kern="0" cap="none" spc="0" normalizeH="0" baseline="0" noProof="0">
              <a:ln>
                <a:noFill/>
              </a:ln>
              <a:solidFill>
                <a:sysClr val="window" lastClr="FFFFFF"/>
              </a:solidFill>
              <a:effectLst/>
              <a:uLnTx/>
              <a:uFillTx/>
            </a:endParaRPr>
          </a:p>
        </p:txBody>
      </p:sp>
      <p:sp>
        <p:nvSpPr>
          <p:cNvPr id="38" name="Rounded Rectangle 3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04:39</a:t>
            </a:r>
            <a:endParaRPr kumimoji="0" lang="en-US" sz="3600" b="0" i="0" u="none" strike="noStrike" kern="0" cap="none" spc="0" normalizeH="0" baseline="0" noProof="0">
              <a:ln>
                <a:noFill/>
              </a:ln>
              <a:solidFill>
                <a:sysClr val="window" lastClr="FFFFFF"/>
              </a:solidFill>
              <a:effectLst/>
              <a:uLnTx/>
              <a:uFillTx/>
            </a:endParaRPr>
          </a:p>
        </p:txBody>
      </p:sp>
      <p:sp>
        <p:nvSpPr>
          <p:cNvPr id="39" name="Rounded Rectangle 3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04:38</a:t>
            </a:r>
            <a:endParaRPr kumimoji="0" lang="en-US" sz="3600" b="0" i="0" u="none" strike="noStrike" kern="0" cap="none" spc="0" normalizeH="0" baseline="0" noProof="0">
              <a:ln>
                <a:noFill/>
              </a:ln>
              <a:solidFill>
                <a:sysClr val="window" lastClr="FFFFFF"/>
              </a:solidFill>
              <a:effectLst/>
              <a:uLnTx/>
              <a:uFillTx/>
            </a:endParaRPr>
          </a:p>
        </p:txBody>
      </p:sp>
      <p:sp>
        <p:nvSpPr>
          <p:cNvPr id="40" name="Rounded Rectangle 3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04:37</a:t>
            </a:r>
            <a:endParaRPr kumimoji="0" lang="en-US" sz="3600" b="0" i="0" u="none" strike="noStrike" kern="0" cap="none" spc="0" normalizeH="0" baseline="0" noProof="0">
              <a:ln>
                <a:noFill/>
              </a:ln>
              <a:solidFill>
                <a:sysClr val="window" lastClr="FFFFFF"/>
              </a:solidFill>
              <a:effectLst/>
              <a:uLnTx/>
              <a:uFillTx/>
            </a:endParaRPr>
          </a:p>
        </p:txBody>
      </p:sp>
      <p:sp>
        <p:nvSpPr>
          <p:cNvPr id="41" name="Rounded Rectangle 4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04:36</a:t>
            </a:r>
            <a:endParaRPr kumimoji="0" lang="en-US" sz="3600" b="0" i="0" u="none" strike="noStrike" kern="0" cap="none" spc="0" normalizeH="0" baseline="0" noProof="0">
              <a:ln>
                <a:noFill/>
              </a:ln>
              <a:solidFill>
                <a:sysClr val="window" lastClr="FFFFFF"/>
              </a:solidFill>
              <a:effectLst/>
              <a:uLnTx/>
              <a:uFillTx/>
            </a:endParaRPr>
          </a:p>
        </p:txBody>
      </p:sp>
      <p:sp>
        <p:nvSpPr>
          <p:cNvPr id="42" name="Rounded Rectangle 4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04:35</a:t>
            </a:r>
            <a:endParaRPr kumimoji="0" lang="en-US" sz="3600" b="0" i="0" u="none" strike="noStrike" kern="0" cap="none" spc="0" normalizeH="0" baseline="0" noProof="0">
              <a:ln>
                <a:noFill/>
              </a:ln>
              <a:solidFill>
                <a:sysClr val="window" lastClr="FFFFFF"/>
              </a:solidFill>
              <a:effectLst/>
              <a:uLnTx/>
              <a:uFillTx/>
            </a:endParaRPr>
          </a:p>
        </p:txBody>
      </p:sp>
      <p:sp>
        <p:nvSpPr>
          <p:cNvPr id="43" name="Rounded Rectangle 4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04:34</a:t>
            </a:r>
            <a:endParaRPr kumimoji="0" lang="en-US" sz="3600" b="0" i="0" u="none" strike="noStrike" kern="0" cap="none" spc="0" normalizeH="0" baseline="0" noProof="0">
              <a:ln>
                <a:noFill/>
              </a:ln>
              <a:solidFill>
                <a:sysClr val="window" lastClr="FFFFFF"/>
              </a:solidFill>
              <a:effectLst/>
              <a:uLnTx/>
              <a:uFillTx/>
            </a:endParaRPr>
          </a:p>
        </p:txBody>
      </p:sp>
      <p:sp>
        <p:nvSpPr>
          <p:cNvPr id="44" name="Rounded Rectangle 4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04:33</a:t>
            </a:r>
            <a:endParaRPr kumimoji="0" lang="en-US" sz="3600" b="0" i="0" u="none" strike="noStrike" kern="0" cap="none" spc="0" normalizeH="0" baseline="0" noProof="0">
              <a:ln>
                <a:noFill/>
              </a:ln>
              <a:solidFill>
                <a:sysClr val="window" lastClr="FFFFFF"/>
              </a:solidFill>
              <a:effectLst/>
              <a:uLnTx/>
              <a:uFillTx/>
            </a:endParaRPr>
          </a:p>
        </p:txBody>
      </p:sp>
      <p:sp>
        <p:nvSpPr>
          <p:cNvPr id="45" name="Rounded Rectangle 4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04:32</a:t>
            </a:r>
            <a:endParaRPr kumimoji="0" lang="en-US" sz="3600" b="0" i="0" u="none" strike="noStrike" kern="0" cap="none" spc="0" normalizeH="0" baseline="0" noProof="0">
              <a:ln>
                <a:noFill/>
              </a:ln>
              <a:solidFill>
                <a:sysClr val="window" lastClr="FFFFFF"/>
              </a:solidFill>
              <a:effectLst/>
              <a:uLnTx/>
              <a:uFillTx/>
            </a:endParaRPr>
          </a:p>
        </p:txBody>
      </p:sp>
      <p:sp>
        <p:nvSpPr>
          <p:cNvPr id="46" name="Rounded Rectangle 4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04:31</a:t>
            </a:r>
            <a:endParaRPr kumimoji="0" lang="en-US" sz="3600" b="0" i="0" u="none" strike="noStrike" kern="0" cap="none" spc="0" normalizeH="0" baseline="0" noProof="0">
              <a:ln>
                <a:noFill/>
              </a:ln>
              <a:solidFill>
                <a:sysClr val="window" lastClr="FFFFFF"/>
              </a:solidFill>
              <a:effectLst/>
              <a:uLnTx/>
              <a:uFillTx/>
            </a:endParaRPr>
          </a:p>
        </p:txBody>
      </p:sp>
      <p:sp>
        <p:nvSpPr>
          <p:cNvPr id="47" name="Rounded Rectangle 4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04:30</a:t>
            </a:r>
            <a:endParaRPr kumimoji="0" lang="en-US" sz="3600" b="0" i="0" u="none" strike="noStrike" kern="0" cap="none" spc="0" normalizeH="0" baseline="0" noProof="0">
              <a:ln>
                <a:noFill/>
              </a:ln>
              <a:solidFill>
                <a:sysClr val="window" lastClr="FFFFFF"/>
              </a:solidFill>
              <a:effectLst/>
              <a:uLnTx/>
              <a:uFillTx/>
            </a:endParaRPr>
          </a:p>
        </p:txBody>
      </p:sp>
      <p:sp>
        <p:nvSpPr>
          <p:cNvPr id="48" name="Rounded Rectangle 4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04:29</a:t>
            </a:r>
            <a:endParaRPr kumimoji="0" lang="en-US" sz="3600" b="0" i="0" u="none" strike="noStrike" kern="0" cap="none" spc="0" normalizeH="0" baseline="0" noProof="0">
              <a:ln>
                <a:noFill/>
              </a:ln>
              <a:solidFill>
                <a:sysClr val="window" lastClr="FFFFFF"/>
              </a:solidFill>
              <a:effectLst/>
              <a:uLnTx/>
              <a:uFillTx/>
            </a:endParaRPr>
          </a:p>
        </p:txBody>
      </p:sp>
      <p:sp>
        <p:nvSpPr>
          <p:cNvPr id="49" name="Rounded Rectangle 4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04:28</a:t>
            </a:r>
            <a:endParaRPr kumimoji="0" lang="en-US" sz="3600" b="0" i="0" u="none" strike="noStrike" kern="0" cap="none" spc="0" normalizeH="0" baseline="0" noProof="0">
              <a:ln>
                <a:noFill/>
              </a:ln>
              <a:solidFill>
                <a:sysClr val="window" lastClr="FFFFFF"/>
              </a:solidFill>
              <a:effectLst/>
              <a:uLnTx/>
              <a:uFillTx/>
            </a:endParaRPr>
          </a:p>
        </p:txBody>
      </p:sp>
      <p:sp>
        <p:nvSpPr>
          <p:cNvPr id="50" name="Rounded Rectangle 4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04:27</a:t>
            </a:r>
            <a:endParaRPr kumimoji="0" lang="en-US" sz="3600" b="0" i="0" u="none" strike="noStrike" kern="0" cap="none" spc="0" normalizeH="0" baseline="0" noProof="0">
              <a:ln>
                <a:noFill/>
              </a:ln>
              <a:solidFill>
                <a:sysClr val="window" lastClr="FFFFFF"/>
              </a:solidFill>
              <a:effectLst/>
              <a:uLnTx/>
              <a:uFillTx/>
            </a:endParaRPr>
          </a:p>
        </p:txBody>
      </p:sp>
      <p:sp>
        <p:nvSpPr>
          <p:cNvPr id="51" name="Rounded Rectangle 5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04:26</a:t>
            </a:r>
            <a:endParaRPr kumimoji="0" lang="en-US" sz="3600" b="0" i="0" u="none" strike="noStrike" kern="0" cap="none" spc="0" normalizeH="0" baseline="0" noProof="0">
              <a:ln>
                <a:noFill/>
              </a:ln>
              <a:solidFill>
                <a:sysClr val="window" lastClr="FFFFFF"/>
              </a:solidFill>
              <a:effectLst/>
              <a:uLnTx/>
              <a:uFillTx/>
            </a:endParaRPr>
          </a:p>
        </p:txBody>
      </p:sp>
      <p:sp>
        <p:nvSpPr>
          <p:cNvPr id="52" name="Rounded Rectangle 5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04:25</a:t>
            </a:r>
            <a:endParaRPr kumimoji="0" lang="en-US" sz="3600" b="0" i="0" u="none" strike="noStrike" kern="0" cap="none" spc="0" normalizeH="0" baseline="0" noProof="0">
              <a:ln>
                <a:noFill/>
              </a:ln>
              <a:solidFill>
                <a:sysClr val="window" lastClr="FFFFFF"/>
              </a:solidFill>
              <a:effectLst/>
              <a:uLnTx/>
              <a:uFillTx/>
            </a:endParaRPr>
          </a:p>
        </p:txBody>
      </p:sp>
      <p:sp>
        <p:nvSpPr>
          <p:cNvPr id="53" name="Rounded Rectangle 5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04:24</a:t>
            </a:r>
            <a:endParaRPr kumimoji="0" lang="en-US" sz="3600" b="0" i="0" u="none" strike="noStrike" kern="0" cap="none" spc="0" normalizeH="0" baseline="0" noProof="0">
              <a:ln>
                <a:noFill/>
              </a:ln>
              <a:solidFill>
                <a:sysClr val="window" lastClr="FFFFFF"/>
              </a:solidFill>
              <a:effectLst/>
              <a:uLnTx/>
              <a:uFillTx/>
            </a:endParaRPr>
          </a:p>
        </p:txBody>
      </p:sp>
      <p:sp>
        <p:nvSpPr>
          <p:cNvPr id="54" name="Rounded Rectangle 5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04:23</a:t>
            </a:r>
            <a:endParaRPr kumimoji="0" lang="en-US" sz="3600" b="0" i="0" u="none" strike="noStrike" kern="0" cap="none" spc="0" normalizeH="0" baseline="0" noProof="0">
              <a:ln>
                <a:noFill/>
              </a:ln>
              <a:solidFill>
                <a:sysClr val="window" lastClr="FFFFFF"/>
              </a:solidFill>
              <a:effectLst/>
              <a:uLnTx/>
              <a:uFillTx/>
            </a:endParaRPr>
          </a:p>
        </p:txBody>
      </p:sp>
      <p:sp>
        <p:nvSpPr>
          <p:cNvPr id="55" name="Rounded Rectangle 5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04:22</a:t>
            </a:r>
            <a:endParaRPr kumimoji="0" lang="en-US" sz="3600" b="0" i="0" u="none" strike="noStrike" kern="0" cap="none" spc="0" normalizeH="0" baseline="0" noProof="0">
              <a:ln>
                <a:noFill/>
              </a:ln>
              <a:solidFill>
                <a:sysClr val="window" lastClr="FFFFFF"/>
              </a:solidFill>
              <a:effectLst/>
              <a:uLnTx/>
              <a:uFillTx/>
            </a:endParaRPr>
          </a:p>
        </p:txBody>
      </p:sp>
      <p:sp>
        <p:nvSpPr>
          <p:cNvPr id="56" name="Rounded Rectangle 5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04:21</a:t>
            </a:r>
            <a:endParaRPr kumimoji="0" lang="en-US" sz="3600" b="0" i="0" u="none" strike="noStrike" kern="0" cap="none" spc="0" normalizeH="0" baseline="0" noProof="0">
              <a:ln>
                <a:noFill/>
              </a:ln>
              <a:solidFill>
                <a:sysClr val="window" lastClr="FFFFFF"/>
              </a:solidFill>
              <a:effectLst/>
              <a:uLnTx/>
              <a:uFillTx/>
            </a:endParaRPr>
          </a:p>
        </p:txBody>
      </p:sp>
      <p:sp>
        <p:nvSpPr>
          <p:cNvPr id="57" name="Rounded Rectangle 5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04:20</a:t>
            </a:r>
            <a:endParaRPr kumimoji="0" lang="en-US" sz="3600" b="0" i="0" u="none" strike="noStrike" kern="0" cap="none" spc="0" normalizeH="0" baseline="0" noProof="0">
              <a:ln>
                <a:noFill/>
              </a:ln>
              <a:solidFill>
                <a:sysClr val="window" lastClr="FFFFFF"/>
              </a:solidFill>
              <a:effectLst/>
              <a:uLnTx/>
              <a:uFillTx/>
            </a:endParaRPr>
          </a:p>
        </p:txBody>
      </p:sp>
      <p:sp>
        <p:nvSpPr>
          <p:cNvPr id="58" name="Rounded Rectangle 5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04:19</a:t>
            </a:r>
            <a:endParaRPr kumimoji="0" lang="en-US" sz="3600" b="0" i="0" u="none" strike="noStrike" kern="0" cap="none" spc="0" normalizeH="0" baseline="0" noProof="0">
              <a:ln>
                <a:noFill/>
              </a:ln>
              <a:solidFill>
                <a:sysClr val="window" lastClr="FFFFFF"/>
              </a:solidFill>
              <a:effectLst/>
              <a:uLnTx/>
              <a:uFillTx/>
            </a:endParaRPr>
          </a:p>
        </p:txBody>
      </p:sp>
      <p:sp>
        <p:nvSpPr>
          <p:cNvPr id="59" name="Rounded Rectangle 5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04:18</a:t>
            </a:r>
            <a:endParaRPr kumimoji="0" lang="en-US" sz="3600" b="0" i="0" u="none" strike="noStrike" kern="0" cap="none" spc="0" normalizeH="0" baseline="0" noProof="0">
              <a:ln>
                <a:noFill/>
              </a:ln>
              <a:solidFill>
                <a:sysClr val="window" lastClr="FFFFFF"/>
              </a:solidFill>
              <a:effectLst/>
              <a:uLnTx/>
              <a:uFillTx/>
            </a:endParaRPr>
          </a:p>
        </p:txBody>
      </p:sp>
      <p:sp>
        <p:nvSpPr>
          <p:cNvPr id="60" name="Rounded Rectangle 5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04:17</a:t>
            </a:r>
            <a:endParaRPr kumimoji="0" lang="en-US" sz="3600" b="0" i="0" u="none" strike="noStrike" kern="0" cap="none" spc="0" normalizeH="0" baseline="0" noProof="0">
              <a:ln>
                <a:noFill/>
              </a:ln>
              <a:solidFill>
                <a:sysClr val="window" lastClr="FFFFFF"/>
              </a:solidFill>
              <a:effectLst/>
              <a:uLnTx/>
              <a:uFillTx/>
            </a:endParaRPr>
          </a:p>
        </p:txBody>
      </p:sp>
      <p:sp>
        <p:nvSpPr>
          <p:cNvPr id="61" name="Rounded Rectangle 6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04:16</a:t>
            </a:r>
            <a:endParaRPr kumimoji="0" lang="en-US" sz="3600" b="0" i="0" u="none" strike="noStrike" kern="0" cap="none" spc="0" normalizeH="0" baseline="0" noProof="0">
              <a:ln>
                <a:noFill/>
              </a:ln>
              <a:solidFill>
                <a:sysClr val="window" lastClr="FFFFFF"/>
              </a:solidFill>
              <a:effectLst/>
              <a:uLnTx/>
              <a:uFillTx/>
            </a:endParaRPr>
          </a:p>
        </p:txBody>
      </p:sp>
      <p:sp>
        <p:nvSpPr>
          <p:cNvPr id="62" name="Rounded Rectangle 6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04:15</a:t>
            </a:r>
            <a:endParaRPr kumimoji="0" lang="en-US" sz="3600" b="0" i="0" u="none" strike="noStrike" kern="0" cap="none" spc="0" normalizeH="0" baseline="0" noProof="0">
              <a:ln>
                <a:noFill/>
              </a:ln>
              <a:solidFill>
                <a:sysClr val="window" lastClr="FFFFFF"/>
              </a:solidFill>
              <a:effectLst/>
              <a:uLnTx/>
              <a:uFillTx/>
            </a:endParaRPr>
          </a:p>
        </p:txBody>
      </p:sp>
      <p:sp>
        <p:nvSpPr>
          <p:cNvPr id="63" name="Rounded Rectangle 6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04:14</a:t>
            </a:r>
            <a:endParaRPr kumimoji="0" lang="en-US" sz="3600" b="0" i="0" u="none" strike="noStrike" kern="0" cap="none" spc="0" normalizeH="0" baseline="0" noProof="0">
              <a:ln>
                <a:noFill/>
              </a:ln>
              <a:solidFill>
                <a:sysClr val="window" lastClr="FFFFFF"/>
              </a:solidFill>
              <a:effectLst/>
              <a:uLnTx/>
              <a:uFillTx/>
            </a:endParaRPr>
          </a:p>
        </p:txBody>
      </p:sp>
      <p:sp>
        <p:nvSpPr>
          <p:cNvPr id="64" name="Rounded Rectangle 6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04:13</a:t>
            </a:r>
            <a:endParaRPr kumimoji="0" lang="en-US" sz="3600" b="0" i="0" u="none" strike="noStrike" kern="0" cap="none" spc="0" normalizeH="0" baseline="0" noProof="0">
              <a:ln>
                <a:noFill/>
              </a:ln>
              <a:solidFill>
                <a:sysClr val="window" lastClr="FFFFFF"/>
              </a:solidFill>
              <a:effectLst/>
              <a:uLnTx/>
              <a:uFillTx/>
            </a:endParaRPr>
          </a:p>
        </p:txBody>
      </p:sp>
      <p:sp>
        <p:nvSpPr>
          <p:cNvPr id="65" name="Rounded Rectangle 6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04:12</a:t>
            </a:r>
            <a:endParaRPr kumimoji="0" lang="en-US" sz="3600" b="0" i="0" u="none" strike="noStrike" kern="0" cap="none" spc="0" normalizeH="0" baseline="0" noProof="0">
              <a:ln>
                <a:noFill/>
              </a:ln>
              <a:solidFill>
                <a:sysClr val="window" lastClr="FFFFFF"/>
              </a:solidFill>
              <a:effectLst/>
              <a:uLnTx/>
              <a:uFillTx/>
            </a:endParaRPr>
          </a:p>
        </p:txBody>
      </p:sp>
      <p:sp>
        <p:nvSpPr>
          <p:cNvPr id="66" name="Rounded Rectangle 6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04:11</a:t>
            </a:r>
            <a:endParaRPr kumimoji="0" lang="en-US" sz="3600" b="0" i="0" u="none" strike="noStrike" kern="0" cap="none" spc="0" normalizeH="0" baseline="0" noProof="0">
              <a:ln>
                <a:noFill/>
              </a:ln>
              <a:solidFill>
                <a:sysClr val="window" lastClr="FFFFFF"/>
              </a:solidFill>
              <a:effectLst/>
              <a:uLnTx/>
              <a:uFillTx/>
            </a:endParaRPr>
          </a:p>
        </p:txBody>
      </p:sp>
      <p:sp>
        <p:nvSpPr>
          <p:cNvPr id="67" name="Rounded Rectangle 6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04:10</a:t>
            </a:r>
            <a:endParaRPr kumimoji="0" lang="en-US" sz="3600" b="0" i="0" u="none" strike="noStrike" kern="0" cap="none" spc="0" normalizeH="0" baseline="0" noProof="0">
              <a:ln>
                <a:noFill/>
              </a:ln>
              <a:solidFill>
                <a:sysClr val="window" lastClr="FFFFFF"/>
              </a:solidFill>
              <a:effectLst/>
              <a:uLnTx/>
              <a:uFillTx/>
            </a:endParaRPr>
          </a:p>
        </p:txBody>
      </p:sp>
      <p:sp>
        <p:nvSpPr>
          <p:cNvPr id="68" name="Rounded Rectangle 6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04:09</a:t>
            </a:r>
            <a:endParaRPr kumimoji="0" lang="en-US" sz="3600" b="0" i="0" u="none" strike="noStrike" kern="0" cap="none" spc="0" normalizeH="0" baseline="0" noProof="0">
              <a:ln>
                <a:noFill/>
              </a:ln>
              <a:solidFill>
                <a:sysClr val="window" lastClr="FFFFFF"/>
              </a:solidFill>
              <a:effectLst/>
              <a:uLnTx/>
              <a:uFillTx/>
            </a:endParaRPr>
          </a:p>
        </p:txBody>
      </p:sp>
      <p:sp>
        <p:nvSpPr>
          <p:cNvPr id="69" name="Rounded Rectangle 6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04:08</a:t>
            </a:r>
            <a:endParaRPr kumimoji="0" lang="en-US" sz="3600" b="0" i="0" u="none" strike="noStrike" kern="0" cap="none" spc="0" normalizeH="0" baseline="0" noProof="0">
              <a:ln>
                <a:noFill/>
              </a:ln>
              <a:solidFill>
                <a:sysClr val="window" lastClr="FFFFFF"/>
              </a:solidFill>
              <a:effectLst/>
              <a:uLnTx/>
              <a:uFillTx/>
            </a:endParaRPr>
          </a:p>
        </p:txBody>
      </p:sp>
      <p:sp>
        <p:nvSpPr>
          <p:cNvPr id="70" name="Rounded Rectangle 6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04:07</a:t>
            </a:r>
            <a:endParaRPr kumimoji="0" lang="en-US" sz="3600" b="0" i="0" u="none" strike="noStrike" kern="0" cap="none" spc="0" normalizeH="0" baseline="0" noProof="0">
              <a:ln>
                <a:noFill/>
              </a:ln>
              <a:solidFill>
                <a:sysClr val="window" lastClr="FFFFFF"/>
              </a:solidFill>
              <a:effectLst/>
              <a:uLnTx/>
              <a:uFillTx/>
            </a:endParaRPr>
          </a:p>
        </p:txBody>
      </p:sp>
      <p:sp>
        <p:nvSpPr>
          <p:cNvPr id="71" name="Rounded Rectangle 7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04:06</a:t>
            </a:r>
            <a:endParaRPr kumimoji="0" lang="en-US" sz="3600" b="0" i="0" u="none" strike="noStrike" kern="0" cap="none" spc="0" normalizeH="0" baseline="0" noProof="0">
              <a:ln>
                <a:noFill/>
              </a:ln>
              <a:solidFill>
                <a:sysClr val="window" lastClr="FFFFFF"/>
              </a:solidFill>
              <a:effectLst/>
              <a:uLnTx/>
              <a:uFillTx/>
            </a:endParaRPr>
          </a:p>
        </p:txBody>
      </p:sp>
      <p:sp>
        <p:nvSpPr>
          <p:cNvPr id="72" name="Rounded Rectangle 7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04:05</a:t>
            </a:r>
            <a:endParaRPr kumimoji="0" lang="en-US" sz="3600" b="0" i="0" u="none" strike="noStrike" kern="0" cap="none" spc="0" normalizeH="0" baseline="0" noProof="0">
              <a:ln>
                <a:noFill/>
              </a:ln>
              <a:solidFill>
                <a:sysClr val="window" lastClr="FFFFFF"/>
              </a:solidFill>
              <a:effectLst/>
              <a:uLnTx/>
              <a:uFillTx/>
            </a:endParaRPr>
          </a:p>
        </p:txBody>
      </p:sp>
      <p:sp>
        <p:nvSpPr>
          <p:cNvPr id="73" name="Rounded Rectangle 7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04:04</a:t>
            </a:r>
            <a:endParaRPr kumimoji="0" lang="en-US" sz="3600" b="0" i="0" u="none" strike="noStrike" kern="0" cap="none" spc="0" normalizeH="0" baseline="0" noProof="0">
              <a:ln>
                <a:noFill/>
              </a:ln>
              <a:solidFill>
                <a:sysClr val="window" lastClr="FFFFFF"/>
              </a:solidFill>
              <a:effectLst/>
              <a:uLnTx/>
              <a:uFillTx/>
            </a:endParaRPr>
          </a:p>
        </p:txBody>
      </p:sp>
      <p:sp>
        <p:nvSpPr>
          <p:cNvPr id="74" name="Rounded Rectangle 7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04:03</a:t>
            </a:r>
            <a:endParaRPr kumimoji="0" lang="en-US" sz="3600" b="0" i="0" u="none" strike="noStrike" kern="0" cap="none" spc="0" normalizeH="0" baseline="0" noProof="0">
              <a:ln>
                <a:noFill/>
              </a:ln>
              <a:solidFill>
                <a:sysClr val="window" lastClr="FFFFFF"/>
              </a:solidFill>
              <a:effectLst/>
              <a:uLnTx/>
              <a:uFillTx/>
            </a:endParaRPr>
          </a:p>
        </p:txBody>
      </p:sp>
      <p:sp>
        <p:nvSpPr>
          <p:cNvPr id="75" name="Rounded Rectangle 7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04:02</a:t>
            </a:r>
            <a:endParaRPr kumimoji="0" lang="en-US" sz="3600" b="0" i="0" u="none" strike="noStrike" kern="0" cap="none" spc="0" normalizeH="0" baseline="0" noProof="0">
              <a:ln>
                <a:noFill/>
              </a:ln>
              <a:solidFill>
                <a:sysClr val="window" lastClr="FFFFFF"/>
              </a:solidFill>
              <a:effectLst/>
              <a:uLnTx/>
              <a:uFillTx/>
            </a:endParaRPr>
          </a:p>
        </p:txBody>
      </p:sp>
      <p:sp>
        <p:nvSpPr>
          <p:cNvPr id="76" name="Rounded Rectangle 7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04:01</a:t>
            </a:r>
            <a:endParaRPr kumimoji="0" lang="en-US" sz="3600" b="0" i="0" u="none" strike="noStrike" kern="0" cap="none" spc="0" normalizeH="0" baseline="0" noProof="0">
              <a:ln>
                <a:noFill/>
              </a:ln>
              <a:solidFill>
                <a:sysClr val="window" lastClr="FFFFFF"/>
              </a:solidFill>
              <a:effectLst/>
              <a:uLnTx/>
              <a:uFillTx/>
            </a:endParaRPr>
          </a:p>
        </p:txBody>
      </p:sp>
      <p:sp>
        <p:nvSpPr>
          <p:cNvPr id="77" name="Rounded Rectangle 7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04:00</a:t>
            </a:r>
            <a:endParaRPr kumimoji="0" lang="en-US" sz="3600" b="0" i="0" u="none" strike="noStrike" kern="0" cap="none" spc="0" normalizeH="0" baseline="0" noProof="0">
              <a:ln>
                <a:noFill/>
              </a:ln>
              <a:solidFill>
                <a:sysClr val="window" lastClr="FFFFFF"/>
              </a:solidFill>
              <a:effectLst/>
              <a:uLnTx/>
              <a:uFillTx/>
            </a:endParaRPr>
          </a:p>
        </p:txBody>
      </p:sp>
      <p:sp>
        <p:nvSpPr>
          <p:cNvPr id="78" name="Rounded Rectangle 7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03:59</a:t>
            </a:r>
            <a:endParaRPr kumimoji="0" lang="en-US" sz="3600" b="0" i="0" u="none" strike="noStrike" kern="0" cap="none" spc="0" normalizeH="0" baseline="0" noProof="0">
              <a:ln>
                <a:noFill/>
              </a:ln>
              <a:solidFill>
                <a:sysClr val="window" lastClr="FFFFFF"/>
              </a:solidFill>
              <a:effectLst/>
              <a:uLnTx/>
              <a:uFillTx/>
            </a:endParaRPr>
          </a:p>
        </p:txBody>
      </p:sp>
      <p:sp>
        <p:nvSpPr>
          <p:cNvPr id="79" name="Rounded Rectangle 7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03:58</a:t>
            </a:r>
            <a:endParaRPr kumimoji="0" lang="en-US" sz="3600" b="0" i="0" u="none" strike="noStrike" kern="0" cap="none" spc="0" normalizeH="0" baseline="0" noProof="0">
              <a:ln>
                <a:noFill/>
              </a:ln>
              <a:solidFill>
                <a:sysClr val="window" lastClr="FFFFFF"/>
              </a:solidFill>
              <a:effectLst/>
              <a:uLnTx/>
              <a:uFillTx/>
            </a:endParaRPr>
          </a:p>
        </p:txBody>
      </p:sp>
      <p:sp>
        <p:nvSpPr>
          <p:cNvPr id="80" name="Rounded Rectangle 7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03:57</a:t>
            </a:r>
            <a:endParaRPr kumimoji="0" lang="en-US" sz="3600" b="0" i="0" u="none" strike="noStrike" kern="0" cap="none" spc="0" normalizeH="0" baseline="0" noProof="0">
              <a:ln>
                <a:noFill/>
              </a:ln>
              <a:solidFill>
                <a:sysClr val="window" lastClr="FFFFFF"/>
              </a:solidFill>
              <a:effectLst/>
              <a:uLnTx/>
              <a:uFillTx/>
            </a:endParaRPr>
          </a:p>
        </p:txBody>
      </p:sp>
      <p:sp>
        <p:nvSpPr>
          <p:cNvPr id="81" name="Rounded Rectangle 8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03:56</a:t>
            </a:r>
            <a:endParaRPr kumimoji="0" lang="en-US" sz="3600" b="0" i="0" u="none" strike="noStrike" kern="0" cap="none" spc="0" normalizeH="0" baseline="0" noProof="0">
              <a:ln>
                <a:noFill/>
              </a:ln>
              <a:solidFill>
                <a:sysClr val="window" lastClr="FFFFFF"/>
              </a:solidFill>
              <a:effectLst/>
              <a:uLnTx/>
              <a:uFillTx/>
            </a:endParaRPr>
          </a:p>
        </p:txBody>
      </p:sp>
      <p:sp>
        <p:nvSpPr>
          <p:cNvPr id="82" name="Rounded Rectangle 8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03:55</a:t>
            </a:r>
            <a:endParaRPr kumimoji="0" lang="en-US" sz="3600" b="0" i="0" u="none" strike="noStrike" kern="0" cap="none" spc="0" normalizeH="0" baseline="0" noProof="0">
              <a:ln>
                <a:noFill/>
              </a:ln>
              <a:solidFill>
                <a:sysClr val="window" lastClr="FFFFFF"/>
              </a:solidFill>
              <a:effectLst/>
              <a:uLnTx/>
              <a:uFillTx/>
            </a:endParaRPr>
          </a:p>
        </p:txBody>
      </p:sp>
      <p:sp>
        <p:nvSpPr>
          <p:cNvPr id="83" name="Rounded Rectangle 8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03:54</a:t>
            </a:r>
            <a:endParaRPr kumimoji="0" lang="en-US" sz="3600" b="0" i="0" u="none" strike="noStrike" kern="0" cap="none" spc="0" normalizeH="0" baseline="0" noProof="0">
              <a:ln>
                <a:noFill/>
              </a:ln>
              <a:solidFill>
                <a:sysClr val="window" lastClr="FFFFFF"/>
              </a:solidFill>
              <a:effectLst/>
              <a:uLnTx/>
              <a:uFillTx/>
            </a:endParaRPr>
          </a:p>
        </p:txBody>
      </p:sp>
      <p:sp>
        <p:nvSpPr>
          <p:cNvPr id="84" name="Rounded Rectangle 8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03:53</a:t>
            </a:r>
            <a:endParaRPr kumimoji="0" lang="en-US" sz="3600" b="0" i="0" u="none" strike="noStrike" kern="0" cap="none" spc="0" normalizeH="0" baseline="0" noProof="0">
              <a:ln>
                <a:noFill/>
              </a:ln>
              <a:solidFill>
                <a:sysClr val="window" lastClr="FFFFFF"/>
              </a:solidFill>
              <a:effectLst/>
              <a:uLnTx/>
              <a:uFillTx/>
            </a:endParaRPr>
          </a:p>
        </p:txBody>
      </p:sp>
      <p:sp>
        <p:nvSpPr>
          <p:cNvPr id="85" name="Rounded Rectangle 8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03:52</a:t>
            </a:r>
            <a:endParaRPr kumimoji="0" lang="en-US" sz="3600" b="0" i="0" u="none" strike="noStrike" kern="0" cap="none" spc="0" normalizeH="0" baseline="0" noProof="0">
              <a:ln>
                <a:noFill/>
              </a:ln>
              <a:solidFill>
                <a:sysClr val="window" lastClr="FFFFFF"/>
              </a:solidFill>
              <a:effectLst/>
              <a:uLnTx/>
              <a:uFillTx/>
            </a:endParaRPr>
          </a:p>
        </p:txBody>
      </p:sp>
      <p:sp>
        <p:nvSpPr>
          <p:cNvPr id="86" name="Rounded Rectangle 8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03:51</a:t>
            </a:r>
            <a:endParaRPr kumimoji="0" lang="en-US" sz="3600" b="0" i="0" u="none" strike="noStrike" kern="0" cap="none" spc="0" normalizeH="0" baseline="0" noProof="0">
              <a:ln>
                <a:noFill/>
              </a:ln>
              <a:solidFill>
                <a:sysClr val="window" lastClr="FFFFFF"/>
              </a:solidFill>
              <a:effectLst/>
              <a:uLnTx/>
              <a:uFillTx/>
            </a:endParaRPr>
          </a:p>
        </p:txBody>
      </p:sp>
      <p:sp>
        <p:nvSpPr>
          <p:cNvPr id="87" name="Rounded Rectangle 8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03:50</a:t>
            </a:r>
            <a:endParaRPr kumimoji="0" lang="en-US" sz="3600" b="0" i="0" u="none" strike="noStrike" kern="0" cap="none" spc="0" normalizeH="0" baseline="0" noProof="0">
              <a:ln>
                <a:noFill/>
              </a:ln>
              <a:solidFill>
                <a:sysClr val="window" lastClr="FFFFFF"/>
              </a:solidFill>
              <a:effectLst/>
              <a:uLnTx/>
              <a:uFillTx/>
            </a:endParaRPr>
          </a:p>
        </p:txBody>
      </p:sp>
      <p:sp>
        <p:nvSpPr>
          <p:cNvPr id="88" name="Rounded Rectangle 8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03:49</a:t>
            </a:r>
            <a:endParaRPr kumimoji="0" lang="en-US" sz="3600" b="0" i="0" u="none" strike="noStrike" kern="0" cap="none" spc="0" normalizeH="0" baseline="0" noProof="0">
              <a:ln>
                <a:noFill/>
              </a:ln>
              <a:solidFill>
                <a:sysClr val="window" lastClr="FFFFFF"/>
              </a:solidFill>
              <a:effectLst/>
              <a:uLnTx/>
              <a:uFillTx/>
            </a:endParaRPr>
          </a:p>
        </p:txBody>
      </p:sp>
      <p:sp>
        <p:nvSpPr>
          <p:cNvPr id="89" name="Rounded Rectangle 8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03:48</a:t>
            </a:r>
            <a:endParaRPr kumimoji="0" lang="en-US" sz="3600" b="0" i="0" u="none" strike="noStrike" kern="0" cap="none" spc="0" normalizeH="0" baseline="0" noProof="0">
              <a:ln>
                <a:noFill/>
              </a:ln>
              <a:solidFill>
                <a:sysClr val="window" lastClr="FFFFFF"/>
              </a:solidFill>
              <a:effectLst/>
              <a:uLnTx/>
              <a:uFillTx/>
            </a:endParaRPr>
          </a:p>
        </p:txBody>
      </p:sp>
      <p:sp>
        <p:nvSpPr>
          <p:cNvPr id="90" name="Rounded Rectangle 8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03:47</a:t>
            </a:r>
            <a:endParaRPr kumimoji="0" lang="en-US" sz="3600" b="0" i="0" u="none" strike="noStrike" kern="0" cap="none" spc="0" normalizeH="0" baseline="0" noProof="0">
              <a:ln>
                <a:noFill/>
              </a:ln>
              <a:solidFill>
                <a:sysClr val="window" lastClr="FFFFFF"/>
              </a:solidFill>
              <a:effectLst/>
              <a:uLnTx/>
              <a:uFillTx/>
            </a:endParaRPr>
          </a:p>
        </p:txBody>
      </p:sp>
      <p:sp>
        <p:nvSpPr>
          <p:cNvPr id="91" name="Rounded Rectangle 9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03:46</a:t>
            </a:r>
            <a:endParaRPr kumimoji="0" lang="en-US" sz="3600" b="0" i="0" u="none" strike="noStrike" kern="0" cap="none" spc="0" normalizeH="0" baseline="0" noProof="0">
              <a:ln>
                <a:noFill/>
              </a:ln>
              <a:solidFill>
                <a:sysClr val="window" lastClr="FFFFFF"/>
              </a:solidFill>
              <a:effectLst/>
              <a:uLnTx/>
              <a:uFillTx/>
            </a:endParaRPr>
          </a:p>
        </p:txBody>
      </p:sp>
      <p:sp>
        <p:nvSpPr>
          <p:cNvPr id="92" name="Rounded Rectangle 9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03:45</a:t>
            </a:r>
            <a:endParaRPr kumimoji="0" lang="en-US" sz="3600" b="0" i="0" u="none" strike="noStrike" kern="0" cap="none" spc="0" normalizeH="0" baseline="0" noProof="0">
              <a:ln>
                <a:noFill/>
              </a:ln>
              <a:solidFill>
                <a:sysClr val="window" lastClr="FFFFFF"/>
              </a:solidFill>
              <a:effectLst/>
              <a:uLnTx/>
              <a:uFillTx/>
            </a:endParaRPr>
          </a:p>
        </p:txBody>
      </p:sp>
      <p:sp>
        <p:nvSpPr>
          <p:cNvPr id="93" name="Rounded Rectangle 9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03:44</a:t>
            </a:r>
            <a:endParaRPr kumimoji="0" lang="en-US" sz="3600" b="0" i="0" u="none" strike="noStrike" kern="0" cap="none" spc="0" normalizeH="0" baseline="0" noProof="0">
              <a:ln>
                <a:noFill/>
              </a:ln>
              <a:solidFill>
                <a:sysClr val="window" lastClr="FFFFFF"/>
              </a:solidFill>
              <a:effectLst/>
              <a:uLnTx/>
              <a:uFillTx/>
            </a:endParaRPr>
          </a:p>
        </p:txBody>
      </p:sp>
      <p:sp>
        <p:nvSpPr>
          <p:cNvPr id="94" name="Rounded Rectangle 9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03:43</a:t>
            </a:r>
            <a:endParaRPr kumimoji="0" lang="en-US" sz="3600" b="0" i="0" u="none" strike="noStrike" kern="0" cap="none" spc="0" normalizeH="0" baseline="0" noProof="0">
              <a:ln>
                <a:noFill/>
              </a:ln>
              <a:solidFill>
                <a:sysClr val="window" lastClr="FFFFFF"/>
              </a:solidFill>
              <a:effectLst/>
              <a:uLnTx/>
              <a:uFillTx/>
            </a:endParaRPr>
          </a:p>
        </p:txBody>
      </p:sp>
      <p:sp>
        <p:nvSpPr>
          <p:cNvPr id="95" name="Rounded Rectangle 9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03:42</a:t>
            </a:r>
            <a:endParaRPr kumimoji="0" lang="en-US" sz="3600" b="0" i="0" u="none" strike="noStrike" kern="0" cap="none" spc="0" normalizeH="0" baseline="0" noProof="0">
              <a:ln>
                <a:noFill/>
              </a:ln>
              <a:solidFill>
                <a:sysClr val="window" lastClr="FFFFFF"/>
              </a:solidFill>
              <a:effectLst/>
              <a:uLnTx/>
              <a:uFillTx/>
            </a:endParaRPr>
          </a:p>
        </p:txBody>
      </p:sp>
      <p:sp>
        <p:nvSpPr>
          <p:cNvPr id="96" name="Rounded Rectangle 9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03:41</a:t>
            </a:r>
            <a:endParaRPr kumimoji="0" lang="en-US" sz="3600" b="0" i="0" u="none" strike="noStrike" kern="0" cap="none" spc="0" normalizeH="0" baseline="0" noProof="0">
              <a:ln>
                <a:noFill/>
              </a:ln>
              <a:solidFill>
                <a:sysClr val="window" lastClr="FFFFFF"/>
              </a:solidFill>
              <a:effectLst/>
              <a:uLnTx/>
              <a:uFillTx/>
            </a:endParaRPr>
          </a:p>
        </p:txBody>
      </p:sp>
      <p:sp>
        <p:nvSpPr>
          <p:cNvPr id="97" name="Rounded Rectangle 9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03:40</a:t>
            </a:r>
            <a:endParaRPr kumimoji="0" lang="en-US" sz="3600" b="0" i="0" u="none" strike="noStrike" kern="0" cap="none" spc="0" normalizeH="0" baseline="0" noProof="0">
              <a:ln>
                <a:noFill/>
              </a:ln>
              <a:solidFill>
                <a:sysClr val="window" lastClr="FFFFFF"/>
              </a:solidFill>
              <a:effectLst/>
              <a:uLnTx/>
              <a:uFillTx/>
            </a:endParaRPr>
          </a:p>
        </p:txBody>
      </p:sp>
      <p:sp>
        <p:nvSpPr>
          <p:cNvPr id="98" name="Rounded Rectangle 9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03:39</a:t>
            </a:r>
            <a:endParaRPr kumimoji="0" lang="en-US" sz="3600" b="0" i="0" u="none" strike="noStrike" kern="0" cap="none" spc="0" normalizeH="0" baseline="0" noProof="0">
              <a:ln>
                <a:noFill/>
              </a:ln>
              <a:solidFill>
                <a:sysClr val="window" lastClr="FFFFFF"/>
              </a:solidFill>
              <a:effectLst/>
              <a:uLnTx/>
              <a:uFillTx/>
            </a:endParaRPr>
          </a:p>
        </p:txBody>
      </p:sp>
      <p:sp>
        <p:nvSpPr>
          <p:cNvPr id="99" name="Rounded Rectangle 9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03:38</a:t>
            </a:r>
            <a:endParaRPr kumimoji="0" lang="en-US" sz="3600" b="0" i="0" u="none" strike="noStrike" kern="0" cap="none" spc="0" normalizeH="0" baseline="0" noProof="0">
              <a:ln>
                <a:noFill/>
              </a:ln>
              <a:solidFill>
                <a:sysClr val="window" lastClr="FFFFFF"/>
              </a:solidFill>
              <a:effectLst/>
              <a:uLnTx/>
              <a:uFillTx/>
            </a:endParaRPr>
          </a:p>
        </p:txBody>
      </p:sp>
      <p:sp>
        <p:nvSpPr>
          <p:cNvPr id="100" name="Rounded Rectangle 9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03:37</a:t>
            </a:r>
            <a:endParaRPr kumimoji="0" lang="en-US" sz="3600" b="0" i="0" u="none" strike="noStrike" kern="0" cap="none" spc="0" normalizeH="0" baseline="0" noProof="0">
              <a:ln>
                <a:noFill/>
              </a:ln>
              <a:solidFill>
                <a:sysClr val="window" lastClr="FFFFFF"/>
              </a:solidFill>
              <a:effectLst/>
              <a:uLnTx/>
              <a:uFillTx/>
            </a:endParaRPr>
          </a:p>
        </p:txBody>
      </p:sp>
      <p:sp>
        <p:nvSpPr>
          <p:cNvPr id="101" name="Rounded Rectangle 10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03:36</a:t>
            </a:r>
            <a:endParaRPr kumimoji="0" lang="en-US" sz="3600" b="0" i="0" u="none" strike="noStrike" kern="0" cap="none" spc="0" normalizeH="0" baseline="0" noProof="0">
              <a:ln>
                <a:noFill/>
              </a:ln>
              <a:solidFill>
                <a:sysClr val="window" lastClr="FFFFFF"/>
              </a:solidFill>
              <a:effectLst/>
              <a:uLnTx/>
              <a:uFillTx/>
            </a:endParaRPr>
          </a:p>
        </p:txBody>
      </p:sp>
      <p:sp>
        <p:nvSpPr>
          <p:cNvPr id="102" name="Rounded Rectangle 10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03:35</a:t>
            </a:r>
            <a:endParaRPr kumimoji="0" lang="en-US" sz="3600" b="0" i="0" u="none" strike="noStrike" kern="0" cap="none" spc="0" normalizeH="0" baseline="0" noProof="0">
              <a:ln>
                <a:noFill/>
              </a:ln>
              <a:solidFill>
                <a:sysClr val="window" lastClr="FFFFFF"/>
              </a:solidFill>
              <a:effectLst/>
              <a:uLnTx/>
              <a:uFillTx/>
            </a:endParaRPr>
          </a:p>
        </p:txBody>
      </p:sp>
      <p:sp>
        <p:nvSpPr>
          <p:cNvPr id="103" name="Rounded Rectangle 10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03:34</a:t>
            </a:r>
            <a:endParaRPr kumimoji="0" lang="en-US" sz="3600" b="0" i="0" u="none" strike="noStrike" kern="0" cap="none" spc="0" normalizeH="0" baseline="0" noProof="0">
              <a:ln>
                <a:noFill/>
              </a:ln>
              <a:solidFill>
                <a:sysClr val="window" lastClr="FFFFFF"/>
              </a:solidFill>
              <a:effectLst/>
              <a:uLnTx/>
              <a:uFillTx/>
            </a:endParaRPr>
          </a:p>
        </p:txBody>
      </p:sp>
      <p:sp>
        <p:nvSpPr>
          <p:cNvPr id="104" name="Rounded Rectangle 10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03:33</a:t>
            </a:r>
            <a:endParaRPr kumimoji="0" lang="en-US" sz="3600" b="0" i="0" u="none" strike="noStrike" kern="0" cap="none" spc="0" normalizeH="0" baseline="0" noProof="0">
              <a:ln>
                <a:noFill/>
              </a:ln>
              <a:solidFill>
                <a:sysClr val="window" lastClr="FFFFFF"/>
              </a:solidFill>
              <a:effectLst/>
              <a:uLnTx/>
              <a:uFillTx/>
            </a:endParaRPr>
          </a:p>
        </p:txBody>
      </p:sp>
      <p:sp>
        <p:nvSpPr>
          <p:cNvPr id="105" name="Rounded Rectangle 10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03:32</a:t>
            </a:r>
            <a:endParaRPr kumimoji="0" lang="en-US" sz="3600" b="0" i="0" u="none" strike="noStrike" kern="0" cap="none" spc="0" normalizeH="0" baseline="0" noProof="0">
              <a:ln>
                <a:noFill/>
              </a:ln>
              <a:solidFill>
                <a:sysClr val="window" lastClr="FFFFFF"/>
              </a:solidFill>
              <a:effectLst/>
              <a:uLnTx/>
              <a:uFillTx/>
            </a:endParaRPr>
          </a:p>
        </p:txBody>
      </p:sp>
      <p:sp>
        <p:nvSpPr>
          <p:cNvPr id="106" name="Rounded Rectangle 10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03:31</a:t>
            </a:r>
            <a:endParaRPr kumimoji="0" lang="en-US" sz="3600" b="0" i="0" u="none" strike="noStrike" kern="0" cap="none" spc="0" normalizeH="0" baseline="0" noProof="0">
              <a:ln>
                <a:noFill/>
              </a:ln>
              <a:solidFill>
                <a:sysClr val="window" lastClr="FFFFFF"/>
              </a:solidFill>
              <a:effectLst/>
              <a:uLnTx/>
              <a:uFillTx/>
            </a:endParaRPr>
          </a:p>
        </p:txBody>
      </p:sp>
      <p:sp>
        <p:nvSpPr>
          <p:cNvPr id="107" name="Rounded Rectangle 10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03:30</a:t>
            </a:r>
            <a:endParaRPr kumimoji="0" lang="en-US" sz="3600" b="0" i="0" u="none" strike="noStrike" kern="0" cap="none" spc="0" normalizeH="0" baseline="0" noProof="0">
              <a:ln>
                <a:noFill/>
              </a:ln>
              <a:solidFill>
                <a:sysClr val="window" lastClr="FFFFFF"/>
              </a:solidFill>
              <a:effectLst/>
              <a:uLnTx/>
              <a:uFillTx/>
            </a:endParaRPr>
          </a:p>
        </p:txBody>
      </p:sp>
      <p:sp>
        <p:nvSpPr>
          <p:cNvPr id="108" name="Rounded Rectangle 10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03:29</a:t>
            </a:r>
            <a:endParaRPr kumimoji="0" lang="en-US" sz="3600" b="0" i="0" u="none" strike="noStrike" kern="0" cap="none" spc="0" normalizeH="0" baseline="0" noProof="0">
              <a:ln>
                <a:noFill/>
              </a:ln>
              <a:solidFill>
                <a:sysClr val="window" lastClr="FFFFFF"/>
              </a:solidFill>
              <a:effectLst/>
              <a:uLnTx/>
              <a:uFillTx/>
            </a:endParaRPr>
          </a:p>
        </p:txBody>
      </p:sp>
      <p:sp>
        <p:nvSpPr>
          <p:cNvPr id="109" name="Rounded Rectangle 10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03:28</a:t>
            </a:r>
            <a:endParaRPr kumimoji="0" lang="en-US" sz="3600" b="0" i="0" u="none" strike="noStrike" kern="0" cap="none" spc="0" normalizeH="0" baseline="0" noProof="0">
              <a:ln>
                <a:noFill/>
              </a:ln>
              <a:solidFill>
                <a:sysClr val="window" lastClr="FFFFFF"/>
              </a:solidFill>
              <a:effectLst/>
              <a:uLnTx/>
              <a:uFillTx/>
            </a:endParaRPr>
          </a:p>
        </p:txBody>
      </p:sp>
      <p:sp>
        <p:nvSpPr>
          <p:cNvPr id="110" name="Rounded Rectangle 10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03:27</a:t>
            </a:r>
            <a:endParaRPr kumimoji="0" lang="en-US" sz="3600" b="0" i="0" u="none" strike="noStrike" kern="0" cap="none" spc="0" normalizeH="0" baseline="0" noProof="0">
              <a:ln>
                <a:noFill/>
              </a:ln>
              <a:solidFill>
                <a:sysClr val="window" lastClr="FFFFFF"/>
              </a:solidFill>
              <a:effectLst/>
              <a:uLnTx/>
              <a:uFillTx/>
            </a:endParaRPr>
          </a:p>
        </p:txBody>
      </p:sp>
      <p:sp>
        <p:nvSpPr>
          <p:cNvPr id="111" name="Rounded Rectangle 11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03:26</a:t>
            </a:r>
            <a:endParaRPr kumimoji="0" lang="en-US" sz="3600" b="0" i="0" u="none" strike="noStrike" kern="0" cap="none" spc="0" normalizeH="0" baseline="0" noProof="0">
              <a:ln>
                <a:noFill/>
              </a:ln>
              <a:solidFill>
                <a:sysClr val="window" lastClr="FFFFFF"/>
              </a:solidFill>
              <a:effectLst/>
              <a:uLnTx/>
              <a:uFillTx/>
            </a:endParaRPr>
          </a:p>
        </p:txBody>
      </p:sp>
      <p:sp>
        <p:nvSpPr>
          <p:cNvPr id="112" name="Rounded Rectangle 11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03:25</a:t>
            </a:r>
            <a:endParaRPr kumimoji="0" lang="en-US" sz="3600" b="0" i="0" u="none" strike="noStrike" kern="0" cap="none" spc="0" normalizeH="0" baseline="0" noProof="0">
              <a:ln>
                <a:noFill/>
              </a:ln>
              <a:solidFill>
                <a:sysClr val="window" lastClr="FFFFFF"/>
              </a:solidFill>
              <a:effectLst/>
              <a:uLnTx/>
              <a:uFillTx/>
            </a:endParaRPr>
          </a:p>
        </p:txBody>
      </p:sp>
      <p:sp>
        <p:nvSpPr>
          <p:cNvPr id="113" name="Rounded Rectangle 11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03:24</a:t>
            </a:r>
            <a:endParaRPr kumimoji="0" lang="en-US" sz="3600" b="0" i="0" u="none" strike="noStrike" kern="0" cap="none" spc="0" normalizeH="0" baseline="0" noProof="0">
              <a:ln>
                <a:noFill/>
              </a:ln>
              <a:solidFill>
                <a:sysClr val="window" lastClr="FFFFFF"/>
              </a:solidFill>
              <a:effectLst/>
              <a:uLnTx/>
              <a:uFillTx/>
            </a:endParaRPr>
          </a:p>
        </p:txBody>
      </p:sp>
      <p:sp>
        <p:nvSpPr>
          <p:cNvPr id="114" name="Rounded Rectangle 11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03:23</a:t>
            </a:r>
            <a:endParaRPr kumimoji="0" lang="en-US" sz="3600" b="0" i="0" u="none" strike="noStrike" kern="0" cap="none" spc="0" normalizeH="0" baseline="0" noProof="0">
              <a:ln>
                <a:noFill/>
              </a:ln>
              <a:solidFill>
                <a:sysClr val="window" lastClr="FFFFFF"/>
              </a:solidFill>
              <a:effectLst/>
              <a:uLnTx/>
              <a:uFillTx/>
            </a:endParaRPr>
          </a:p>
        </p:txBody>
      </p:sp>
      <p:sp>
        <p:nvSpPr>
          <p:cNvPr id="115" name="Rounded Rectangle 11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03:22</a:t>
            </a:r>
            <a:endParaRPr kumimoji="0" lang="en-US" sz="3600" b="0" i="0" u="none" strike="noStrike" kern="0" cap="none" spc="0" normalizeH="0" baseline="0" noProof="0">
              <a:ln>
                <a:noFill/>
              </a:ln>
              <a:solidFill>
                <a:sysClr val="window" lastClr="FFFFFF"/>
              </a:solidFill>
              <a:effectLst/>
              <a:uLnTx/>
              <a:uFillTx/>
            </a:endParaRPr>
          </a:p>
        </p:txBody>
      </p:sp>
      <p:sp>
        <p:nvSpPr>
          <p:cNvPr id="116" name="Rounded Rectangle 11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03:21</a:t>
            </a:r>
            <a:endParaRPr kumimoji="0" lang="en-US" sz="3600" b="0" i="0" u="none" strike="noStrike" kern="0" cap="none" spc="0" normalizeH="0" baseline="0" noProof="0">
              <a:ln>
                <a:noFill/>
              </a:ln>
              <a:solidFill>
                <a:sysClr val="window" lastClr="FFFFFF"/>
              </a:solidFill>
              <a:effectLst/>
              <a:uLnTx/>
              <a:uFillTx/>
            </a:endParaRPr>
          </a:p>
        </p:txBody>
      </p:sp>
      <p:sp>
        <p:nvSpPr>
          <p:cNvPr id="117" name="Rounded Rectangle 11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03:20</a:t>
            </a:r>
            <a:endParaRPr kumimoji="0" lang="en-US" sz="3600" b="0" i="0" u="none" strike="noStrike" kern="0" cap="none" spc="0" normalizeH="0" baseline="0" noProof="0">
              <a:ln>
                <a:noFill/>
              </a:ln>
              <a:solidFill>
                <a:sysClr val="window" lastClr="FFFFFF"/>
              </a:solidFill>
              <a:effectLst/>
              <a:uLnTx/>
              <a:uFillTx/>
            </a:endParaRPr>
          </a:p>
        </p:txBody>
      </p:sp>
      <p:sp>
        <p:nvSpPr>
          <p:cNvPr id="118" name="Rounded Rectangle 11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03:19</a:t>
            </a:r>
            <a:endParaRPr kumimoji="0" lang="en-US" sz="3600" b="0" i="0" u="none" strike="noStrike" kern="0" cap="none" spc="0" normalizeH="0" baseline="0" noProof="0">
              <a:ln>
                <a:noFill/>
              </a:ln>
              <a:solidFill>
                <a:sysClr val="window" lastClr="FFFFFF"/>
              </a:solidFill>
              <a:effectLst/>
              <a:uLnTx/>
              <a:uFillTx/>
            </a:endParaRPr>
          </a:p>
        </p:txBody>
      </p:sp>
      <p:sp>
        <p:nvSpPr>
          <p:cNvPr id="119" name="Rounded Rectangle 11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03:18</a:t>
            </a:r>
            <a:endParaRPr kumimoji="0" lang="en-US" sz="3600" b="0" i="0" u="none" strike="noStrike" kern="0" cap="none" spc="0" normalizeH="0" baseline="0" noProof="0">
              <a:ln>
                <a:noFill/>
              </a:ln>
              <a:solidFill>
                <a:sysClr val="window" lastClr="FFFFFF"/>
              </a:solidFill>
              <a:effectLst/>
              <a:uLnTx/>
              <a:uFillTx/>
            </a:endParaRPr>
          </a:p>
        </p:txBody>
      </p:sp>
      <p:sp>
        <p:nvSpPr>
          <p:cNvPr id="120" name="Rounded Rectangle 11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03:17</a:t>
            </a:r>
            <a:endParaRPr kumimoji="0" lang="en-US" sz="3600" b="0" i="0" u="none" strike="noStrike" kern="0" cap="none" spc="0" normalizeH="0" baseline="0" noProof="0">
              <a:ln>
                <a:noFill/>
              </a:ln>
              <a:solidFill>
                <a:sysClr val="window" lastClr="FFFFFF"/>
              </a:solidFill>
              <a:effectLst/>
              <a:uLnTx/>
              <a:uFillTx/>
            </a:endParaRPr>
          </a:p>
        </p:txBody>
      </p:sp>
      <p:sp>
        <p:nvSpPr>
          <p:cNvPr id="121" name="Rounded Rectangle 12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03:16</a:t>
            </a:r>
            <a:endParaRPr kumimoji="0" lang="en-US" sz="3600" b="0" i="0" u="none" strike="noStrike" kern="0" cap="none" spc="0" normalizeH="0" baseline="0" noProof="0">
              <a:ln>
                <a:noFill/>
              </a:ln>
              <a:solidFill>
                <a:sysClr val="window" lastClr="FFFFFF"/>
              </a:solidFill>
              <a:effectLst/>
              <a:uLnTx/>
              <a:uFillTx/>
            </a:endParaRPr>
          </a:p>
        </p:txBody>
      </p:sp>
      <p:sp>
        <p:nvSpPr>
          <p:cNvPr id="122" name="Rounded Rectangle 12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03:15</a:t>
            </a:r>
            <a:endParaRPr kumimoji="0" lang="en-US" sz="3600" b="0" i="0" u="none" strike="noStrike" kern="0" cap="none" spc="0" normalizeH="0" baseline="0" noProof="0">
              <a:ln>
                <a:noFill/>
              </a:ln>
              <a:solidFill>
                <a:sysClr val="window" lastClr="FFFFFF"/>
              </a:solidFill>
              <a:effectLst/>
              <a:uLnTx/>
              <a:uFillTx/>
            </a:endParaRPr>
          </a:p>
        </p:txBody>
      </p:sp>
      <p:sp>
        <p:nvSpPr>
          <p:cNvPr id="123" name="Rounded Rectangle 12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03:14</a:t>
            </a:r>
            <a:endParaRPr kumimoji="0" lang="en-US" sz="3600" b="0" i="0" u="none" strike="noStrike" kern="0" cap="none" spc="0" normalizeH="0" baseline="0" noProof="0">
              <a:ln>
                <a:noFill/>
              </a:ln>
              <a:solidFill>
                <a:sysClr val="window" lastClr="FFFFFF"/>
              </a:solidFill>
              <a:effectLst/>
              <a:uLnTx/>
              <a:uFillTx/>
            </a:endParaRPr>
          </a:p>
        </p:txBody>
      </p:sp>
      <p:sp>
        <p:nvSpPr>
          <p:cNvPr id="124" name="Rounded Rectangle 12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03:13</a:t>
            </a:r>
            <a:endParaRPr kumimoji="0" lang="en-US" sz="3600" b="0" i="0" u="none" strike="noStrike" kern="0" cap="none" spc="0" normalizeH="0" baseline="0" noProof="0">
              <a:ln>
                <a:noFill/>
              </a:ln>
              <a:solidFill>
                <a:sysClr val="window" lastClr="FFFFFF"/>
              </a:solidFill>
              <a:effectLst/>
              <a:uLnTx/>
              <a:uFillTx/>
            </a:endParaRPr>
          </a:p>
        </p:txBody>
      </p:sp>
      <p:sp>
        <p:nvSpPr>
          <p:cNvPr id="125" name="Rounded Rectangle 12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03:12</a:t>
            </a:r>
            <a:endParaRPr kumimoji="0" lang="en-US" sz="3600" b="0" i="0" u="none" strike="noStrike" kern="0" cap="none" spc="0" normalizeH="0" baseline="0" noProof="0">
              <a:ln>
                <a:noFill/>
              </a:ln>
              <a:solidFill>
                <a:sysClr val="window" lastClr="FFFFFF"/>
              </a:solidFill>
              <a:effectLst/>
              <a:uLnTx/>
              <a:uFillTx/>
            </a:endParaRPr>
          </a:p>
        </p:txBody>
      </p:sp>
      <p:sp>
        <p:nvSpPr>
          <p:cNvPr id="126" name="Rounded Rectangle 12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03:11</a:t>
            </a:r>
            <a:endParaRPr kumimoji="0" lang="en-US" sz="3600" b="0" i="0" u="none" strike="noStrike" kern="0" cap="none" spc="0" normalizeH="0" baseline="0" noProof="0">
              <a:ln>
                <a:noFill/>
              </a:ln>
              <a:solidFill>
                <a:sysClr val="window" lastClr="FFFFFF"/>
              </a:solidFill>
              <a:effectLst/>
              <a:uLnTx/>
              <a:uFillTx/>
            </a:endParaRPr>
          </a:p>
        </p:txBody>
      </p:sp>
      <p:sp>
        <p:nvSpPr>
          <p:cNvPr id="127" name="Rounded Rectangle 12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03:10</a:t>
            </a:r>
            <a:endParaRPr kumimoji="0" lang="en-US" sz="3600" b="0" i="0" u="none" strike="noStrike" kern="0" cap="none" spc="0" normalizeH="0" baseline="0" noProof="0">
              <a:ln>
                <a:noFill/>
              </a:ln>
              <a:solidFill>
                <a:sysClr val="window" lastClr="FFFFFF"/>
              </a:solidFill>
              <a:effectLst/>
              <a:uLnTx/>
              <a:uFillTx/>
            </a:endParaRPr>
          </a:p>
        </p:txBody>
      </p:sp>
      <p:sp>
        <p:nvSpPr>
          <p:cNvPr id="128" name="Rounded Rectangle 12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03:09</a:t>
            </a:r>
            <a:endParaRPr kumimoji="0" lang="en-US" sz="3600" b="0" i="0" u="none" strike="noStrike" kern="0" cap="none" spc="0" normalizeH="0" baseline="0" noProof="0">
              <a:ln>
                <a:noFill/>
              </a:ln>
              <a:solidFill>
                <a:sysClr val="window" lastClr="FFFFFF"/>
              </a:solidFill>
              <a:effectLst/>
              <a:uLnTx/>
              <a:uFillTx/>
            </a:endParaRPr>
          </a:p>
        </p:txBody>
      </p:sp>
      <p:sp>
        <p:nvSpPr>
          <p:cNvPr id="129" name="Rounded Rectangle 12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03:08</a:t>
            </a:r>
            <a:endParaRPr kumimoji="0" lang="en-US" sz="3600" b="0" i="0" u="none" strike="noStrike" kern="0" cap="none" spc="0" normalizeH="0" baseline="0" noProof="0">
              <a:ln>
                <a:noFill/>
              </a:ln>
              <a:solidFill>
                <a:sysClr val="window" lastClr="FFFFFF"/>
              </a:solidFill>
              <a:effectLst/>
              <a:uLnTx/>
              <a:uFillTx/>
            </a:endParaRPr>
          </a:p>
        </p:txBody>
      </p:sp>
      <p:sp>
        <p:nvSpPr>
          <p:cNvPr id="130" name="Rounded Rectangle 12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03:07</a:t>
            </a:r>
            <a:endParaRPr kumimoji="0" lang="en-US" sz="3600" b="0" i="0" u="none" strike="noStrike" kern="0" cap="none" spc="0" normalizeH="0" baseline="0" noProof="0">
              <a:ln>
                <a:noFill/>
              </a:ln>
              <a:solidFill>
                <a:sysClr val="window" lastClr="FFFFFF"/>
              </a:solidFill>
              <a:effectLst/>
              <a:uLnTx/>
              <a:uFillTx/>
            </a:endParaRPr>
          </a:p>
        </p:txBody>
      </p:sp>
      <p:sp>
        <p:nvSpPr>
          <p:cNvPr id="131" name="Rounded Rectangle 13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03:06</a:t>
            </a:r>
            <a:endParaRPr kumimoji="0" lang="en-US" sz="3600" b="0" i="0" u="none" strike="noStrike" kern="0" cap="none" spc="0" normalizeH="0" baseline="0" noProof="0">
              <a:ln>
                <a:noFill/>
              </a:ln>
              <a:solidFill>
                <a:sysClr val="window" lastClr="FFFFFF"/>
              </a:solidFill>
              <a:effectLst/>
              <a:uLnTx/>
              <a:uFillTx/>
            </a:endParaRPr>
          </a:p>
        </p:txBody>
      </p:sp>
      <p:sp>
        <p:nvSpPr>
          <p:cNvPr id="132" name="Rounded Rectangle 13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03:05</a:t>
            </a:r>
            <a:endParaRPr kumimoji="0" lang="en-US" sz="3600" b="0" i="0" u="none" strike="noStrike" kern="0" cap="none" spc="0" normalizeH="0" baseline="0" noProof="0">
              <a:ln>
                <a:noFill/>
              </a:ln>
              <a:solidFill>
                <a:sysClr val="window" lastClr="FFFFFF"/>
              </a:solidFill>
              <a:effectLst/>
              <a:uLnTx/>
              <a:uFillTx/>
            </a:endParaRPr>
          </a:p>
        </p:txBody>
      </p:sp>
      <p:sp>
        <p:nvSpPr>
          <p:cNvPr id="133" name="Rounded Rectangle 13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03:04</a:t>
            </a:r>
            <a:endParaRPr kumimoji="0" lang="en-US" sz="3600" b="0" i="0" u="none" strike="noStrike" kern="0" cap="none" spc="0" normalizeH="0" baseline="0" noProof="0">
              <a:ln>
                <a:noFill/>
              </a:ln>
              <a:solidFill>
                <a:sysClr val="window" lastClr="FFFFFF"/>
              </a:solidFill>
              <a:effectLst/>
              <a:uLnTx/>
              <a:uFillTx/>
            </a:endParaRPr>
          </a:p>
        </p:txBody>
      </p:sp>
      <p:sp>
        <p:nvSpPr>
          <p:cNvPr id="134" name="Rounded Rectangle 13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03:03</a:t>
            </a:r>
            <a:endParaRPr kumimoji="0" lang="en-US" sz="3600" b="0" i="0" u="none" strike="noStrike" kern="0" cap="none" spc="0" normalizeH="0" baseline="0" noProof="0">
              <a:ln>
                <a:noFill/>
              </a:ln>
              <a:solidFill>
                <a:sysClr val="window" lastClr="FFFFFF"/>
              </a:solidFill>
              <a:effectLst/>
              <a:uLnTx/>
              <a:uFillTx/>
            </a:endParaRPr>
          </a:p>
        </p:txBody>
      </p:sp>
      <p:sp>
        <p:nvSpPr>
          <p:cNvPr id="135" name="Rounded Rectangle 13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03:02</a:t>
            </a:r>
            <a:endParaRPr kumimoji="0" lang="en-US" sz="3600" b="0" i="0" u="none" strike="noStrike" kern="0" cap="none" spc="0" normalizeH="0" baseline="0" noProof="0">
              <a:ln>
                <a:noFill/>
              </a:ln>
              <a:solidFill>
                <a:sysClr val="window" lastClr="FFFFFF"/>
              </a:solidFill>
              <a:effectLst/>
              <a:uLnTx/>
              <a:uFillTx/>
            </a:endParaRPr>
          </a:p>
        </p:txBody>
      </p:sp>
      <p:sp>
        <p:nvSpPr>
          <p:cNvPr id="136" name="Rounded Rectangle 13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03:01</a:t>
            </a:r>
            <a:endParaRPr kumimoji="0" lang="en-US" sz="3600" b="0" i="0" u="none" strike="noStrike" kern="0" cap="none" spc="0" normalizeH="0" baseline="0" noProof="0">
              <a:ln>
                <a:noFill/>
              </a:ln>
              <a:solidFill>
                <a:sysClr val="window" lastClr="FFFFFF"/>
              </a:solidFill>
              <a:effectLst/>
              <a:uLnTx/>
              <a:uFillTx/>
            </a:endParaRPr>
          </a:p>
        </p:txBody>
      </p:sp>
      <p:sp>
        <p:nvSpPr>
          <p:cNvPr id="137" name="Rounded Rectangle 13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03:00</a:t>
            </a:r>
            <a:endParaRPr kumimoji="0" lang="en-US" sz="3600" b="0" i="0" u="none" strike="noStrike" kern="0" cap="none" spc="0" normalizeH="0" baseline="0" noProof="0">
              <a:ln>
                <a:noFill/>
              </a:ln>
              <a:solidFill>
                <a:sysClr val="window" lastClr="FFFFFF"/>
              </a:solidFill>
              <a:effectLst/>
              <a:uLnTx/>
              <a:uFillTx/>
            </a:endParaRPr>
          </a:p>
        </p:txBody>
      </p:sp>
      <p:sp>
        <p:nvSpPr>
          <p:cNvPr id="138" name="Rounded Rectangle 13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02:59</a:t>
            </a:r>
            <a:endParaRPr kumimoji="0" lang="en-US" sz="3600" b="0" i="0" u="none" strike="noStrike" kern="0" cap="none" spc="0" normalizeH="0" baseline="0" noProof="0">
              <a:ln>
                <a:noFill/>
              </a:ln>
              <a:solidFill>
                <a:sysClr val="window" lastClr="FFFFFF"/>
              </a:solidFill>
              <a:effectLst/>
              <a:uLnTx/>
              <a:uFillTx/>
            </a:endParaRPr>
          </a:p>
        </p:txBody>
      </p:sp>
      <p:sp>
        <p:nvSpPr>
          <p:cNvPr id="139" name="Rounded Rectangle 13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02:58</a:t>
            </a:r>
            <a:endParaRPr kumimoji="0" lang="en-US" sz="3600" b="0" i="0" u="none" strike="noStrike" kern="0" cap="none" spc="0" normalizeH="0" baseline="0" noProof="0">
              <a:ln>
                <a:noFill/>
              </a:ln>
              <a:solidFill>
                <a:sysClr val="window" lastClr="FFFFFF"/>
              </a:solidFill>
              <a:effectLst/>
              <a:uLnTx/>
              <a:uFillTx/>
            </a:endParaRPr>
          </a:p>
        </p:txBody>
      </p:sp>
      <p:sp>
        <p:nvSpPr>
          <p:cNvPr id="140" name="Rounded Rectangle 13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02:57</a:t>
            </a:r>
            <a:endParaRPr kumimoji="0" lang="en-US" sz="3600" b="0" i="0" u="none" strike="noStrike" kern="0" cap="none" spc="0" normalizeH="0" baseline="0" noProof="0">
              <a:ln>
                <a:noFill/>
              </a:ln>
              <a:solidFill>
                <a:sysClr val="window" lastClr="FFFFFF"/>
              </a:solidFill>
              <a:effectLst/>
              <a:uLnTx/>
              <a:uFillTx/>
            </a:endParaRPr>
          </a:p>
        </p:txBody>
      </p:sp>
      <p:sp>
        <p:nvSpPr>
          <p:cNvPr id="141" name="Rounded Rectangle 14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02:56</a:t>
            </a:r>
            <a:endParaRPr kumimoji="0" lang="en-US" sz="3600" b="0" i="0" u="none" strike="noStrike" kern="0" cap="none" spc="0" normalizeH="0" baseline="0" noProof="0">
              <a:ln>
                <a:noFill/>
              </a:ln>
              <a:solidFill>
                <a:sysClr val="window" lastClr="FFFFFF"/>
              </a:solidFill>
              <a:effectLst/>
              <a:uLnTx/>
              <a:uFillTx/>
            </a:endParaRPr>
          </a:p>
        </p:txBody>
      </p:sp>
      <p:sp>
        <p:nvSpPr>
          <p:cNvPr id="142" name="Rounded Rectangle 14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02:55</a:t>
            </a:r>
            <a:endParaRPr kumimoji="0" lang="en-US" sz="3600" b="0" i="0" u="none" strike="noStrike" kern="0" cap="none" spc="0" normalizeH="0" baseline="0" noProof="0">
              <a:ln>
                <a:noFill/>
              </a:ln>
              <a:solidFill>
                <a:sysClr val="window" lastClr="FFFFFF"/>
              </a:solidFill>
              <a:effectLst/>
              <a:uLnTx/>
              <a:uFillTx/>
            </a:endParaRPr>
          </a:p>
        </p:txBody>
      </p:sp>
      <p:sp>
        <p:nvSpPr>
          <p:cNvPr id="143" name="Rounded Rectangle 14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02:54</a:t>
            </a:r>
            <a:endParaRPr kumimoji="0" lang="en-US" sz="3600" b="0" i="0" u="none" strike="noStrike" kern="0" cap="none" spc="0" normalizeH="0" baseline="0" noProof="0">
              <a:ln>
                <a:noFill/>
              </a:ln>
              <a:solidFill>
                <a:sysClr val="window" lastClr="FFFFFF"/>
              </a:solidFill>
              <a:effectLst/>
              <a:uLnTx/>
              <a:uFillTx/>
            </a:endParaRPr>
          </a:p>
        </p:txBody>
      </p:sp>
      <p:sp>
        <p:nvSpPr>
          <p:cNvPr id="144" name="Rounded Rectangle 14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02:53</a:t>
            </a:r>
            <a:endParaRPr kumimoji="0" lang="en-US" sz="3600" b="0" i="0" u="none" strike="noStrike" kern="0" cap="none" spc="0" normalizeH="0" baseline="0" noProof="0">
              <a:ln>
                <a:noFill/>
              </a:ln>
              <a:solidFill>
                <a:sysClr val="window" lastClr="FFFFFF"/>
              </a:solidFill>
              <a:effectLst/>
              <a:uLnTx/>
              <a:uFillTx/>
            </a:endParaRPr>
          </a:p>
        </p:txBody>
      </p:sp>
      <p:sp>
        <p:nvSpPr>
          <p:cNvPr id="145" name="Rounded Rectangle 14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02:52</a:t>
            </a:r>
            <a:endParaRPr kumimoji="0" lang="en-US" sz="3600" b="0" i="0" u="none" strike="noStrike" kern="0" cap="none" spc="0" normalizeH="0" baseline="0" noProof="0">
              <a:ln>
                <a:noFill/>
              </a:ln>
              <a:solidFill>
                <a:sysClr val="window" lastClr="FFFFFF"/>
              </a:solidFill>
              <a:effectLst/>
              <a:uLnTx/>
              <a:uFillTx/>
            </a:endParaRPr>
          </a:p>
        </p:txBody>
      </p:sp>
      <p:sp>
        <p:nvSpPr>
          <p:cNvPr id="146" name="Rounded Rectangle 14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02:51</a:t>
            </a:r>
            <a:endParaRPr kumimoji="0" lang="en-US" sz="3600" b="0" i="0" u="none" strike="noStrike" kern="0" cap="none" spc="0" normalizeH="0" baseline="0" noProof="0">
              <a:ln>
                <a:noFill/>
              </a:ln>
              <a:solidFill>
                <a:sysClr val="window" lastClr="FFFFFF"/>
              </a:solidFill>
              <a:effectLst/>
              <a:uLnTx/>
              <a:uFillTx/>
            </a:endParaRPr>
          </a:p>
        </p:txBody>
      </p:sp>
      <p:sp>
        <p:nvSpPr>
          <p:cNvPr id="147" name="Rounded Rectangle 14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02:50</a:t>
            </a:r>
            <a:endParaRPr kumimoji="0" lang="en-US" sz="3600" b="0" i="0" u="none" strike="noStrike" kern="0" cap="none" spc="0" normalizeH="0" baseline="0" noProof="0">
              <a:ln>
                <a:noFill/>
              </a:ln>
              <a:solidFill>
                <a:sysClr val="window" lastClr="FFFFFF"/>
              </a:solidFill>
              <a:effectLst/>
              <a:uLnTx/>
              <a:uFillTx/>
            </a:endParaRPr>
          </a:p>
        </p:txBody>
      </p:sp>
      <p:sp>
        <p:nvSpPr>
          <p:cNvPr id="148" name="Rounded Rectangle 14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02:49</a:t>
            </a:r>
            <a:endParaRPr kumimoji="0" lang="en-US" sz="3600" b="0" i="0" u="none" strike="noStrike" kern="0" cap="none" spc="0" normalizeH="0" baseline="0" noProof="0">
              <a:ln>
                <a:noFill/>
              </a:ln>
              <a:solidFill>
                <a:sysClr val="window" lastClr="FFFFFF"/>
              </a:solidFill>
              <a:effectLst/>
              <a:uLnTx/>
              <a:uFillTx/>
            </a:endParaRPr>
          </a:p>
        </p:txBody>
      </p:sp>
      <p:sp>
        <p:nvSpPr>
          <p:cNvPr id="149" name="Rounded Rectangle 14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02:48</a:t>
            </a:r>
            <a:endParaRPr kumimoji="0" lang="en-US" sz="3600" b="0" i="0" u="none" strike="noStrike" kern="0" cap="none" spc="0" normalizeH="0" baseline="0" noProof="0">
              <a:ln>
                <a:noFill/>
              </a:ln>
              <a:solidFill>
                <a:sysClr val="window" lastClr="FFFFFF"/>
              </a:solidFill>
              <a:effectLst/>
              <a:uLnTx/>
              <a:uFillTx/>
            </a:endParaRPr>
          </a:p>
        </p:txBody>
      </p:sp>
      <p:sp>
        <p:nvSpPr>
          <p:cNvPr id="150" name="Rounded Rectangle 14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02:47</a:t>
            </a:r>
            <a:endParaRPr kumimoji="0" lang="en-US" sz="3600" b="0" i="0" u="none" strike="noStrike" kern="0" cap="none" spc="0" normalizeH="0" baseline="0" noProof="0">
              <a:ln>
                <a:noFill/>
              </a:ln>
              <a:solidFill>
                <a:sysClr val="window" lastClr="FFFFFF"/>
              </a:solidFill>
              <a:effectLst/>
              <a:uLnTx/>
              <a:uFillTx/>
            </a:endParaRPr>
          </a:p>
        </p:txBody>
      </p:sp>
      <p:sp>
        <p:nvSpPr>
          <p:cNvPr id="151" name="Rounded Rectangle 15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02:46</a:t>
            </a:r>
            <a:endParaRPr kumimoji="0" lang="en-US" sz="3600" b="0" i="0" u="none" strike="noStrike" kern="0" cap="none" spc="0" normalizeH="0" baseline="0" noProof="0">
              <a:ln>
                <a:noFill/>
              </a:ln>
              <a:solidFill>
                <a:sysClr val="window" lastClr="FFFFFF"/>
              </a:solidFill>
              <a:effectLst/>
              <a:uLnTx/>
              <a:uFillTx/>
            </a:endParaRPr>
          </a:p>
        </p:txBody>
      </p:sp>
      <p:sp>
        <p:nvSpPr>
          <p:cNvPr id="152" name="Rounded Rectangle 15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02:45</a:t>
            </a:r>
            <a:endParaRPr kumimoji="0" lang="en-US" sz="3600" b="0" i="0" u="none" strike="noStrike" kern="0" cap="none" spc="0" normalizeH="0" baseline="0" noProof="0">
              <a:ln>
                <a:noFill/>
              </a:ln>
              <a:solidFill>
                <a:sysClr val="window" lastClr="FFFFFF"/>
              </a:solidFill>
              <a:effectLst/>
              <a:uLnTx/>
              <a:uFillTx/>
            </a:endParaRPr>
          </a:p>
        </p:txBody>
      </p:sp>
      <p:sp>
        <p:nvSpPr>
          <p:cNvPr id="153" name="Rounded Rectangle 15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02:44</a:t>
            </a:r>
            <a:endParaRPr kumimoji="0" lang="en-US" sz="3600" b="0" i="0" u="none" strike="noStrike" kern="0" cap="none" spc="0" normalizeH="0" baseline="0" noProof="0">
              <a:ln>
                <a:noFill/>
              </a:ln>
              <a:solidFill>
                <a:sysClr val="window" lastClr="FFFFFF"/>
              </a:solidFill>
              <a:effectLst/>
              <a:uLnTx/>
              <a:uFillTx/>
            </a:endParaRPr>
          </a:p>
        </p:txBody>
      </p:sp>
      <p:sp>
        <p:nvSpPr>
          <p:cNvPr id="154" name="Rounded Rectangle 15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02:43</a:t>
            </a:r>
            <a:endParaRPr kumimoji="0" lang="en-US" sz="3600" b="0" i="0" u="none" strike="noStrike" kern="0" cap="none" spc="0" normalizeH="0" baseline="0" noProof="0">
              <a:ln>
                <a:noFill/>
              </a:ln>
              <a:solidFill>
                <a:sysClr val="window" lastClr="FFFFFF"/>
              </a:solidFill>
              <a:effectLst/>
              <a:uLnTx/>
              <a:uFillTx/>
            </a:endParaRPr>
          </a:p>
        </p:txBody>
      </p:sp>
      <p:sp>
        <p:nvSpPr>
          <p:cNvPr id="155" name="Rounded Rectangle 15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02:42</a:t>
            </a:r>
            <a:endParaRPr kumimoji="0" lang="en-US" sz="3600" b="0" i="0" u="none" strike="noStrike" kern="0" cap="none" spc="0" normalizeH="0" baseline="0" noProof="0">
              <a:ln>
                <a:noFill/>
              </a:ln>
              <a:solidFill>
                <a:sysClr val="window" lastClr="FFFFFF"/>
              </a:solidFill>
              <a:effectLst/>
              <a:uLnTx/>
              <a:uFillTx/>
            </a:endParaRPr>
          </a:p>
        </p:txBody>
      </p:sp>
      <p:sp>
        <p:nvSpPr>
          <p:cNvPr id="156" name="Rounded Rectangle 15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02:41</a:t>
            </a:r>
            <a:endParaRPr kumimoji="0" lang="en-US" sz="3600" b="0" i="0" u="none" strike="noStrike" kern="0" cap="none" spc="0" normalizeH="0" baseline="0" noProof="0">
              <a:ln>
                <a:noFill/>
              </a:ln>
              <a:solidFill>
                <a:sysClr val="window" lastClr="FFFFFF"/>
              </a:solidFill>
              <a:effectLst/>
              <a:uLnTx/>
              <a:uFillTx/>
            </a:endParaRPr>
          </a:p>
        </p:txBody>
      </p:sp>
      <p:sp>
        <p:nvSpPr>
          <p:cNvPr id="157" name="Rounded Rectangle 15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02:40</a:t>
            </a:r>
            <a:endParaRPr kumimoji="0" lang="en-US" sz="3600" b="0" i="0" u="none" strike="noStrike" kern="0" cap="none" spc="0" normalizeH="0" baseline="0" noProof="0">
              <a:ln>
                <a:noFill/>
              </a:ln>
              <a:solidFill>
                <a:sysClr val="window" lastClr="FFFFFF"/>
              </a:solidFill>
              <a:effectLst/>
              <a:uLnTx/>
              <a:uFillTx/>
            </a:endParaRPr>
          </a:p>
        </p:txBody>
      </p:sp>
      <p:sp>
        <p:nvSpPr>
          <p:cNvPr id="158" name="Rounded Rectangle 15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02:39</a:t>
            </a:r>
            <a:endParaRPr kumimoji="0" lang="en-US" sz="3600" b="0" i="0" u="none" strike="noStrike" kern="0" cap="none" spc="0" normalizeH="0" baseline="0" noProof="0">
              <a:ln>
                <a:noFill/>
              </a:ln>
              <a:solidFill>
                <a:sysClr val="window" lastClr="FFFFFF"/>
              </a:solidFill>
              <a:effectLst/>
              <a:uLnTx/>
              <a:uFillTx/>
            </a:endParaRPr>
          </a:p>
        </p:txBody>
      </p:sp>
      <p:sp>
        <p:nvSpPr>
          <p:cNvPr id="159" name="Rounded Rectangle 15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02:38</a:t>
            </a:r>
            <a:endParaRPr kumimoji="0" lang="en-US" sz="3600" b="0" i="0" u="none" strike="noStrike" kern="0" cap="none" spc="0" normalizeH="0" baseline="0" noProof="0">
              <a:ln>
                <a:noFill/>
              </a:ln>
              <a:solidFill>
                <a:sysClr val="window" lastClr="FFFFFF"/>
              </a:solidFill>
              <a:effectLst/>
              <a:uLnTx/>
              <a:uFillTx/>
            </a:endParaRPr>
          </a:p>
        </p:txBody>
      </p:sp>
      <p:sp>
        <p:nvSpPr>
          <p:cNvPr id="160" name="Rounded Rectangle 15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02:37</a:t>
            </a:r>
            <a:endParaRPr kumimoji="0" lang="en-US" sz="3600" b="0" i="0" u="none" strike="noStrike" kern="0" cap="none" spc="0" normalizeH="0" baseline="0" noProof="0">
              <a:ln>
                <a:noFill/>
              </a:ln>
              <a:solidFill>
                <a:sysClr val="window" lastClr="FFFFFF"/>
              </a:solidFill>
              <a:effectLst/>
              <a:uLnTx/>
              <a:uFillTx/>
            </a:endParaRPr>
          </a:p>
        </p:txBody>
      </p:sp>
      <p:sp>
        <p:nvSpPr>
          <p:cNvPr id="161" name="Rounded Rectangle 16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02:36</a:t>
            </a:r>
            <a:endParaRPr kumimoji="0" lang="en-US" sz="3600" b="0" i="0" u="none" strike="noStrike" kern="0" cap="none" spc="0" normalizeH="0" baseline="0" noProof="0">
              <a:ln>
                <a:noFill/>
              </a:ln>
              <a:solidFill>
                <a:sysClr val="window" lastClr="FFFFFF"/>
              </a:solidFill>
              <a:effectLst/>
              <a:uLnTx/>
              <a:uFillTx/>
            </a:endParaRPr>
          </a:p>
        </p:txBody>
      </p:sp>
      <p:sp>
        <p:nvSpPr>
          <p:cNvPr id="162" name="Rounded Rectangle 16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02:35</a:t>
            </a:r>
            <a:endParaRPr kumimoji="0" lang="en-US" sz="3600" b="0" i="0" u="none" strike="noStrike" kern="0" cap="none" spc="0" normalizeH="0" baseline="0" noProof="0">
              <a:ln>
                <a:noFill/>
              </a:ln>
              <a:solidFill>
                <a:sysClr val="window" lastClr="FFFFFF"/>
              </a:solidFill>
              <a:effectLst/>
              <a:uLnTx/>
              <a:uFillTx/>
            </a:endParaRPr>
          </a:p>
        </p:txBody>
      </p:sp>
      <p:sp>
        <p:nvSpPr>
          <p:cNvPr id="163" name="Rounded Rectangle 16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02:34</a:t>
            </a:r>
            <a:endParaRPr kumimoji="0" lang="en-US" sz="3600" b="0" i="0" u="none" strike="noStrike" kern="0" cap="none" spc="0" normalizeH="0" baseline="0" noProof="0">
              <a:ln>
                <a:noFill/>
              </a:ln>
              <a:solidFill>
                <a:sysClr val="window" lastClr="FFFFFF"/>
              </a:solidFill>
              <a:effectLst/>
              <a:uLnTx/>
              <a:uFillTx/>
            </a:endParaRPr>
          </a:p>
        </p:txBody>
      </p:sp>
      <p:sp>
        <p:nvSpPr>
          <p:cNvPr id="164" name="Rounded Rectangle 16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02:33</a:t>
            </a:r>
            <a:endParaRPr kumimoji="0" lang="en-US" sz="3600" b="0" i="0" u="none" strike="noStrike" kern="0" cap="none" spc="0" normalizeH="0" baseline="0" noProof="0">
              <a:ln>
                <a:noFill/>
              </a:ln>
              <a:solidFill>
                <a:sysClr val="window" lastClr="FFFFFF"/>
              </a:solidFill>
              <a:effectLst/>
              <a:uLnTx/>
              <a:uFillTx/>
            </a:endParaRPr>
          </a:p>
        </p:txBody>
      </p:sp>
      <p:sp>
        <p:nvSpPr>
          <p:cNvPr id="165" name="Rounded Rectangle 16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02:32</a:t>
            </a:r>
            <a:endParaRPr kumimoji="0" lang="en-US" sz="3600" b="0" i="0" u="none" strike="noStrike" kern="0" cap="none" spc="0" normalizeH="0" baseline="0" noProof="0">
              <a:ln>
                <a:noFill/>
              </a:ln>
              <a:solidFill>
                <a:sysClr val="window" lastClr="FFFFFF"/>
              </a:solidFill>
              <a:effectLst/>
              <a:uLnTx/>
              <a:uFillTx/>
            </a:endParaRPr>
          </a:p>
        </p:txBody>
      </p:sp>
      <p:sp>
        <p:nvSpPr>
          <p:cNvPr id="166" name="Rounded Rectangle 16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02:31</a:t>
            </a:r>
            <a:endParaRPr kumimoji="0" lang="en-US" sz="3600" b="0" i="0" u="none" strike="noStrike" kern="0" cap="none" spc="0" normalizeH="0" baseline="0" noProof="0">
              <a:ln>
                <a:noFill/>
              </a:ln>
              <a:solidFill>
                <a:sysClr val="window" lastClr="FFFFFF"/>
              </a:solidFill>
              <a:effectLst/>
              <a:uLnTx/>
              <a:uFillTx/>
            </a:endParaRPr>
          </a:p>
        </p:txBody>
      </p:sp>
      <p:sp>
        <p:nvSpPr>
          <p:cNvPr id="167" name="Rounded Rectangle 16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02:30</a:t>
            </a:r>
            <a:endParaRPr kumimoji="0" lang="en-US" sz="3600" b="0" i="0" u="none" strike="noStrike" kern="0" cap="none" spc="0" normalizeH="0" baseline="0" noProof="0">
              <a:ln>
                <a:noFill/>
              </a:ln>
              <a:solidFill>
                <a:sysClr val="window" lastClr="FFFFFF"/>
              </a:solidFill>
              <a:effectLst/>
              <a:uLnTx/>
              <a:uFillTx/>
            </a:endParaRPr>
          </a:p>
        </p:txBody>
      </p:sp>
      <p:sp>
        <p:nvSpPr>
          <p:cNvPr id="168" name="Rounded Rectangle 16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02:29</a:t>
            </a:r>
            <a:endParaRPr kumimoji="0" lang="en-US" sz="3600" b="0" i="0" u="none" strike="noStrike" kern="0" cap="none" spc="0" normalizeH="0" baseline="0" noProof="0">
              <a:ln>
                <a:noFill/>
              </a:ln>
              <a:solidFill>
                <a:sysClr val="window" lastClr="FFFFFF"/>
              </a:solidFill>
              <a:effectLst/>
              <a:uLnTx/>
              <a:uFillTx/>
            </a:endParaRPr>
          </a:p>
        </p:txBody>
      </p:sp>
      <p:sp>
        <p:nvSpPr>
          <p:cNvPr id="169" name="Rounded Rectangle 16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02:28</a:t>
            </a:r>
            <a:endParaRPr kumimoji="0" lang="en-US" sz="3600" b="0" i="0" u="none" strike="noStrike" kern="0" cap="none" spc="0" normalizeH="0" baseline="0" noProof="0">
              <a:ln>
                <a:noFill/>
              </a:ln>
              <a:solidFill>
                <a:sysClr val="window" lastClr="FFFFFF"/>
              </a:solidFill>
              <a:effectLst/>
              <a:uLnTx/>
              <a:uFillTx/>
            </a:endParaRPr>
          </a:p>
        </p:txBody>
      </p:sp>
      <p:sp>
        <p:nvSpPr>
          <p:cNvPr id="170" name="Rounded Rectangle 16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02:27</a:t>
            </a:r>
            <a:endParaRPr kumimoji="0" lang="en-US" sz="3600" b="0" i="0" u="none" strike="noStrike" kern="0" cap="none" spc="0" normalizeH="0" baseline="0" noProof="0">
              <a:ln>
                <a:noFill/>
              </a:ln>
              <a:solidFill>
                <a:sysClr val="window" lastClr="FFFFFF"/>
              </a:solidFill>
              <a:effectLst/>
              <a:uLnTx/>
              <a:uFillTx/>
            </a:endParaRPr>
          </a:p>
        </p:txBody>
      </p:sp>
      <p:sp>
        <p:nvSpPr>
          <p:cNvPr id="171" name="Rounded Rectangle 17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02:26</a:t>
            </a:r>
            <a:endParaRPr kumimoji="0" lang="en-US" sz="3600" b="0" i="0" u="none" strike="noStrike" kern="0" cap="none" spc="0" normalizeH="0" baseline="0" noProof="0">
              <a:ln>
                <a:noFill/>
              </a:ln>
              <a:solidFill>
                <a:sysClr val="window" lastClr="FFFFFF"/>
              </a:solidFill>
              <a:effectLst/>
              <a:uLnTx/>
              <a:uFillTx/>
            </a:endParaRPr>
          </a:p>
        </p:txBody>
      </p:sp>
      <p:sp>
        <p:nvSpPr>
          <p:cNvPr id="172" name="Rounded Rectangle 17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02:25</a:t>
            </a:r>
            <a:endParaRPr kumimoji="0" lang="en-US" sz="3600" b="0" i="0" u="none" strike="noStrike" kern="0" cap="none" spc="0" normalizeH="0" baseline="0" noProof="0">
              <a:ln>
                <a:noFill/>
              </a:ln>
              <a:solidFill>
                <a:sysClr val="window" lastClr="FFFFFF"/>
              </a:solidFill>
              <a:effectLst/>
              <a:uLnTx/>
              <a:uFillTx/>
            </a:endParaRPr>
          </a:p>
        </p:txBody>
      </p:sp>
      <p:sp>
        <p:nvSpPr>
          <p:cNvPr id="173" name="Rounded Rectangle 17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02:24</a:t>
            </a:r>
            <a:endParaRPr kumimoji="0" lang="en-US" sz="3600" b="0" i="0" u="none" strike="noStrike" kern="0" cap="none" spc="0" normalizeH="0" baseline="0" noProof="0">
              <a:ln>
                <a:noFill/>
              </a:ln>
              <a:solidFill>
                <a:sysClr val="window" lastClr="FFFFFF"/>
              </a:solidFill>
              <a:effectLst/>
              <a:uLnTx/>
              <a:uFillTx/>
            </a:endParaRPr>
          </a:p>
        </p:txBody>
      </p:sp>
      <p:sp>
        <p:nvSpPr>
          <p:cNvPr id="174" name="Rounded Rectangle 17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02:23</a:t>
            </a:r>
            <a:endParaRPr kumimoji="0" lang="en-US" sz="3600" b="0" i="0" u="none" strike="noStrike" kern="0" cap="none" spc="0" normalizeH="0" baseline="0" noProof="0">
              <a:ln>
                <a:noFill/>
              </a:ln>
              <a:solidFill>
                <a:sysClr val="window" lastClr="FFFFFF"/>
              </a:solidFill>
              <a:effectLst/>
              <a:uLnTx/>
              <a:uFillTx/>
            </a:endParaRPr>
          </a:p>
        </p:txBody>
      </p:sp>
      <p:sp>
        <p:nvSpPr>
          <p:cNvPr id="175" name="Rounded Rectangle 17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02:22</a:t>
            </a:r>
            <a:endParaRPr kumimoji="0" lang="en-US" sz="3600" b="0" i="0" u="none" strike="noStrike" kern="0" cap="none" spc="0" normalizeH="0" baseline="0" noProof="0">
              <a:ln>
                <a:noFill/>
              </a:ln>
              <a:solidFill>
                <a:sysClr val="window" lastClr="FFFFFF"/>
              </a:solidFill>
              <a:effectLst/>
              <a:uLnTx/>
              <a:uFillTx/>
            </a:endParaRPr>
          </a:p>
        </p:txBody>
      </p:sp>
      <p:sp>
        <p:nvSpPr>
          <p:cNvPr id="176" name="Rounded Rectangle 17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02:21</a:t>
            </a:r>
            <a:endParaRPr kumimoji="0" lang="en-US" sz="3600" b="0" i="0" u="none" strike="noStrike" kern="0" cap="none" spc="0" normalizeH="0" baseline="0" noProof="0">
              <a:ln>
                <a:noFill/>
              </a:ln>
              <a:solidFill>
                <a:sysClr val="window" lastClr="FFFFFF"/>
              </a:solidFill>
              <a:effectLst/>
              <a:uLnTx/>
              <a:uFillTx/>
            </a:endParaRPr>
          </a:p>
        </p:txBody>
      </p:sp>
      <p:sp>
        <p:nvSpPr>
          <p:cNvPr id="177" name="Rounded Rectangle 17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02:20</a:t>
            </a:r>
            <a:endParaRPr kumimoji="0" lang="en-US" sz="3600" b="0" i="0" u="none" strike="noStrike" kern="0" cap="none" spc="0" normalizeH="0" baseline="0" noProof="0">
              <a:ln>
                <a:noFill/>
              </a:ln>
              <a:solidFill>
                <a:sysClr val="window" lastClr="FFFFFF"/>
              </a:solidFill>
              <a:effectLst/>
              <a:uLnTx/>
              <a:uFillTx/>
            </a:endParaRPr>
          </a:p>
        </p:txBody>
      </p:sp>
      <p:sp>
        <p:nvSpPr>
          <p:cNvPr id="178" name="Rounded Rectangle 17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02:19</a:t>
            </a:r>
            <a:endParaRPr kumimoji="0" lang="en-US" sz="3600" b="0" i="0" u="none" strike="noStrike" kern="0" cap="none" spc="0" normalizeH="0" baseline="0" noProof="0">
              <a:ln>
                <a:noFill/>
              </a:ln>
              <a:solidFill>
                <a:sysClr val="window" lastClr="FFFFFF"/>
              </a:solidFill>
              <a:effectLst/>
              <a:uLnTx/>
              <a:uFillTx/>
            </a:endParaRPr>
          </a:p>
        </p:txBody>
      </p:sp>
      <p:sp>
        <p:nvSpPr>
          <p:cNvPr id="179" name="Rounded Rectangle 17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02:18</a:t>
            </a:r>
            <a:endParaRPr kumimoji="0" lang="en-US" sz="3600" b="0" i="0" u="none" strike="noStrike" kern="0" cap="none" spc="0" normalizeH="0" baseline="0" noProof="0">
              <a:ln>
                <a:noFill/>
              </a:ln>
              <a:solidFill>
                <a:sysClr val="window" lastClr="FFFFFF"/>
              </a:solidFill>
              <a:effectLst/>
              <a:uLnTx/>
              <a:uFillTx/>
            </a:endParaRPr>
          </a:p>
        </p:txBody>
      </p:sp>
      <p:sp>
        <p:nvSpPr>
          <p:cNvPr id="180" name="Rounded Rectangle 17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02:17</a:t>
            </a:r>
            <a:endParaRPr kumimoji="0" lang="en-US" sz="3600" b="0" i="0" u="none" strike="noStrike" kern="0" cap="none" spc="0" normalizeH="0" baseline="0" noProof="0">
              <a:ln>
                <a:noFill/>
              </a:ln>
              <a:solidFill>
                <a:sysClr val="window" lastClr="FFFFFF"/>
              </a:solidFill>
              <a:effectLst/>
              <a:uLnTx/>
              <a:uFillTx/>
            </a:endParaRPr>
          </a:p>
        </p:txBody>
      </p:sp>
      <p:sp>
        <p:nvSpPr>
          <p:cNvPr id="181" name="Rounded Rectangle 18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02:16</a:t>
            </a:r>
            <a:endParaRPr kumimoji="0" lang="en-US" sz="3600" b="0" i="0" u="none" strike="noStrike" kern="0" cap="none" spc="0" normalizeH="0" baseline="0" noProof="0">
              <a:ln>
                <a:noFill/>
              </a:ln>
              <a:solidFill>
                <a:sysClr val="window" lastClr="FFFFFF"/>
              </a:solidFill>
              <a:effectLst/>
              <a:uLnTx/>
              <a:uFillTx/>
            </a:endParaRPr>
          </a:p>
        </p:txBody>
      </p:sp>
      <p:sp>
        <p:nvSpPr>
          <p:cNvPr id="182" name="Rounded Rectangle 18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02:15</a:t>
            </a:r>
            <a:endParaRPr kumimoji="0" lang="en-US" sz="3600" b="0" i="0" u="none" strike="noStrike" kern="0" cap="none" spc="0" normalizeH="0" baseline="0" noProof="0">
              <a:ln>
                <a:noFill/>
              </a:ln>
              <a:solidFill>
                <a:sysClr val="window" lastClr="FFFFFF"/>
              </a:solidFill>
              <a:effectLst/>
              <a:uLnTx/>
              <a:uFillTx/>
            </a:endParaRPr>
          </a:p>
        </p:txBody>
      </p:sp>
      <p:sp>
        <p:nvSpPr>
          <p:cNvPr id="183" name="Rounded Rectangle 18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02:14</a:t>
            </a:r>
            <a:endParaRPr kumimoji="0" lang="en-US" sz="3600" b="0" i="0" u="none" strike="noStrike" kern="0" cap="none" spc="0" normalizeH="0" baseline="0" noProof="0">
              <a:ln>
                <a:noFill/>
              </a:ln>
              <a:solidFill>
                <a:sysClr val="window" lastClr="FFFFFF"/>
              </a:solidFill>
              <a:effectLst/>
              <a:uLnTx/>
              <a:uFillTx/>
            </a:endParaRPr>
          </a:p>
        </p:txBody>
      </p:sp>
      <p:sp>
        <p:nvSpPr>
          <p:cNvPr id="184" name="Rounded Rectangle 18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02:13</a:t>
            </a:r>
            <a:endParaRPr kumimoji="0" lang="en-US" sz="3600" b="0" i="0" u="none" strike="noStrike" kern="0" cap="none" spc="0" normalizeH="0" baseline="0" noProof="0">
              <a:ln>
                <a:noFill/>
              </a:ln>
              <a:solidFill>
                <a:sysClr val="window" lastClr="FFFFFF"/>
              </a:solidFill>
              <a:effectLst/>
              <a:uLnTx/>
              <a:uFillTx/>
            </a:endParaRPr>
          </a:p>
        </p:txBody>
      </p:sp>
      <p:sp>
        <p:nvSpPr>
          <p:cNvPr id="185" name="Rounded Rectangle 18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02:12</a:t>
            </a:r>
            <a:endParaRPr kumimoji="0" lang="en-US" sz="3600" b="0" i="0" u="none" strike="noStrike" kern="0" cap="none" spc="0" normalizeH="0" baseline="0" noProof="0">
              <a:ln>
                <a:noFill/>
              </a:ln>
              <a:solidFill>
                <a:sysClr val="window" lastClr="FFFFFF"/>
              </a:solidFill>
              <a:effectLst/>
              <a:uLnTx/>
              <a:uFillTx/>
            </a:endParaRPr>
          </a:p>
        </p:txBody>
      </p:sp>
      <p:sp>
        <p:nvSpPr>
          <p:cNvPr id="186" name="Rounded Rectangle 18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02:11</a:t>
            </a:r>
            <a:endParaRPr kumimoji="0" lang="en-US" sz="3600" b="0" i="0" u="none" strike="noStrike" kern="0" cap="none" spc="0" normalizeH="0" baseline="0" noProof="0">
              <a:ln>
                <a:noFill/>
              </a:ln>
              <a:solidFill>
                <a:sysClr val="window" lastClr="FFFFFF"/>
              </a:solidFill>
              <a:effectLst/>
              <a:uLnTx/>
              <a:uFillTx/>
            </a:endParaRPr>
          </a:p>
        </p:txBody>
      </p:sp>
      <p:sp>
        <p:nvSpPr>
          <p:cNvPr id="187" name="Rounded Rectangle 18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02:10</a:t>
            </a:r>
            <a:endParaRPr kumimoji="0" lang="en-US" sz="3600" b="0" i="0" u="none" strike="noStrike" kern="0" cap="none" spc="0" normalizeH="0" baseline="0" noProof="0">
              <a:ln>
                <a:noFill/>
              </a:ln>
              <a:solidFill>
                <a:sysClr val="window" lastClr="FFFFFF"/>
              </a:solidFill>
              <a:effectLst/>
              <a:uLnTx/>
              <a:uFillTx/>
            </a:endParaRPr>
          </a:p>
        </p:txBody>
      </p:sp>
      <p:sp>
        <p:nvSpPr>
          <p:cNvPr id="188" name="Rounded Rectangle 18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02:09</a:t>
            </a:r>
            <a:endParaRPr kumimoji="0" lang="en-US" sz="3600" b="0" i="0" u="none" strike="noStrike" kern="0" cap="none" spc="0" normalizeH="0" baseline="0" noProof="0">
              <a:ln>
                <a:noFill/>
              </a:ln>
              <a:solidFill>
                <a:sysClr val="window" lastClr="FFFFFF"/>
              </a:solidFill>
              <a:effectLst/>
              <a:uLnTx/>
              <a:uFillTx/>
            </a:endParaRPr>
          </a:p>
        </p:txBody>
      </p:sp>
      <p:sp>
        <p:nvSpPr>
          <p:cNvPr id="189" name="Rounded Rectangle 18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02:08</a:t>
            </a:r>
            <a:endParaRPr kumimoji="0" lang="en-US" sz="3600" b="0" i="0" u="none" strike="noStrike" kern="0" cap="none" spc="0" normalizeH="0" baseline="0" noProof="0">
              <a:ln>
                <a:noFill/>
              </a:ln>
              <a:solidFill>
                <a:sysClr val="window" lastClr="FFFFFF"/>
              </a:solidFill>
              <a:effectLst/>
              <a:uLnTx/>
              <a:uFillTx/>
            </a:endParaRPr>
          </a:p>
        </p:txBody>
      </p:sp>
      <p:sp>
        <p:nvSpPr>
          <p:cNvPr id="190" name="Rounded Rectangle 18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02:07</a:t>
            </a:r>
            <a:endParaRPr kumimoji="0" lang="en-US" sz="3600" b="0" i="0" u="none" strike="noStrike" kern="0" cap="none" spc="0" normalizeH="0" baseline="0" noProof="0">
              <a:ln>
                <a:noFill/>
              </a:ln>
              <a:solidFill>
                <a:sysClr val="window" lastClr="FFFFFF"/>
              </a:solidFill>
              <a:effectLst/>
              <a:uLnTx/>
              <a:uFillTx/>
            </a:endParaRPr>
          </a:p>
        </p:txBody>
      </p:sp>
      <p:sp>
        <p:nvSpPr>
          <p:cNvPr id="191" name="Rounded Rectangle 19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02:06</a:t>
            </a:r>
            <a:endParaRPr kumimoji="0" lang="en-US" sz="3600" b="0" i="0" u="none" strike="noStrike" kern="0" cap="none" spc="0" normalizeH="0" baseline="0" noProof="0">
              <a:ln>
                <a:noFill/>
              </a:ln>
              <a:solidFill>
                <a:sysClr val="window" lastClr="FFFFFF"/>
              </a:solidFill>
              <a:effectLst/>
              <a:uLnTx/>
              <a:uFillTx/>
            </a:endParaRPr>
          </a:p>
        </p:txBody>
      </p:sp>
      <p:sp>
        <p:nvSpPr>
          <p:cNvPr id="192" name="Rounded Rectangle 19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02:05</a:t>
            </a:r>
            <a:endParaRPr kumimoji="0" lang="en-US" sz="3600" b="0" i="0" u="none" strike="noStrike" kern="0" cap="none" spc="0" normalizeH="0" baseline="0" noProof="0">
              <a:ln>
                <a:noFill/>
              </a:ln>
              <a:solidFill>
                <a:sysClr val="window" lastClr="FFFFFF"/>
              </a:solidFill>
              <a:effectLst/>
              <a:uLnTx/>
              <a:uFillTx/>
            </a:endParaRPr>
          </a:p>
        </p:txBody>
      </p:sp>
      <p:sp>
        <p:nvSpPr>
          <p:cNvPr id="193" name="Rounded Rectangle 19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02:04</a:t>
            </a:r>
            <a:endParaRPr kumimoji="0" lang="en-US" sz="3600" b="0" i="0" u="none" strike="noStrike" kern="0" cap="none" spc="0" normalizeH="0" baseline="0" noProof="0">
              <a:ln>
                <a:noFill/>
              </a:ln>
              <a:solidFill>
                <a:sysClr val="window" lastClr="FFFFFF"/>
              </a:solidFill>
              <a:effectLst/>
              <a:uLnTx/>
              <a:uFillTx/>
            </a:endParaRPr>
          </a:p>
        </p:txBody>
      </p:sp>
      <p:sp>
        <p:nvSpPr>
          <p:cNvPr id="194" name="Rounded Rectangle 19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02:03</a:t>
            </a:r>
            <a:endParaRPr kumimoji="0" lang="en-US" sz="3600" b="0" i="0" u="none" strike="noStrike" kern="0" cap="none" spc="0" normalizeH="0" baseline="0" noProof="0">
              <a:ln>
                <a:noFill/>
              </a:ln>
              <a:solidFill>
                <a:sysClr val="window" lastClr="FFFFFF"/>
              </a:solidFill>
              <a:effectLst/>
              <a:uLnTx/>
              <a:uFillTx/>
            </a:endParaRPr>
          </a:p>
        </p:txBody>
      </p:sp>
      <p:sp>
        <p:nvSpPr>
          <p:cNvPr id="195" name="Rounded Rectangle 19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02:02</a:t>
            </a:r>
            <a:endParaRPr kumimoji="0" lang="en-US" sz="3600" b="0" i="0" u="none" strike="noStrike" kern="0" cap="none" spc="0" normalizeH="0" baseline="0" noProof="0">
              <a:ln>
                <a:noFill/>
              </a:ln>
              <a:solidFill>
                <a:sysClr val="window" lastClr="FFFFFF"/>
              </a:solidFill>
              <a:effectLst/>
              <a:uLnTx/>
              <a:uFillTx/>
            </a:endParaRPr>
          </a:p>
        </p:txBody>
      </p:sp>
      <p:sp>
        <p:nvSpPr>
          <p:cNvPr id="196" name="Rounded Rectangle 19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02:01</a:t>
            </a:r>
            <a:endParaRPr kumimoji="0" lang="en-US" sz="3600" b="0" i="0" u="none" strike="noStrike" kern="0" cap="none" spc="0" normalizeH="0" baseline="0" noProof="0">
              <a:ln>
                <a:noFill/>
              </a:ln>
              <a:solidFill>
                <a:sysClr val="window" lastClr="FFFFFF"/>
              </a:solidFill>
              <a:effectLst/>
              <a:uLnTx/>
              <a:uFillTx/>
            </a:endParaRPr>
          </a:p>
        </p:txBody>
      </p:sp>
      <p:sp>
        <p:nvSpPr>
          <p:cNvPr id="197" name="Rounded Rectangle 19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02:00</a:t>
            </a:r>
            <a:endParaRPr kumimoji="0" lang="en-US" sz="3600" b="0" i="0" u="none" strike="noStrike" kern="0" cap="none" spc="0" normalizeH="0" baseline="0" noProof="0">
              <a:ln>
                <a:noFill/>
              </a:ln>
              <a:solidFill>
                <a:sysClr val="window" lastClr="FFFFFF"/>
              </a:solidFill>
              <a:effectLst/>
              <a:uLnTx/>
              <a:uFillTx/>
            </a:endParaRPr>
          </a:p>
        </p:txBody>
      </p:sp>
      <p:sp>
        <p:nvSpPr>
          <p:cNvPr id="198" name="Rounded Rectangle 19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01:59</a:t>
            </a:r>
            <a:endParaRPr kumimoji="0" lang="en-US" sz="3600" b="0" i="0" u="none" strike="noStrike" kern="0" cap="none" spc="0" normalizeH="0" baseline="0" noProof="0">
              <a:ln>
                <a:noFill/>
              </a:ln>
              <a:solidFill>
                <a:sysClr val="window" lastClr="FFFFFF"/>
              </a:solidFill>
              <a:effectLst/>
              <a:uLnTx/>
              <a:uFillTx/>
            </a:endParaRPr>
          </a:p>
        </p:txBody>
      </p:sp>
      <p:sp>
        <p:nvSpPr>
          <p:cNvPr id="199" name="Rounded Rectangle 19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01:58</a:t>
            </a:r>
            <a:endParaRPr kumimoji="0" lang="en-US" sz="3600" b="0" i="0" u="none" strike="noStrike" kern="0" cap="none" spc="0" normalizeH="0" baseline="0" noProof="0">
              <a:ln>
                <a:noFill/>
              </a:ln>
              <a:solidFill>
                <a:sysClr val="window" lastClr="FFFFFF"/>
              </a:solidFill>
              <a:effectLst/>
              <a:uLnTx/>
              <a:uFillTx/>
            </a:endParaRPr>
          </a:p>
        </p:txBody>
      </p:sp>
      <p:sp>
        <p:nvSpPr>
          <p:cNvPr id="200" name="Rounded Rectangle 19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01:57</a:t>
            </a:r>
            <a:endParaRPr kumimoji="0" lang="en-US" sz="3600" b="0" i="0" u="none" strike="noStrike" kern="0" cap="none" spc="0" normalizeH="0" baseline="0" noProof="0">
              <a:ln>
                <a:noFill/>
              </a:ln>
              <a:solidFill>
                <a:sysClr val="window" lastClr="FFFFFF"/>
              </a:solidFill>
              <a:effectLst/>
              <a:uLnTx/>
              <a:uFillTx/>
            </a:endParaRPr>
          </a:p>
        </p:txBody>
      </p:sp>
      <p:sp>
        <p:nvSpPr>
          <p:cNvPr id="201" name="Rounded Rectangle 20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01:56</a:t>
            </a:r>
            <a:endParaRPr kumimoji="0" lang="en-US" sz="3600" b="0" i="0" u="none" strike="noStrike" kern="0" cap="none" spc="0" normalizeH="0" baseline="0" noProof="0">
              <a:ln>
                <a:noFill/>
              </a:ln>
              <a:solidFill>
                <a:sysClr val="window" lastClr="FFFFFF"/>
              </a:solidFill>
              <a:effectLst/>
              <a:uLnTx/>
              <a:uFillTx/>
            </a:endParaRPr>
          </a:p>
        </p:txBody>
      </p:sp>
      <p:sp>
        <p:nvSpPr>
          <p:cNvPr id="202" name="Rounded Rectangle 20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01:55</a:t>
            </a:r>
            <a:endParaRPr kumimoji="0" lang="en-US" sz="3600" b="0" i="0" u="none" strike="noStrike" kern="0" cap="none" spc="0" normalizeH="0" baseline="0" noProof="0">
              <a:ln>
                <a:noFill/>
              </a:ln>
              <a:solidFill>
                <a:sysClr val="window" lastClr="FFFFFF"/>
              </a:solidFill>
              <a:effectLst/>
              <a:uLnTx/>
              <a:uFillTx/>
            </a:endParaRPr>
          </a:p>
        </p:txBody>
      </p:sp>
      <p:sp>
        <p:nvSpPr>
          <p:cNvPr id="203" name="Rounded Rectangle 20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01:54</a:t>
            </a:r>
            <a:endParaRPr kumimoji="0" lang="en-US" sz="3600" b="0" i="0" u="none" strike="noStrike" kern="0" cap="none" spc="0" normalizeH="0" baseline="0" noProof="0">
              <a:ln>
                <a:noFill/>
              </a:ln>
              <a:solidFill>
                <a:sysClr val="window" lastClr="FFFFFF"/>
              </a:solidFill>
              <a:effectLst/>
              <a:uLnTx/>
              <a:uFillTx/>
            </a:endParaRPr>
          </a:p>
        </p:txBody>
      </p:sp>
      <p:sp>
        <p:nvSpPr>
          <p:cNvPr id="204" name="Rounded Rectangle 20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01:53</a:t>
            </a:r>
            <a:endParaRPr kumimoji="0" lang="en-US" sz="3600" b="0" i="0" u="none" strike="noStrike" kern="0" cap="none" spc="0" normalizeH="0" baseline="0" noProof="0">
              <a:ln>
                <a:noFill/>
              </a:ln>
              <a:solidFill>
                <a:sysClr val="window" lastClr="FFFFFF"/>
              </a:solidFill>
              <a:effectLst/>
              <a:uLnTx/>
              <a:uFillTx/>
            </a:endParaRPr>
          </a:p>
        </p:txBody>
      </p:sp>
      <p:sp>
        <p:nvSpPr>
          <p:cNvPr id="205" name="Rounded Rectangle 20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01:52</a:t>
            </a:r>
            <a:endParaRPr kumimoji="0" lang="en-US" sz="3600" b="0" i="0" u="none" strike="noStrike" kern="0" cap="none" spc="0" normalizeH="0" baseline="0" noProof="0">
              <a:ln>
                <a:noFill/>
              </a:ln>
              <a:solidFill>
                <a:sysClr val="window" lastClr="FFFFFF"/>
              </a:solidFill>
              <a:effectLst/>
              <a:uLnTx/>
              <a:uFillTx/>
            </a:endParaRPr>
          </a:p>
        </p:txBody>
      </p:sp>
      <p:sp>
        <p:nvSpPr>
          <p:cNvPr id="206" name="Rounded Rectangle 20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01:51</a:t>
            </a:r>
            <a:endParaRPr kumimoji="0" lang="en-US" sz="3600" b="0" i="0" u="none" strike="noStrike" kern="0" cap="none" spc="0" normalizeH="0" baseline="0" noProof="0">
              <a:ln>
                <a:noFill/>
              </a:ln>
              <a:solidFill>
                <a:sysClr val="window" lastClr="FFFFFF"/>
              </a:solidFill>
              <a:effectLst/>
              <a:uLnTx/>
              <a:uFillTx/>
            </a:endParaRPr>
          </a:p>
        </p:txBody>
      </p:sp>
      <p:sp>
        <p:nvSpPr>
          <p:cNvPr id="207" name="Rounded Rectangle 20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01:50</a:t>
            </a:r>
            <a:endParaRPr kumimoji="0" lang="en-US" sz="3600" b="0" i="0" u="none" strike="noStrike" kern="0" cap="none" spc="0" normalizeH="0" baseline="0" noProof="0">
              <a:ln>
                <a:noFill/>
              </a:ln>
              <a:solidFill>
                <a:sysClr val="window" lastClr="FFFFFF"/>
              </a:solidFill>
              <a:effectLst/>
              <a:uLnTx/>
              <a:uFillTx/>
            </a:endParaRPr>
          </a:p>
        </p:txBody>
      </p:sp>
      <p:sp>
        <p:nvSpPr>
          <p:cNvPr id="208" name="Rounded Rectangle 20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01:49</a:t>
            </a:r>
            <a:endParaRPr kumimoji="0" lang="en-US" sz="3600" b="0" i="0" u="none" strike="noStrike" kern="0" cap="none" spc="0" normalizeH="0" baseline="0" noProof="0">
              <a:ln>
                <a:noFill/>
              </a:ln>
              <a:solidFill>
                <a:sysClr val="window" lastClr="FFFFFF"/>
              </a:solidFill>
              <a:effectLst/>
              <a:uLnTx/>
              <a:uFillTx/>
            </a:endParaRPr>
          </a:p>
        </p:txBody>
      </p:sp>
      <p:sp>
        <p:nvSpPr>
          <p:cNvPr id="209" name="Rounded Rectangle 20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01:48</a:t>
            </a:r>
            <a:endParaRPr kumimoji="0" lang="en-US" sz="3600" b="0" i="0" u="none" strike="noStrike" kern="0" cap="none" spc="0" normalizeH="0" baseline="0" noProof="0">
              <a:ln>
                <a:noFill/>
              </a:ln>
              <a:solidFill>
                <a:sysClr val="window" lastClr="FFFFFF"/>
              </a:solidFill>
              <a:effectLst/>
              <a:uLnTx/>
              <a:uFillTx/>
            </a:endParaRPr>
          </a:p>
        </p:txBody>
      </p:sp>
      <p:sp>
        <p:nvSpPr>
          <p:cNvPr id="210" name="Rounded Rectangle 20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01:47</a:t>
            </a:r>
            <a:endParaRPr kumimoji="0" lang="en-US" sz="3600" b="0" i="0" u="none" strike="noStrike" kern="0" cap="none" spc="0" normalizeH="0" baseline="0" noProof="0">
              <a:ln>
                <a:noFill/>
              </a:ln>
              <a:solidFill>
                <a:sysClr val="window" lastClr="FFFFFF"/>
              </a:solidFill>
              <a:effectLst/>
              <a:uLnTx/>
              <a:uFillTx/>
            </a:endParaRPr>
          </a:p>
        </p:txBody>
      </p:sp>
      <p:sp>
        <p:nvSpPr>
          <p:cNvPr id="211" name="Rounded Rectangle 21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01:46</a:t>
            </a:r>
            <a:endParaRPr kumimoji="0" lang="en-US" sz="3600" b="0" i="0" u="none" strike="noStrike" kern="0" cap="none" spc="0" normalizeH="0" baseline="0" noProof="0">
              <a:ln>
                <a:noFill/>
              </a:ln>
              <a:solidFill>
                <a:sysClr val="window" lastClr="FFFFFF"/>
              </a:solidFill>
              <a:effectLst/>
              <a:uLnTx/>
              <a:uFillTx/>
            </a:endParaRPr>
          </a:p>
        </p:txBody>
      </p:sp>
      <p:sp>
        <p:nvSpPr>
          <p:cNvPr id="212" name="Rounded Rectangle 21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01:45</a:t>
            </a:r>
            <a:endParaRPr kumimoji="0" lang="en-US" sz="3600" b="0" i="0" u="none" strike="noStrike" kern="0" cap="none" spc="0" normalizeH="0" baseline="0" noProof="0">
              <a:ln>
                <a:noFill/>
              </a:ln>
              <a:solidFill>
                <a:sysClr val="window" lastClr="FFFFFF"/>
              </a:solidFill>
              <a:effectLst/>
              <a:uLnTx/>
              <a:uFillTx/>
            </a:endParaRPr>
          </a:p>
        </p:txBody>
      </p:sp>
      <p:sp>
        <p:nvSpPr>
          <p:cNvPr id="213" name="Rounded Rectangle 21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01:44</a:t>
            </a:r>
            <a:endParaRPr kumimoji="0" lang="en-US" sz="3600" b="0" i="0" u="none" strike="noStrike" kern="0" cap="none" spc="0" normalizeH="0" baseline="0" noProof="0">
              <a:ln>
                <a:noFill/>
              </a:ln>
              <a:solidFill>
                <a:sysClr val="window" lastClr="FFFFFF"/>
              </a:solidFill>
              <a:effectLst/>
              <a:uLnTx/>
              <a:uFillTx/>
            </a:endParaRPr>
          </a:p>
        </p:txBody>
      </p:sp>
      <p:sp>
        <p:nvSpPr>
          <p:cNvPr id="214" name="Rounded Rectangle 21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01:43</a:t>
            </a:r>
            <a:endParaRPr kumimoji="0" lang="en-US" sz="3600" b="0" i="0" u="none" strike="noStrike" kern="0" cap="none" spc="0" normalizeH="0" baseline="0" noProof="0">
              <a:ln>
                <a:noFill/>
              </a:ln>
              <a:solidFill>
                <a:sysClr val="window" lastClr="FFFFFF"/>
              </a:solidFill>
              <a:effectLst/>
              <a:uLnTx/>
              <a:uFillTx/>
            </a:endParaRPr>
          </a:p>
        </p:txBody>
      </p:sp>
      <p:sp>
        <p:nvSpPr>
          <p:cNvPr id="215" name="Rounded Rectangle 21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01:42</a:t>
            </a:r>
            <a:endParaRPr kumimoji="0" lang="en-US" sz="3600" b="0" i="0" u="none" strike="noStrike" kern="0" cap="none" spc="0" normalizeH="0" baseline="0" noProof="0">
              <a:ln>
                <a:noFill/>
              </a:ln>
              <a:solidFill>
                <a:sysClr val="window" lastClr="FFFFFF"/>
              </a:solidFill>
              <a:effectLst/>
              <a:uLnTx/>
              <a:uFillTx/>
            </a:endParaRPr>
          </a:p>
        </p:txBody>
      </p:sp>
      <p:sp>
        <p:nvSpPr>
          <p:cNvPr id="216" name="Rounded Rectangle 21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01:41</a:t>
            </a:r>
            <a:endParaRPr kumimoji="0" lang="en-US" sz="3600" b="0" i="0" u="none" strike="noStrike" kern="0" cap="none" spc="0" normalizeH="0" baseline="0" noProof="0">
              <a:ln>
                <a:noFill/>
              </a:ln>
              <a:solidFill>
                <a:sysClr val="window" lastClr="FFFFFF"/>
              </a:solidFill>
              <a:effectLst/>
              <a:uLnTx/>
              <a:uFillTx/>
            </a:endParaRPr>
          </a:p>
        </p:txBody>
      </p:sp>
      <p:sp>
        <p:nvSpPr>
          <p:cNvPr id="217" name="Rounded Rectangle 21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01:40</a:t>
            </a:r>
            <a:endParaRPr kumimoji="0" lang="en-US" sz="3600" b="0" i="0" u="none" strike="noStrike" kern="0" cap="none" spc="0" normalizeH="0" baseline="0" noProof="0">
              <a:ln>
                <a:noFill/>
              </a:ln>
              <a:solidFill>
                <a:sysClr val="window" lastClr="FFFFFF"/>
              </a:solidFill>
              <a:effectLst/>
              <a:uLnTx/>
              <a:uFillTx/>
            </a:endParaRPr>
          </a:p>
        </p:txBody>
      </p:sp>
      <p:sp>
        <p:nvSpPr>
          <p:cNvPr id="218" name="Rounded Rectangle 21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01:39</a:t>
            </a:r>
            <a:endParaRPr kumimoji="0" lang="en-US" sz="3600" b="0" i="0" u="none" strike="noStrike" kern="0" cap="none" spc="0" normalizeH="0" baseline="0" noProof="0">
              <a:ln>
                <a:noFill/>
              </a:ln>
              <a:solidFill>
                <a:sysClr val="window" lastClr="FFFFFF"/>
              </a:solidFill>
              <a:effectLst/>
              <a:uLnTx/>
              <a:uFillTx/>
            </a:endParaRPr>
          </a:p>
        </p:txBody>
      </p:sp>
      <p:sp>
        <p:nvSpPr>
          <p:cNvPr id="219" name="Rounded Rectangle 21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01:38</a:t>
            </a:r>
            <a:endParaRPr kumimoji="0" lang="en-US" sz="3600" b="0" i="0" u="none" strike="noStrike" kern="0" cap="none" spc="0" normalizeH="0" baseline="0" noProof="0">
              <a:ln>
                <a:noFill/>
              </a:ln>
              <a:solidFill>
                <a:sysClr val="window" lastClr="FFFFFF"/>
              </a:solidFill>
              <a:effectLst/>
              <a:uLnTx/>
              <a:uFillTx/>
            </a:endParaRPr>
          </a:p>
        </p:txBody>
      </p:sp>
      <p:sp>
        <p:nvSpPr>
          <p:cNvPr id="220" name="Rounded Rectangle 21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01:37</a:t>
            </a:r>
            <a:endParaRPr kumimoji="0" lang="en-US" sz="3600" b="0" i="0" u="none" strike="noStrike" kern="0" cap="none" spc="0" normalizeH="0" baseline="0" noProof="0">
              <a:ln>
                <a:noFill/>
              </a:ln>
              <a:solidFill>
                <a:sysClr val="window" lastClr="FFFFFF"/>
              </a:solidFill>
              <a:effectLst/>
              <a:uLnTx/>
              <a:uFillTx/>
            </a:endParaRPr>
          </a:p>
        </p:txBody>
      </p:sp>
      <p:sp>
        <p:nvSpPr>
          <p:cNvPr id="221" name="Rounded Rectangle 22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01:36</a:t>
            </a:r>
            <a:endParaRPr kumimoji="0" lang="en-US" sz="3600" b="0" i="0" u="none" strike="noStrike" kern="0" cap="none" spc="0" normalizeH="0" baseline="0" noProof="0">
              <a:ln>
                <a:noFill/>
              </a:ln>
              <a:solidFill>
                <a:sysClr val="window" lastClr="FFFFFF"/>
              </a:solidFill>
              <a:effectLst/>
              <a:uLnTx/>
              <a:uFillTx/>
            </a:endParaRPr>
          </a:p>
        </p:txBody>
      </p:sp>
      <p:sp>
        <p:nvSpPr>
          <p:cNvPr id="222" name="Rounded Rectangle 22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01:35</a:t>
            </a:r>
            <a:endParaRPr kumimoji="0" lang="en-US" sz="3600" b="0" i="0" u="none" strike="noStrike" kern="0" cap="none" spc="0" normalizeH="0" baseline="0" noProof="0">
              <a:ln>
                <a:noFill/>
              </a:ln>
              <a:solidFill>
                <a:sysClr val="window" lastClr="FFFFFF"/>
              </a:solidFill>
              <a:effectLst/>
              <a:uLnTx/>
              <a:uFillTx/>
            </a:endParaRPr>
          </a:p>
        </p:txBody>
      </p:sp>
      <p:sp>
        <p:nvSpPr>
          <p:cNvPr id="223" name="Rounded Rectangle 22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01:34</a:t>
            </a:r>
            <a:endParaRPr kumimoji="0" lang="en-US" sz="3600" b="0" i="0" u="none" strike="noStrike" kern="0" cap="none" spc="0" normalizeH="0" baseline="0" noProof="0">
              <a:ln>
                <a:noFill/>
              </a:ln>
              <a:solidFill>
                <a:sysClr val="window" lastClr="FFFFFF"/>
              </a:solidFill>
              <a:effectLst/>
              <a:uLnTx/>
              <a:uFillTx/>
            </a:endParaRPr>
          </a:p>
        </p:txBody>
      </p:sp>
      <p:sp>
        <p:nvSpPr>
          <p:cNvPr id="224" name="Rounded Rectangle 22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01:33</a:t>
            </a:r>
            <a:endParaRPr kumimoji="0" lang="en-US" sz="3600" b="0" i="0" u="none" strike="noStrike" kern="0" cap="none" spc="0" normalizeH="0" baseline="0" noProof="0">
              <a:ln>
                <a:noFill/>
              </a:ln>
              <a:solidFill>
                <a:sysClr val="window" lastClr="FFFFFF"/>
              </a:solidFill>
              <a:effectLst/>
              <a:uLnTx/>
              <a:uFillTx/>
            </a:endParaRPr>
          </a:p>
        </p:txBody>
      </p:sp>
      <p:sp>
        <p:nvSpPr>
          <p:cNvPr id="225" name="Rounded Rectangle 22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01:32</a:t>
            </a:r>
            <a:endParaRPr kumimoji="0" lang="en-US" sz="3600" b="0" i="0" u="none" strike="noStrike" kern="0" cap="none" spc="0" normalizeH="0" baseline="0" noProof="0">
              <a:ln>
                <a:noFill/>
              </a:ln>
              <a:solidFill>
                <a:sysClr val="window" lastClr="FFFFFF"/>
              </a:solidFill>
              <a:effectLst/>
              <a:uLnTx/>
              <a:uFillTx/>
            </a:endParaRPr>
          </a:p>
        </p:txBody>
      </p:sp>
      <p:sp>
        <p:nvSpPr>
          <p:cNvPr id="226" name="Rounded Rectangle 22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01:31</a:t>
            </a:r>
            <a:endParaRPr kumimoji="0" lang="en-US" sz="3600" b="0" i="0" u="none" strike="noStrike" kern="0" cap="none" spc="0" normalizeH="0" baseline="0" noProof="0">
              <a:ln>
                <a:noFill/>
              </a:ln>
              <a:solidFill>
                <a:sysClr val="window" lastClr="FFFFFF"/>
              </a:solidFill>
              <a:effectLst/>
              <a:uLnTx/>
              <a:uFillTx/>
            </a:endParaRPr>
          </a:p>
        </p:txBody>
      </p:sp>
      <p:sp>
        <p:nvSpPr>
          <p:cNvPr id="227" name="Rounded Rectangle 22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01:30</a:t>
            </a:r>
            <a:endParaRPr kumimoji="0" lang="en-US" sz="3600" b="0" i="0" u="none" strike="noStrike" kern="0" cap="none" spc="0" normalizeH="0" baseline="0" noProof="0">
              <a:ln>
                <a:noFill/>
              </a:ln>
              <a:solidFill>
                <a:sysClr val="window" lastClr="FFFFFF"/>
              </a:solidFill>
              <a:effectLst/>
              <a:uLnTx/>
              <a:uFillTx/>
            </a:endParaRPr>
          </a:p>
        </p:txBody>
      </p:sp>
      <p:sp>
        <p:nvSpPr>
          <p:cNvPr id="228" name="Rounded Rectangle 22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01:29</a:t>
            </a:r>
            <a:endParaRPr kumimoji="0" lang="en-US" sz="3600" b="0" i="0" u="none" strike="noStrike" kern="0" cap="none" spc="0" normalizeH="0" baseline="0" noProof="0">
              <a:ln>
                <a:noFill/>
              </a:ln>
              <a:solidFill>
                <a:sysClr val="window" lastClr="FFFFFF"/>
              </a:solidFill>
              <a:effectLst/>
              <a:uLnTx/>
              <a:uFillTx/>
            </a:endParaRPr>
          </a:p>
        </p:txBody>
      </p:sp>
      <p:sp>
        <p:nvSpPr>
          <p:cNvPr id="229" name="Rounded Rectangle 22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01:28</a:t>
            </a:r>
            <a:endParaRPr kumimoji="0" lang="en-US" sz="3600" b="0" i="0" u="none" strike="noStrike" kern="0" cap="none" spc="0" normalizeH="0" baseline="0" noProof="0">
              <a:ln>
                <a:noFill/>
              </a:ln>
              <a:solidFill>
                <a:sysClr val="window" lastClr="FFFFFF"/>
              </a:solidFill>
              <a:effectLst/>
              <a:uLnTx/>
              <a:uFillTx/>
            </a:endParaRPr>
          </a:p>
        </p:txBody>
      </p:sp>
      <p:sp>
        <p:nvSpPr>
          <p:cNvPr id="230" name="Rounded Rectangle 22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01:27</a:t>
            </a:r>
            <a:endParaRPr kumimoji="0" lang="en-US" sz="3600" b="0" i="0" u="none" strike="noStrike" kern="0" cap="none" spc="0" normalizeH="0" baseline="0" noProof="0">
              <a:ln>
                <a:noFill/>
              </a:ln>
              <a:solidFill>
                <a:sysClr val="window" lastClr="FFFFFF"/>
              </a:solidFill>
              <a:effectLst/>
              <a:uLnTx/>
              <a:uFillTx/>
            </a:endParaRPr>
          </a:p>
        </p:txBody>
      </p:sp>
      <p:sp>
        <p:nvSpPr>
          <p:cNvPr id="231" name="Rounded Rectangle 23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01:26</a:t>
            </a:r>
            <a:endParaRPr kumimoji="0" lang="en-US" sz="3600" b="0" i="0" u="none" strike="noStrike" kern="0" cap="none" spc="0" normalizeH="0" baseline="0" noProof="0">
              <a:ln>
                <a:noFill/>
              </a:ln>
              <a:solidFill>
                <a:sysClr val="window" lastClr="FFFFFF"/>
              </a:solidFill>
              <a:effectLst/>
              <a:uLnTx/>
              <a:uFillTx/>
            </a:endParaRPr>
          </a:p>
        </p:txBody>
      </p:sp>
      <p:sp>
        <p:nvSpPr>
          <p:cNvPr id="232" name="Rounded Rectangle 23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01:25</a:t>
            </a:r>
            <a:endParaRPr kumimoji="0" lang="en-US" sz="3600" b="0" i="0" u="none" strike="noStrike" kern="0" cap="none" spc="0" normalizeH="0" baseline="0" noProof="0">
              <a:ln>
                <a:noFill/>
              </a:ln>
              <a:solidFill>
                <a:sysClr val="window" lastClr="FFFFFF"/>
              </a:solidFill>
              <a:effectLst/>
              <a:uLnTx/>
              <a:uFillTx/>
            </a:endParaRPr>
          </a:p>
        </p:txBody>
      </p:sp>
      <p:sp>
        <p:nvSpPr>
          <p:cNvPr id="233" name="Rounded Rectangle 23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01:24</a:t>
            </a:r>
            <a:endParaRPr kumimoji="0" lang="en-US" sz="3600" b="0" i="0" u="none" strike="noStrike" kern="0" cap="none" spc="0" normalizeH="0" baseline="0" noProof="0">
              <a:ln>
                <a:noFill/>
              </a:ln>
              <a:solidFill>
                <a:sysClr val="window" lastClr="FFFFFF"/>
              </a:solidFill>
              <a:effectLst/>
              <a:uLnTx/>
              <a:uFillTx/>
            </a:endParaRPr>
          </a:p>
        </p:txBody>
      </p:sp>
      <p:sp>
        <p:nvSpPr>
          <p:cNvPr id="234" name="Rounded Rectangle 23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01:23</a:t>
            </a:r>
            <a:endParaRPr kumimoji="0" lang="en-US" sz="3600" b="0" i="0" u="none" strike="noStrike" kern="0" cap="none" spc="0" normalizeH="0" baseline="0" noProof="0">
              <a:ln>
                <a:noFill/>
              </a:ln>
              <a:solidFill>
                <a:sysClr val="window" lastClr="FFFFFF"/>
              </a:solidFill>
              <a:effectLst/>
              <a:uLnTx/>
              <a:uFillTx/>
            </a:endParaRPr>
          </a:p>
        </p:txBody>
      </p:sp>
      <p:sp>
        <p:nvSpPr>
          <p:cNvPr id="235" name="Rounded Rectangle 23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01:22</a:t>
            </a:r>
            <a:endParaRPr kumimoji="0" lang="en-US" sz="3600" b="0" i="0" u="none" strike="noStrike" kern="0" cap="none" spc="0" normalizeH="0" baseline="0" noProof="0">
              <a:ln>
                <a:noFill/>
              </a:ln>
              <a:solidFill>
                <a:sysClr val="window" lastClr="FFFFFF"/>
              </a:solidFill>
              <a:effectLst/>
              <a:uLnTx/>
              <a:uFillTx/>
            </a:endParaRPr>
          </a:p>
        </p:txBody>
      </p:sp>
      <p:sp>
        <p:nvSpPr>
          <p:cNvPr id="236" name="Rounded Rectangle 23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01:21</a:t>
            </a:r>
            <a:endParaRPr kumimoji="0" lang="en-US" sz="3600" b="0" i="0" u="none" strike="noStrike" kern="0" cap="none" spc="0" normalizeH="0" baseline="0" noProof="0">
              <a:ln>
                <a:noFill/>
              </a:ln>
              <a:solidFill>
                <a:sysClr val="window" lastClr="FFFFFF"/>
              </a:solidFill>
              <a:effectLst/>
              <a:uLnTx/>
              <a:uFillTx/>
            </a:endParaRPr>
          </a:p>
        </p:txBody>
      </p:sp>
      <p:sp>
        <p:nvSpPr>
          <p:cNvPr id="237" name="Rounded Rectangle 23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01:20</a:t>
            </a:r>
            <a:endParaRPr kumimoji="0" lang="en-US" sz="3600" b="0" i="0" u="none" strike="noStrike" kern="0" cap="none" spc="0" normalizeH="0" baseline="0" noProof="0">
              <a:ln>
                <a:noFill/>
              </a:ln>
              <a:solidFill>
                <a:sysClr val="window" lastClr="FFFFFF"/>
              </a:solidFill>
              <a:effectLst/>
              <a:uLnTx/>
              <a:uFillTx/>
            </a:endParaRPr>
          </a:p>
        </p:txBody>
      </p:sp>
      <p:sp>
        <p:nvSpPr>
          <p:cNvPr id="238" name="Rounded Rectangle 23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01:19</a:t>
            </a:r>
            <a:endParaRPr kumimoji="0" lang="en-US" sz="3600" b="0" i="0" u="none" strike="noStrike" kern="0" cap="none" spc="0" normalizeH="0" baseline="0" noProof="0">
              <a:ln>
                <a:noFill/>
              </a:ln>
              <a:solidFill>
                <a:sysClr val="window" lastClr="FFFFFF"/>
              </a:solidFill>
              <a:effectLst/>
              <a:uLnTx/>
              <a:uFillTx/>
            </a:endParaRPr>
          </a:p>
        </p:txBody>
      </p:sp>
      <p:sp>
        <p:nvSpPr>
          <p:cNvPr id="239" name="Rounded Rectangle 23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01:18</a:t>
            </a:r>
            <a:endParaRPr kumimoji="0" lang="en-US" sz="3600" b="0" i="0" u="none" strike="noStrike" kern="0" cap="none" spc="0" normalizeH="0" baseline="0" noProof="0">
              <a:ln>
                <a:noFill/>
              </a:ln>
              <a:solidFill>
                <a:sysClr val="window" lastClr="FFFFFF"/>
              </a:solidFill>
              <a:effectLst/>
              <a:uLnTx/>
              <a:uFillTx/>
            </a:endParaRPr>
          </a:p>
        </p:txBody>
      </p:sp>
      <p:sp>
        <p:nvSpPr>
          <p:cNvPr id="240" name="Rounded Rectangle 23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01:17</a:t>
            </a:r>
            <a:endParaRPr kumimoji="0" lang="en-US" sz="3600" b="0" i="0" u="none" strike="noStrike" kern="0" cap="none" spc="0" normalizeH="0" baseline="0" noProof="0">
              <a:ln>
                <a:noFill/>
              </a:ln>
              <a:solidFill>
                <a:sysClr val="window" lastClr="FFFFFF"/>
              </a:solidFill>
              <a:effectLst/>
              <a:uLnTx/>
              <a:uFillTx/>
            </a:endParaRPr>
          </a:p>
        </p:txBody>
      </p:sp>
      <p:sp>
        <p:nvSpPr>
          <p:cNvPr id="241" name="Rounded Rectangle 24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01:16</a:t>
            </a:r>
            <a:endParaRPr kumimoji="0" lang="en-US" sz="3600" b="0" i="0" u="none" strike="noStrike" kern="0" cap="none" spc="0" normalizeH="0" baseline="0" noProof="0">
              <a:ln>
                <a:noFill/>
              </a:ln>
              <a:solidFill>
                <a:sysClr val="window" lastClr="FFFFFF"/>
              </a:solidFill>
              <a:effectLst/>
              <a:uLnTx/>
              <a:uFillTx/>
            </a:endParaRPr>
          </a:p>
        </p:txBody>
      </p:sp>
      <p:sp>
        <p:nvSpPr>
          <p:cNvPr id="242" name="Rounded Rectangle 24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01:15</a:t>
            </a:r>
            <a:endParaRPr kumimoji="0" lang="en-US" sz="3600" b="0" i="0" u="none" strike="noStrike" kern="0" cap="none" spc="0" normalizeH="0" baseline="0" noProof="0">
              <a:ln>
                <a:noFill/>
              </a:ln>
              <a:solidFill>
                <a:sysClr val="window" lastClr="FFFFFF"/>
              </a:solidFill>
              <a:effectLst/>
              <a:uLnTx/>
              <a:uFillTx/>
            </a:endParaRPr>
          </a:p>
        </p:txBody>
      </p:sp>
      <p:sp>
        <p:nvSpPr>
          <p:cNvPr id="243" name="Rounded Rectangle 24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01:14</a:t>
            </a:r>
            <a:endParaRPr kumimoji="0" lang="en-US" sz="3600" b="0" i="0" u="none" strike="noStrike" kern="0" cap="none" spc="0" normalizeH="0" baseline="0" noProof="0">
              <a:ln>
                <a:noFill/>
              </a:ln>
              <a:solidFill>
                <a:sysClr val="window" lastClr="FFFFFF"/>
              </a:solidFill>
              <a:effectLst/>
              <a:uLnTx/>
              <a:uFillTx/>
            </a:endParaRPr>
          </a:p>
        </p:txBody>
      </p:sp>
      <p:sp>
        <p:nvSpPr>
          <p:cNvPr id="244" name="Rounded Rectangle 24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01:13</a:t>
            </a:r>
            <a:endParaRPr kumimoji="0" lang="en-US" sz="3600" b="0" i="0" u="none" strike="noStrike" kern="0" cap="none" spc="0" normalizeH="0" baseline="0" noProof="0">
              <a:ln>
                <a:noFill/>
              </a:ln>
              <a:solidFill>
                <a:sysClr val="window" lastClr="FFFFFF"/>
              </a:solidFill>
              <a:effectLst/>
              <a:uLnTx/>
              <a:uFillTx/>
            </a:endParaRPr>
          </a:p>
        </p:txBody>
      </p:sp>
      <p:sp>
        <p:nvSpPr>
          <p:cNvPr id="245" name="Rounded Rectangle 24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01:12</a:t>
            </a:r>
            <a:endParaRPr kumimoji="0" lang="en-US" sz="3600" b="0" i="0" u="none" strike="noStrike" kern="0" cap="none" spc="0" normalizeH="0" baseline="0" noProof="0">
              <a:ln>
                <a:noFill/>
              </a:ln>
              <a:solidFill>
                <a:sysClr val="window" lastClr="FFFFFF"/>
              </a:solidFill>
              <a:effectLst/>
              <a:uLnTx/>
              <a:uFillTx/>
            </a:endParaRPr>
          </a:p>
        </p:txBody>
      </p:sp>
      <p:sp>
        <p:nvSpPr>
          <p:cNvPr id="246" name="Rounded Rectangle 24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01:11</a:t>
            </a:r>
            <a:endParaRPr kumimoji="0" lang="en-US" sz="3600" b="0" i="0" u="none" strike="noStrike" kern="0" cap="none" spc="0" normalizeH="0" baseline="0" noProof="0">
              <a:ln>
                <a:noFill/>
              </a:ln>
              <a:solidFill>
                <a:sysClr val="window" lastClr="FFFFFF"/>
              </a:solidFill>
              <a:effectLst/>
              <a:uLnTx/>
              <a:uFillTx/>
            </a:endParaRPr>
          </a:p>
        </p:txBody>
      </p:sp>
      <p:sp>
        <p:nvSpPr>
          <p:cNvPr id="247" name="Rounded Rectangle 24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01:10</a:t>
            </a:r>
            <a:endParaRPr kumimoji="0" lang="en-US" sz="3600" b="0" i="0" u="none" strike="noStrike" kern="0" cap="none" spc="0" normalizeH="0" baseline="0" noProof="0">
              <a:ln>
                <a:noFill/>
              </a:ln>
              <a:solidFill>
                <a:sysClr val="window" lastClr="FFFFFF"/>
              </a:solidFill>
              <a:effectLst/>
              <a:uLnTx/>
              <a:uFillTx/>
            </a:endParaRPr>
          </a:p>
        </p:txBody>
      </p:sp>
      <p:sp>
        <p:nvSpPr>
          <p:cNvPr id="248" name="Rounded Rectangle 24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01:09</a:t>
            </a:r>
            <a:endParaRPr kumimoji="0" lang="en-US" sz="3600" b="0" i="0" u="none" strike="noStrike" kern="0" cap="none" spc="0" normalizeH="0" baseline="0" noProof="0">
              <a:ln>
                <a:noFill/>
              </a:ln>
              <a:solidFill>
                <a:sysClr val="window" lastClr="FFFFFF"/>
              </a:solidFill>
              <a:effectLst/>
              <a:uLnTx/>
              <a:uFillTx/>
            </a:endParaRPr>
          </a:p>
        </p:txBody>
      </p:sp>
      <p:sp>
        <p:nvSpPr>
          <p:cNvPr id="249" name="Rounded Rectangle 24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01:08</a:t>
            </a:r>
            <a:endParaRPr kumimoji="0" lang="en-US" sz="3600" b="0" i="0" u="none" strike="noStrike" kern="0" cap="none" spc="0" normalizeH="0" baseline="0" noProof="0">
              <a:ln>
                <a:noFill/>
              </a:ln>
              <a:solidFill>
                <a:sysClr val="window" lastClr="FFFFFF"/>
              </a:solidFill>
              <a:effectLst/>
              <a:uLnTx/>
              <a:uFillTx/>
            </a:endParaRPr>
          </a:p>
        </p:txBody>
      </p:sp>
      <p:sp>
        <p:nvSpPr>
          <p:cNvPr id="250" name="Rounded Rectangle 24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01:07</a:t>
            </a:r>
            <a:endParaRPr kumimoji="0" lang="en-US" sz="3600" b="0" i="0" u="none" strike="noStrike" kern="0" cap="none" spc="0" normalizeH="0" baseline="0" noProof="0">
              <a:ln>
                <a:noFill/>
              </a:ln>
              <a:solidFill>
                <a:sysClr val="window" lastClr="FFFFFF"/>
              </a:solidFill>
              <a:effectLst/>
              <a:uLnTx/>
              <a:uFillTx/>
            </a:endParaRPr>
          </a:p>
        </p:txBody>
      </p:sp>
      <p:sp>
        <p:nvSpPr>
          <p:cNvPr id="251" name="Rounded Rectangle 25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01:06</a:t>
            </a:r>
            <a:endParaRPr kumimoji="0" lang="en-US" sz="3600" b="0" i="0" u="none" strike="noStrike" kern="0" cap="none" spc="0" normalizeH="0" baseline="0" noProof="0">
              <a:ln>
                <a:noFill/>
              </a:ln>
              <a:solidFill>
                <a:sysClr val="window" lastClr="FFFFFF"/>
              </a:solidFill>
              <a:effectLst/>
              <a:uLnTx/>
              <a:uFillTx/>
            </a:endParaRPr>
          </a:p>
        </p:txBody>
      </p:sp>
      <p:sp>
        <p:nvSpPr>
          <p:cNvPr id="252" name="Rounded Rectangle 25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01:05</a:t>
            </a:r>
            <a:endParaRPr kumimoji="0" lang="en-US" sz="3600" b="0" i="0" u="none" strike="noStrike" kern="0" cap="none" spc="0" normalizeH="0" baseline="0" noProof="0">
              <a:ln>
                <a:noFill/>
              </a:ln>
              <a:solidFill>
                <a:sysClr val="window" lastClr="FFFFFF"/>
              </a:solidFill>
              <a:effectLst/>
              <a:uLnTx/>
              <a:uFillTx/>
            </a:endParaRPr>
          </a:p>
        </p:txBody>
      </p:sp>
      <p:sp>
        <p:nvSpPr>
          <p:cNvPr id="253" name="Rounded Rectangle 25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01:04</a:t>
            </a:r>
            <a:endParaRPr kumimoji="0" lang="en-US" sz="3600" b="0" i="0" u="none" strike="noStrike" kern="0" cap="none" spc="0" normalizeH="0" baseline="0" noProof="0">
              <a:ln>
                <a:noFill/>
              </a:ln>
              <a:solidFill>
                <a:sysClr val="window" lastClr="FFFFFF"/>
              </a:solidFill>
              <a:effectLst/>
              <a:uLnTx/>
              <a:uFillTx/>
            </a:endParaRPr>
          </a:p>
        </p:txBody>
      </p:sp>
      <p:sp>
        <p:nvSpPr>
          <p:cNvPr id="254" name="Rounded Rectangle 25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01:03</a:t>
            </a:r>
            <a:endParaRPr kumimoji="0" lang="en-US" sz="3600" b="0" i="0" u="none" strike="noStrike" kern="0" cap="none" spc="0" normalizeH="0" baseline="0" noProof="0">
              <a:ln>
                <a:noFill/>
              </a:ln>
              <a:solidFill>
                <a:sysClr val="window" lastClr="FFFFFF"/>
              </a:solidFill>
              <a:effectLst/>
              <a:uLnTx/>
              <a:uFillTx/>
            </a:endParaRPr>
          </a:p>
        </p:txBody>
      </p:sp>
      <p:sp>
        <p:nvSpPr>
          <p:cNvPr id="255" name="Rounded Rectangle 25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01:02</a:t>
            </a:r>
            <a:endParaRPr kumimoji="0" lang="en-US" sz="3600" b="0" i="0" u="none" strike="noStrike" kern="0" cap="none" spc="0" normalizeH="0" baseline="0" noProof="0">
              <a:ln>
                <a:noFill/>
              </a:ln>
              <a:solidFill>
                <a:sysClr val="window" lastClr="FFFFFF"/>
              </a:solidFill>
              <a:effectLst/>
              <a:uLnTx/>
              <a:uFillTx/>
            </a:endParaRPr>
          </a:p>
        </p:txBody>
      </p:sp>
      <p:sp>
        <p:nvSpPr>
          <p:cNvPr id="256" name="Rounded Rectangle 25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01:01</a:t>
            </a:r>
            <a:endParaRPr kumimoji="0" lang="en-US" sz="3600" b="0" i="0" u="none" strike="noStrike" kern="0" cap="none" spc="0" normalizeH="0" baseline="0" noProof="0">
              <a:ln>
                <a:noFill/>
              </a:ln>
              <a:solidFill>
                <a:sysClr val="window" lastClr="FFFFFF"/>
              </a:solidFill>
              <a:effectLst/>
              <a:uLnTx/>
              <a:uFillTx/>
            </a:endParaRPr>
          </a:p>
        </p:txBody>
      </p:sp>
      <p:sp>
        <p:nvSpPr>
          <p:cNvPr id="257" name="Rounded Rectangle 25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01:00</a:t>
            </a:r>
            <a:endParaRPr kumimoji="0" lang="en-US" sz="3600" b="0" i="0" u="none" strike="noStrike" kern="0" cap="none" spc="0" normalizeH="0" baseline="0" noProof="0">
              <a:ln>
                <a:noFill/>
              </a:ln>
              <a:solidFill>
                <a:sysClr val="window" lastClr="FFFFFF"/>
              </a:solidFill>
              <a:effectLst/>
              <a:uLnTx/>
              <a:uFillTx/>
            </a:endParaRPr>
          </a:p>
        </p:txBody>
      </p:sp>
      <p:sp>
        <p:nvSpPr>
          <p:cNvPr id="258" name="Rounded Rectangle 25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00:59</a:t>
            </a:r>
            <a:endParaRPr kumimoji="0" lang="en-US" sz="3600" b="0" i="0" u="none" strike="noStrike" kern="0" cap="none" spc="0" normalizeH="0" baseline="0" noProof="0">
              <a:ln>
                <a:noFill/>
              </a:ln>
              <a:solidFill>
                <a:sysClr val="window" lastClr="FFFFFF"/>
              </a:solidFill>
              <a:effectLst/>
              <a:uLnTx/>
              <a:uFillTx/>
            </a:endParaRPr>
          </a:p>
        </p:txBody>
      </p:sp>
      <p:sp>
        <p:nvSpPr>
          <p:cNvPr id="259" name="Rounded Rectangle 25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00:58</a:t>
            </a:r>
            <a:endParaRPr kumimoji="0" lang="en-US" sz="3600" b="0" i="0" u="none" strike="noStrike" kern="0" cap="none" spc="0" normalizeH="0" baseline="0" noProof="0">
              <a:ln>
                <a:noFill/>
              </a:ln>
              <a:solidFill>
                <a:sysClr val="window" lastClr="FFFFFF"/>
              </a:solidFill>
              <a:effectLst/>
              <a:uLnTx/>
              <a:uFillTx/>
            </a:endParaRPr>
          </a:p>
        </p:txBody>
      </p:sp>
      <p:sp>
        <p:nvSpPr>
          <p:cNvPr id="260" name="Rounded Rectangle 25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00:57</a:t>
            </a:r>
            <a:endParaRPr kumimoji="0" lang="en-US" sz="3600" b="0" i="0" u="none" strike="noStrike" kern="0" cap="none" spc="0" normalizeH="0" baseline="0" noProof="0">
              <a:ln>
                <a:noFill/>
              </a:ln>
              <a:solidFill>
                <a:sysClr val="window" lastClr="FFFFFF"/>
              </a:solidFill>
              <a:effectLst/>
              <a:uLnTx/>
              <a:uFillTx/>
            </a:endParaRPr>
          </a:p>
        </p:txBody>
      </p:sp>
      <p:sp>
        <p:nvSpPr>
          <p:cNvPr id="261" name="Rounded Rectangle 26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00:56</a:t>
            </a:r>
            <a:endParaRPr kumimoji="0" lang="en-US" sz="3600" b="0" i="0" u="none" strike="noStrike" kern="0" cap="none" spc="0" normalizeH="0" baseline="0" noProof="0">
              <a:ln>
                <a:noFill/>
              </a:ln>
              <a:solidFill>
                <a:sysClr val="window" lastClr="FFFFFF"/>
              </a:solidFill>
              <a:effectLst/>
              <a:uLnTx/>
              <a:uFillTx/>
            </a:endParaRPr>
          </a:p>
        </p:txBody>
      </p:sp>
      <p:sp>
        <p:nvSpPr>
          <p:cNvPr id="262" name="Rounded Rectangle 26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00:55</a:t>
            </a:r>
            <a:endParaRPr kumimoji="0" lang="en-US" sz="3600" b="0" i="0" u="none" strike="noStrike" kern="0" cap="none" spc="0" normalizeH="0" baseline="0" noProof="0">
              <a:ln>
                <a:noFill/>
              </a:ln>
              <a:solidFill>
                <a:sysClr val="window" lastClr="FFFFFF"/>
              </a:solidFill>
              <a:effectLst/>
              <a:uLnTx/>
              <a:uFillTx/>
            </a:endParaRPr>
          </a:p>
        </p:txBody>
      </p:sp>
      <p:sp>
        <p:nvSpPr>
          <p:cNvPr id="263" name="Rounded Rectangle 26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00:54</a:t>
            </a:r>
            <a:endParaRPr kumimoji="0" lang="en-US" sz="3600" b="0" i="0" u="none" strike="noStrike" kern="0" cap="none" spc="0" normalizeH="0" baseline="0" noProof="0">
              <a:ln>
                <a:noFill/>
              </a:ln>
              <a:solidFill>
                <a:sysClr val="window" lastClr="FFFFFF"/>
              </a:solidFill>
              <a:effectLst/>
              <a:uLnTx/>
              <a:uFillTx/>
            </a:endParaRPr>
          </a:p>
        </p:txBody>
      </p:sp>
      <p:sp>
        <p:nvSpPr>
          <p:cNvPr id="264" name="Rounded Rectangle 26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00:53</a:t>
            </a:r>
            <a:endParaRPr kumimoji="0" lang="en-US" sz="3600" b="0" i="0" u="none" strike="noStrike" kern="0" cap="none" spc="0" normalizeH="0" baseline="0" noProof="0">
              <a:ln>
                <a:noFill/>
              </a:ln>
              <a:solidFill>
                <a:sysClr val="window" lastClr="FFFFFF"/>
              </a:solidFill>
              <a:effectLst/>
              <a:uLnTx/>
              <a:uFillTx/>
            </a:endParaRPr>
          </a:p>
        </p:txBody>
      </p:sp>
      <p:sp>
        <p:nvSpPr>
          <p:cNvPr id="265" name="Rounded Rectangle 26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00:52</a:t>
            </a:r>
            <a:endParaRPr kumimoji="0" lang="en-US" sz="3600" b="0" i="0" u="none" strike="noStrike" kern="0" cap="none" spc="0" normalizeH="0" baseline="0" noProof="0">
              <a:ln>
                <a:noFill/>
              </a:ln>
              <a:solidFill>
                <a:sysClr val="window" lastClr="FFFFFF"/>
              </a:solidFill>
              <a:effectLst/>
              <a:uLnTx/>
              <a:uFillTx/>
            </a:endParaRPr>
          </a:p>
        </p:txBody>
      </p:sp>
      <p:sp>
        <p:nvSpPr>
          <p:cNvPr id="266" name="Rounded Rectangle 26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00:51</a:t>
            </a:r>
            <a:endParaRPr kumimoji="0" lang="en-US" sz="3600" b="0" i="0" u="none" strike="noStrike" kern="0" cap="none" spc="0" normalizeH="0" baseline="0" noProof="0">
              <a:ln>
                <a:noFill/>
              </a:ln>
              <a:solidFill>
                <a:sysClr val="window" lastClr="FFFFFF"/>
              </a:solidFill>
              <a:effectLst/>
              <a:uLnTx/>
              <a:uFillTx/>
            </a:endParaRPr>
          </a:p>
        </p:txBody>
      </p:sp>
      <p:sp>
        <p:nvSpPr>
          <p:cNvPr id="267" name="Rounded Rectangle 26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00:50</a:t>
            </a:r>
            <a:endParaRPr kumimoji="0" lang="en-US" sz="3600" b="0" i="0" u="none" strike="noStrike" kern="0" cap="none" spc="0" normalizeH="0" baseline="0" noProof="0">
              <a:ln>
                <a:noFill/>
              </a:ln>
              <a:solidFill>
                <a:sysClr val="window" lastClr="FFFFFF"/>
              </a:solidFill>
              <a:effectLst/>
              <a:uLnTx/>
              <a:uFillTx/>
            </a:endParaRPr>
          </a:p>
        </p:txBody>
      </p:sp>
      <p:sp>
        <p:nvSpPr>
          <p:cNvPr id="268" name="Rounded Rectangle 26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00:49</a:t>
            </a:r>
            <a:endParaRPr kumimoji="0" lang="en-US" sz="3600" b="0" i="0" u="none" strike="noStrike" kern="0" cap="none" spc="0" normalizeH="0" baseline="0" noProof="0">
              <a:ln>
                <a:noFill/>
              </a:ln>
              <a:solidFill>
                <a:sysClr val="window" lastClr="FFFFFF"/>
              </a:solidFill>
              <a:effectLst/>
              <a:uLnTx/>
              <a:uFillTx/>
            </a:endParaRPr>
          </a:p>
        </p:txBody>
      </p:sp>
      <p:sp>
        <p:nvSpPr>
          <p:cNvPr id="269" name="Rounded Rectangle 26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00:48</a:t>
            </a:r>
            <a:endParaRPr kumimoji="0" lang="en-US" sz="3600" b="0" i="0" u="none" strike="noStrike" kern="0" cap="none" spc="0" normalizeH="0" baseline="0" noProof="0">
              <a:ln>
                <a:noFill/>
              </a:ln>
              <a:solidFill>
                <a:sysClr val="window" lastClr="FFFFFF"/>
              </a:solidFill>
              <a:effectLst/>
              <a:uLnTx/>
              <a:uFillTx/>
            </a:endParaRPr>
          </a:p>
        </p:txBody>
      </p:sp>
      <p:sp>
        <p:nvSpPr>
          <p:cNvPr id="270" name="Rounded Rectangle 26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00:47</a:t>
            </a:r>
            <a:endParaRPr kumimoji="0" lang="en-US" sz="3600" b="0" i="0" u="none" strike="noStrike" kern="0" cap="none" spc="0" normalizeH="0" baseline="0" noProof="0">
              <a:ln>
                <a:noFill/>
              </a:ln>
              <a:solidFill>
                <a:sysClr val="window" lastClr="FFFFFF"/>
              </a:solidFill>
              <a:effectLst/>
              <a:uLnTx/>
              <a:uFillTx/>
            </a:endParaRPr>
          </a:p>
        </p:txBody>
      </p:sp>
      <p:sp>
        <p:nvSpPr>
          <p:cNvPr id="271" name="Rounded Rectangle 27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00:46</a:t>
            </a:r>
            <a:endParaRPr kumimoji="0" lang="en-US" sz="3600" b="0" i="0" u="none" strike="noStrike" kern="0" cap="none" spc="0" normalizeH="0" baseline="0" noProof="0">
              <a:ln>
                <a:noFill/>
              </a:ln>
              <a:solidFill>
                <a:sysClr val="window" lastClr="FFFFFF"/>
              </a:solidFill>
              <a:effectLst/>
              <a:uLnTx/>
              <a:uFillTx/>
            </a:endParaRPr>
          </a:p>
        </p:txBody>
      </p:sp>
      <p:sp>
        <p:nvSpPr>
          <p:cNvPr id="272" name="Rounded Rectangle 27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00:45</a:t>
            </a:r>
            <a:endParaRPr kumimoji="0" lang="en-US" sz="3600" b="0" i="0" u="none" strike="noStrike" kern="0" cap="none" spc="0" normalizeH="0" baseline="0" noProof="0">
              <a:ln>
                <a:noFill/>
              </a:ln>
              <a:solidFill>
                <a:sysClr val="window" lastClr="FFFFFF"/>
              </a:solidFill>
              <a:effectLst/>
              <a:uLnTx/>
              <a:uFillTx/>
            </a:endParaRPr>
          </a:p>
        </p:txBody>
      </p:sp>
      <p:sp>
        <p:nvSpPr>
          <p:cNvPr id="273" name="Rounded Rectangle 27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00:44</a:t>
            </a:r>
            <a:endParaRPr kumimoji="0" lang="en-US" sz="3600" b="0" i="0" u="none" strike="noStrike" kern="0" cap="none" spc="0" normalizeH="0" baseline="0" noProof="0">
              <a:ln>
                <a:noFill/>
              </a:ln>
              <a:solidFill>
                <a:sysClr val="window" lastClr="FFFFFF"/>
              </a:solidFill>
              <a:effectLst/>
              <a:uLnTx/>
              <a:uFillTx/>
            </a:endParaRPr>
          </a:p>
        </p:txBody>
      </p:sp>
      <p:sp>
        <p:nvSpPr>
          <p:cNvPr id="274" name="Rounded Rectangle 27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00:43</a:t>
            </a:r>
            <a:endParaRPr kumimoji="0" lang="en-US" sz="3600" b="0" i="0" u="none" strike="noStrike" kern="0" cap="none" spc="0" normalizeH="0" baseline="0" noProof="0">
              <a:ln>
                <a:noFill/>
              </a:ln>
              <a:solidFill>
                <a:sysClr val="window" lastClr="FFFFFF"/>
              </a:solidFill>
              <a:effectLst/>
              <a:uLnTx/>
              <a:uFillTx/>
            </a:endParaRPr>
          </a:p>
        </p:txBody>
      </p:sp>
      <p:sp>
        <p:nvSpPr>
          <p:cNvPr id="275" name="Rounded Rectangle 27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00:42</a:t>
            </a:r>
            <a:endParaRPr kumimoji="0" lang="en-US" sz="3600" b="0" i="0" u="none" strike="noStrike" kern="0" cap="none" spc="0" normalizeH="0" baseline="0" noProof="0">
              <a:ln>
                <a:noFill/>
              </a:ln>
              <a:solidFill>
                <a:sysClr val="window" lastClr="FFFFFF"/>
              </a:solidFill>
              <a:effectLst/>
              <a:uLnTx/>
              <a:uFillTx/>
            </a:endParaRPr>
          </a:p>
        </p:txBody>
      </p:sp>
      <p:sp>
        <p:nvSpPr>
          <p:cNvPr id="276" name="Rounded Rectangle 27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00:41</a:t>
            </a:r>
            <a:endParaRPr kumimoji="0" lang="en-US" sz="3600" b="0" i="0" u="none" strike="noStrike" kern="0" cap="none" spc="0" normalizeH="0" baseline="0" noProof="0">
              <a:ln>
                <a:noFill/>
              </a:ln>
              <a:solidFill>
                <a:sysClr val="window" lastClr="FFFFFF"/>
              </a:solidFill>
              <a:effectLst/>
              <a:uLnTx/>
              <a:uFillTx/>
            </a:endParaRPr>
          </a:p>
        </p:txBody>
      </p:sp>
      <p:sp>
        <p:nvSpPr>
          <p:cNvPr id="277" name="Rounded Rectangle 27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00:40</a:t>
            </a:r>
            <a:endParaRPr kumimoji="0" lang="en-US" sz="3600" b="0" i="0" u="none" strike="noStrike" kern="0" cap="none" spc="0" normalizeH="0" baseline="0" noProof="0">
              <a:ln>
                <a:noFill/>
              </a:ln>
              <a:solidFill>
                <a:sysClr val="window" lastClr="FFFFFF"/>
              </a:solidFill>
              <a:effectLst/>
              <a:uLnTx/>
              <a:uFillTx/>
            </a:endParaRPr>
          </a:p>
        </p:txBody>
      </p:sp>
      <p:sp>
        <p:nvSpPr>
          <p:cNvPr id="278" name="Rounded Rectangle 27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00:39</a:t>
            </a:r>
            <a:endParaRPr kumimoji="0" lang="en-US" sz="3600" b="0" i="0" u="none" strike="noStrike" kern="0" cap="none" spc="0" normalizeH="0" baseline="0" noProof="0">
              <a:ln>
                <a:noFill/>
              </a:ln>
              <a:solidFill>
                <a:sysClr val="window" lastClr="FFFFFF"/>
              </a:solidFill>
              <a:effectLst/>
              <a:uLnTx/>
              <a:uFillTx/>
            </a:endParaRPr>
          </a:p>
        </p:txBody>
      </p:sp>
      <p:sp>
        <p:nvSpPr>
          <p:cNvPr id="279" name="Rounded Rectangle 27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00:38</a:t>
            </a:r>
            <a:endParaRPr kumimoji="0" lang="en-US" sz="3600" b="0" i="0" u="none" strike="noStrike" kern="0" cap="none" spc="0" normalizeH="0" baseline="0" noProof="0">
              <a:ln>
                <a:noFill/>
              </a:ln>
              <a:solidFill>
                <a:sysClr val="window" lastClr="FFFFFF"/>
              </a:solidFill>
              <a:effectLst/>
              <a:uLnTx/>
              <a:uFillTx/>
            </a:endParaRPr>
          </a:p>
        </p:txBody>
      </p:sp>
      <p:sp>
        <p:nvSpPr>
          <p:cNvPr id="280" name="Rounded Rectangle 27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00:37</a:t>
            </a:r>
            <a:endParaRPr kumimoji="0" lang="en-US" sz="3600" b="0" i="0" u="none" strike="noStrike" kern="0" cap="none" spc="0" normalizeH="0" baseline="0" noProof="0">
              <a:ln>
                <a:noFill/>
              </a:ln>
              <a:solidFill>
                <a:sysClr val="window" lastClr="FFFFFF"/>
              </a:solidFill>
              <a:effectLst/>
              <a:uLnTx/>
              <a:uFillTx/>
            </a:endParaRPr>
          </a:p>
        </p:txBody>
      </p:sp>
      <p:sp>
        <p:nvSpPr>
          <p:cNvPr id="281" name="Rounded Rectangle 28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00:36</a:t>
            </a:r>
            <a:endParaRPr kumimoji="0" lang="en-US" sz="3600" b="0" i="0" u="none" strike="noStrike" kern="0" cap="none" spc="0" normalizeH="0" baseline="0" noProof="0">
              <a:ln>
                <a:noFill/>
              </a:ln>
              <a:solidFill>
                <a:sysClr val="window" lastClr="FFFFFF"/>
              </a:solidFill>
              <a:effectLst/>
              <a:uLnTx/>
              <a:uFillTx/>
            </a:endParaRPr>
          </a:p>
        </p:txBody>
      </p:sp>
      <p:sp>
        <p:nvSpPr>
          <p:cNvPr id="282" name="Rounded Rectangle 28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00:35</a:t>
            </a:r>
            <a:endParaRPr kumimoji="0" lang="en-US" sz="3600" b="0" i="0" u="none" strike="noStrike" kern="0" cap="none" spc="0" normalizeH="0" baseline="0" noProof="0">
              <a:ln>
                <a:noFill/>
              </a:ln>
              <a:solidFill>
                <a:sysClr val="window" lastClr="FFFFFF"/>
              </a:solidFill>
              <a:effectLst/>
              <a:uLnTx/>
              <a:uFillTx/>
            </a:endParaRPr>
          </a:p>
        </p:txBody>
      </p:sp>
      <p:sp>
        <p:nvSpPr>
          <p:cNvPr id="283" name="Rounded Rectangle 28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00:34</a:t>
            </a:r>
            <a:endParaRPr kumimoji="0" lang="en-US" sz="3600" b="0" i="0" u="none" strike="noStrike" kern="0" cap="none" spc="0" normalizeH="0" baseline="0" noProof="0">
              <a:ln>
                <a:noFill/>
              </a:ln>
              <a:solidFill>
                <a:sysClr val="window" lastClr="FFFFFF"/>
              </a:solidFill>
              <a:effectLst/>
              <a:uLnTx/>
              <a:uFillTx/>
            </a:endParaRPr>
          </a:p>
        </p:txBody>
      </p:sp>
      <p:sp>
        <p:nvSpPr>
          <p:cNvPr id="284" name="Rounded Rectangle 28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00:33</a:t>
            </a:r>
            <a:endParaRPr kumimoji="0" lang="en-US" sz="3600" b="0" i="0" u="none" strike="noStrike" kern="0" cap="none" spc="0" normalizeH="0" baseline="0" noProof="0">
              <a:ln>
                <a:noFill/>
              </a:ln>
              <a:solidFill>
                <a:sysClr val="window" lastClr="FFFFFF"/>
              </a:solidFill>
              <a:effectLst/>
              <a:uLnTx/>
              <a:uFillTx/>
            </a:endParaRPr>
          </a:p>
        </p:txBody>
      </p:sp>
      <p:sp>
        <p:nvSpPr>
          <p:cNvPr id="285" name="Rounded Rectangle 28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00:32</a:t>
            </a:r>
            <a:endParaRPr kumimoji="0" lang="en-US" sz="3600" b="0" i="0" u="none" strike="noStrike" kern="0" cap="none" spc="0" normalizeH="0" baseline="0" noProof="0">
              <a:ln>
                <a:noFill/>
              </a:ln>
              <a:solidFill>
                <a:sysClr val="window" lastClr="FFFFFF"/>
              </a:solidFill>
              <a:effectLst/>
              <a:uLnTx/>
              <a:uFillTx/>
            </a:endParaRPr>
          </a:p>
        </p:txBody>
      </p:sp>
      <p:sp>
        <p:nvSpPr>
          <p:cNvPr id="286" name="Rounded Rectangle 28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00:31</a:t>
            </a:r>
            <a:endParaRPr kumimoji="0" lang="en-US" sz="3600" b="0" i="0" u="none" strike="noStrike" kern="0" cap="none" spc="0" normalizeH="0" baseline="0" noProof="0">
              <a:ln>
                <a:noFill/>
              </a:ln>
              <a:solidFill>
                <a:sysClr val="window" lastClr="FFFFFF"/>
              </a:solidFill>
              <a:effectLst/>
              <a:uLnTx/>
              <a:uFillTx/>
            </a:endParaRPr>
          </a:p>
        </p:txBody>
      </p:sp>
      <p:sp>
        <p:nvSpPr>
          <p:cNvPr id="287" name="Rounded Rectangle 28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00:30</a:t>
            </a:r>
            <a:endParaRPr kumimoji="0" lang="en-US" sz="3600" b="0" i="0" u="none" strike="noStrike" kern="0" cap="none" spc="0" normalizeH="0" baseline="0" noProof="0">
              <a:ln>
                <a:noFill/>
              </a:ln>
              <a:solidFill>
                <a:sysClr val="window" lastClr="FFFFFF"/>
              </a:solidFill>
              <a:effectLst/>
              <a:uLnTx/>
              <a:uFillTx/>
            </a:endParaRPr>
          </a:p>
        </p:txBody>
      </p:sp>
      <p:sp>
        <p:nvSpPr>
          <p:cNvPr id="288" name="Rounded Rectangle 28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00:29</a:t>
            </a:r>
            <a:endParaRPr kumimoji="0" lang="en-US" sz="3600" b="0" i="0" u="none" strike="noStrike" kern="0" cap="none" spc="0" normalizeH="0" baseline="0" noProof="0">
              <a:ln>
                <a:noFill/>
              </a:ln>
              <a:solidFill>
                <a:sysClr val="window" lastClr="FFFFFF"/>
              </a:solidFill>
              <a:effectLst/>
              <a:uLnTx/>
              <a:uFillTx/>
            </a:endParaRPr>
          </a:p>
        </p:txBody>
      </p:sp>
      <p:sp>
        <p:nvSpPr>
          <p:cNvPr id="289" name="Rounded Rectangle 28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00:28</a:t>
            </a:r>
            <a:endParaRPr kumimoji="0" lang="en-US" sz="3600" b="0" i="0" u="none" strike="noStrike" kern="0" cap="none" spc="0" normalizeH="0" baseline="0" noProof="0">
              <a:ln>
                <a:noFill/>
              </a:ln>
              <a:solidFill>
                <a:sysClr val="window" lastClr="FFFFFF"/>
              </a:solidFill>
              <a:effectLst/>
              <a:uLnTx/>
              <a:uFillTx/>
            </a:endParaRPr>
          </a:p>
        </p:txBody>
      </p:sp>
      <p:sp>
        <p:nvSpPr>
          <p:cNvPr id="290" name="Rounded Rectangle 28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00:27</a:t>
            </a:r>
            <a:endParaRPr kumimoji="0" lang="en-US" sz="3600" b="0" i="0" u="none" strike="noStrike" kern="0" cap="none" spc="0" normalizeH="0" baseline="0" noProof="0">
              <a:ln>
                <a:noFill/>
              </a:ln>
              <a:solidFill>
                <a:sysClr val="window" lastClr="FFFFFF"/>
              </a:solidFill>
              <a:effectLst/>
              <a:uLnTx/>
              <a:uFillTx/>
            </a:endParaRPr>
          </a:p>
        </p:txBody>
      </p:sp>
      <p:sp>
        <p:nvSpPr>
          <p:cNvPr id="291" name="Rounded Rectangle 29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00:26</a:t>
            </a:r>
            <a:endParaRPr kumimoji="0" lang="en-US" sz="3600" b="0" i="0" u="none" strike="noStrike" kern="0" cap="none" spc="0" normalizeH="0" baseline="0" noProof="0">
              <a:ln>
                <a:noFill/>
              </a:ln>
              <a:solidFill>
                <a:sysClr val="window" lastClr="FFFFFF"/>
              </a:solidFill>
              <a:effectLst/>
              <a:uLnTx/>
              <a:uFillTx/>
            </a:endParaRPr>
          </a:p>
        </p:txBody>
      </p:sp>
      <p:sp>
        <p:nvSpPr>
          <p:cNvPr id="292" name="Rounded Rectangle 29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00:25</a:t>
            </a:r>
            <a:endParaRPr kumimoji="0" lang="en-US" sz="3600" b="0" i="0" u="none" strike="noStrike" kern="0" cap="none" spc="0" normalizeH="0" baseline="0" noProof="0">
              <a:ln>
                <a:noFill/>
              </a:ln>
              <a:solidFill>
                <a:sysClr val="window" lastClr="FFFFFF"/>
              </a:solidFill>
              <a:effectLst/>
              <a:uLnTx/>
              <a:uFillTx/>
            </a:endParaRPr>
          </a:p>
        </p:txBody>
      </p:sp>
      <p:sp>
        <p:nvSpPr>
          <p:cNvPr id="293" name="Rounded Rectangle 29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00:24</a:t>
            </a:r>
            <a:endParaRPr kumimoji="0" lang="en-US" sz="3600" b="0" i="0" u="none" strike="noStrike" kern="0" cap="none" spc="0" normalizeH="0" baseline="0" noProof="0">
              <a:ln>
                <a:noFill/>
              </a:ln>
              <a:solidFill>
                <a:sysClr val="window" lastClr="FFFFFF"/>
              </a:solidFill>
              <a:effectLst/>
              <a:uLnTx/>
              <a:uFillTx/>
            </a:endParaRPr>
          </a:p>
        </p:txBody>
      </p:sp>
      <p:sp>
        <p:nvSpPr>
          <p:cNvPr id="294" name="Rounded Rectangle 29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00:23</a:t>
            </a:r>
            <a:endParaRPr kumimoji="0" lang="en-US" sz="3600" b="0" i="0" u="none" strike="noStrike" kern="0" cap="none" spc="0" normalizeH="0" baseline="0" noProof="0">
              <a:ln>
                <a:noFill/>
              </a:ln>
              <a:solidFill>
                <a:sysClr val="window" lastClr="FFFFFF"/>
              </a:solidFill>
              <a:effectLst/>
              <a:uLnTx/>
              <a:uFillTx/>
            </a:endParaRPr>
          </a:p>
        </p:txBody>
      </p:sp>
      <p:sp>
        <p:nvSpPr>
          <p:cNvPr id="295" name="Rounded Rectangle 29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00:22</a:t>
            </a:r>
            <a:endParaRPr kumimoji="0" lang="en-US" sz="3600" b="0" i="0" u="none" strike="noStrike" kern="0" cap="none" spc="0" normalizeH="0" baseline="0" noProof="0">
              <a:ln>
                <a:noFill/>
              </a:ln>
              <a:solidFill>
                <a:sysClr val="window" lastClr="FFFFFF"/>
              </a:solidFill>
              <a:effectLst/>
              <a:uLnTx/>
              <a:uFillTx/>
            </a:endParaRPr>
          </a:p>
        </p:txBody>
      </p:sp>
      <p:sp>
        <p:nvSpPr>
          <p:cNvPr id="296" name="Rounded Rectangle 29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00:21</a:t>
            </a:r>
            <a:endParaRPr kumimoji="0" lang="en-US" sz="3600" b="0" i="0" u="none" strike="noStrike" kern="0" cap="none" spc="0" normalizeH="0" baseline="0" noProof="0">
              <a:ln>
                <a:noFill/>
              </a:ln>
              <a:solidFill>
                <a:sysClr val="window" lastClr="FFFFFF"/>
              </a:solidFill>
              <a:effectLst/>
              <a:uLnTx/>
              <a:uFillTx/>
            </a:endParaRPr>
          </a:p>
        </p:txBody>
      </p:sp>
      <p:sp>
        <p:nvSpPr>
          <p:cNvPr id="297" name="Rounded Rectangle 29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00:20</a:t>
            </a:r>
            <a:endParaRPr kumimoji="0" lang="en-US" sz="3600" b="0" i="0" u="none" strike="noStrike" kern="0" cap="none" spc="0" normalizeH="0" baseline="0" noProof="0">
              <a:ln>
                <a:noFill/>
              </a:ln>
              <a:solidFill>
                <a:sysClr val="window" lastClr="FFFFFF"/>
              </a:solidFill>
              <a:effectLst/>
              <a:uLnTx/>
              <a:uFillTx/>
            </a:endParaRPr>
          </a:p>
        </p:txBody>
      </p:sp>
      <p:sp>
        <p:nvSpPr>
          <p:cNvPr id="298" name="Rounded Rectangle 29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00:19</a:t>
            </a:r>
            <a:endParaRPr kumimoji="0" lang="en-US" sz="3600" b="0" i="0" u="none" strike="noStrike" kern="0" cap="none" spc="0" normalizeH="0" baseline="0" noProof="0">
              <a:ln>
                <a:noFill/>
              </a:ln>
              <a:solidFill>
                <a:sysClr val="window" lastClr="FFFFFF"/>
              </a:solidFill>
              <a:effectLst/>
              <a:uLnTx/>
              <a:uFillTx/>
            </a:endParaRPr>
          </a:p>
        </p:txBody>
      </p:sp>
      <p:sp>
        <p:nvSpPr>
          <p:cNvPr id="299" name="Rounded Rectangle 29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00:18</a:t>
            </a:r>
            <a:endParaRPr kumimoji="0" lang="en-US" sz="3600" b="0" i="0" u="none" strike="noStrike" kern="0" cap="none" spc="0" normalizeH="0" baseline="0" noProof="0">
              <a:ln>
                <a:noFill/>
              </a:ln>
              <a:solidFill>
                <a:sysClr val="window" lastClr="FFFFFF"/>
              </a:solidFill>
              <a:effectLst/>
              <a:uLnTx/>
              <a:uFillTx/>
            </a:endParaRPr>
          </a:p>
        </p:txBody>
      </p:sp>
      <p:sp>
        <p:nvSpPr>
          <p:cNvPr id="300" name="Rounded Rectangle 29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00:17</a:t>
            </a:r>
            <a:endParaRPr kumimoji="0" lang="en-US" sz="3600" b="0" i="0" u="none" strike="noStrike" kern="0" cap="none" spc="0" normalizeH="0" baseline="0" noProof="0">
              <a:ln>
                <a:noFill/>
              </a:ln>
              <a:solidFill>
                <a:sysClr val="window" lastClr="FFFFFF"/>
              </a:solidFill>
              <a:effectLst/>
              <a:uLnTx/>
              <a:uFillTx/>
            </a:endParaRPr>
          </a:p>
        </p:txBody>
      </p:sp>
      <p:sp>
        <p:nvSpPr>
          <p:cNvPr id="301" name="Rounded Rectangle 30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00:16</a:t>
            </a:r>
            <a:endParaRPr kumimoji="0" lang="en-US" sz="3600" b="0" i="0" u="none" strike="noStrike" kern="0" cap="none" spc="0" normalizeH="0" baseline="0" noProof="0">
              <a:ln>
                <a:noFill/>
              </a:ln>
              <a:solidFill>
                <a:sysClr val="window" lastClr="FFFFFF"/>
              </a:solidFill>
              <a:effectLst/>
              <a:uLnTx/>
              <a:uFillTx/>
            </a:endParaRPr>
          </a:p>
        </p:txBody>
      </p:sp>
      <p:sp>
        <p:nvSpPr>
          <p:cNvPr id="302" name="Rounded Rectangle 30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00:15</a:t>
            </a:r>
            <a:endParaRPr kumimoji="0" lang="en-US" sz="3600" b="0" i="0" u="none" strike="noStrike" kern="0" cap="none" spc="0" normalizeH="0" baseline="0" noProof="0">
              <a:ln>
                <a:noFill/>
              </a:ln>
              <a:solidFill>
                <a:sysClr val="window" lastClr="FFFFFF"/>
              </a:solidFill>
              <a:effectLst/>
              <a:uLnTx/>
              <a:uFillTx/>
            </a:endParaRPr>
          </a:p>
        </p:txBody>
      </p:sp>
      <p:sp>
        <p:nvSpPr>
          <p:cNvPr id="303" name="Rounded Rectangle 30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00:14</a:t>
            </a:r>
            <a:endParaRPr kumimoji="0" lang="en-US" sz="3600" b="0" i="0" u="none" strike="noStrike" kern="0" cap="none" spc="0" normalizeH="0" baseline="0" noProof="0">
              <a:ln>
                <a:noFill/>
              </a:ln>
              <a:solidFill>
                <a:sysClr val="window" lastClr="FFFFFF"/>
              </a:solidFill>
              <a:effectLst/>
              <a:uLnTx/>
              <a:uFillTx/>
            </a:endParaRPr>
          </a:p>
        </p:txBody>
      </p:sp>
      <p:sp>
        <p:nvSpPr>
          <p:cNvPr id="304" name="Rounded Rectangle 30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00:13</a:t>
            </a:r>
            <a:endParaRPr kumimoji="0" lang="en-US" sz="3600" b="0" i="0" u="none" strike="noStrike" kern="0" cap="none" spc="0" normalizeH="0" baseline="0" noProof="0">
              <a:ln>
                <a:noFill/>
              </a:ln>
              <a:solidFill>
                <a:sysClr val="window" lastClr="FFFFFF"/>
              </a:solidFill>
              <a:effectLst/>
              <a:uLnTx/>
              <a:uFillTx/>
            </a:endParaRPr>
          </a:p>
        </p:txBody>
      </p:sp>
      <p:sp>
        <p:nvSpPr>
          <p:cNvPr id="305" name="Rounded Rectangle 30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00:12</a:t>
            </a:r>
            <a:endParaRPr kumimoji="0" lang="en-US" sz="3600" b="0" i="0" u="none" strike="noStrike" kern="0" cap="none" spc="0" normalizeH="0" baseline="0" noProof="0">
              <a:ln>
                <a:noFill/>
              </a:ln>
              <a:solidFill>
                <a:sysClr val="window" lastClr="FFFFFF"/>
              </a:solidFill>
              <a:effectLst/>
              <a:uLnTx/>
              <a:uFillTx/>
            </a:endParaRPr>
          </a:p>
        </p:txBody>
      </p:sp>
      <p:sp>
        <p:nvSpPr>
          <p:cNvPr id="306" name="Rounded Rectangle 30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00:11</a:t>
            </a:r>
            <a:endParaRPr kumimoji="0" lang="en-US" sz="3600" b="0" i="0" u="none" strike="noStrike" kern="0" cap="none" spc="0" normalizeH="0" baseline="0" noProof="0">
              <a:ln>
                <a:noFill/>
              </a:ln>
              <a:solidFill>
                <a:sysClr val="window" lastClr="FFFFFF"/>
              </a:solidFill>
              <a:effectLst/>
              <a:uLnTx/>
              <a:uFillTx/>
            </a:endParaRPr>
          </a:p>
        </p:txBody>
      </p:sp>
      <p:sp>
        <p:nvSpPr>
          <p:cNvPr id="307" name="Rounded Rectangle 30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00:10</a:t>
            </a:r>
            <a:endParaRPr kumimoji="0" lang="en-US" sz="3600" b="0" i="0" u="none" strike="noStrike" kern="0" cap="none" spc="0" normalizeH="0" baseline="0" noProof="0">
              <a:ln>
                <a:noFill/>
              </a:ln>
              <a:solidFill>
                <a:sysClr val="window" lastClr="FFFFFF"/>
              </a:solidFill>
              <a:effectLst/>
              <a:uLnTx/>
              <a:uFillTx/>
            </a:endParaRPr>
          </a:p>
        </p:txBody>
      </p:sp>
      <p:sp>
        <p:nvSpPr>
          <p:cNvPr id="308" name="Rounded Rectangle 307"/>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00:09</a:t>
            </a:r>
            <a:endParaRPr kumimoji="0" lang="en-US" sz="3600" b="0" i="0" u="none" strike="noStrike" kern="0" cap="none" spc="0" normalizeH="0" baseline="0" noProof="0">
              <a:ln>
                <a:noFill/>
              </a:ln>
              <a:solidFill>
                <a:sysClr val="window" lastClr="FFFFFF"/>
              </a:solidFill>
              <a:effectLst/>
              <a:uLnTx/>
              <a:uFillTx/>
            </a:endParaRPr>
          </a:p>
        </p:txBody>
      </p:sp>
      <p:sp>
        <p:nvSpPr>
          <p:cNvPr id="309" name="Rounded Rectangle 308"/>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00:08</a:t>
            </a:r>
            <a:endParaRPr kumimoji="0" lang="en-US" sz="3600" b="0" i="0" u="none" strike="noStrike" kern="0" cap="none" spc="0" normalizeH="0" baseline="0" noProof="0">
              <a:ln>
                <a:noFill/>
              </a:ln>
              <a:solidFill>
                <a:sysClr val="window" lastClr="FFFFFF"/>
              </a:solidFill>
              <a:effectLst/>
              <a:uLnTx/>
              <a:uFillTx/>
            </a:endParaRPr>
          </a:p>
        </p:txBody>
      </p:sp>
      <p:sp>
        <p:nvSpPr>
          <p:cNvPr id="310" name="Rounded Rectangle 309"/>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00:07</a:t>
            </a:r>
            <a:endParaRPr kumimoji="0" lang="en-US" sz="3600" b="0" i="0" u="none" strike="noStrike" kern="0" cap="none" spc="0" normalizeH="0" baseline="0" noProof="0">
              <a:ln>
                <a:noFill/>
              </a:ln>
              <a:solidFill>
                <a:sysClr val="window" lastClr="FFFFFF"/>
              </a:solidFill>
              <a:effectLst/>
              <a:uLnTx/>
              <a:uFillTx/>
            </a:endParaRPr>
          </a:p>
        </p:txBody>
      </p:sp>
      <p:sp>
        <p:nvSpPr>
          <p:cNvPr id="311" name="Rounded Rectangle 310"/>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00:06</a:t>
            </a:r>
            <a:endParaRPr kumimoji="0" lang="en-US" sz="3600" b="0" i="0" u="none" strike="noStrike" kern="0" cap="none" spc="0" normalizeH="0" baseline="0" noProof="0">
              <a:ln>
                <a:noFill/>
              </a:ln>
              <a:solidFill>
                <a:sysClr val="window" lastClr="FFFFFF"/>
              </a:solidFill>
              <a:effectLst/>
              <a:uLnTx/>
              <a:uFillTx/>
            </a:endParaRPr>
          </a:p>
        </p:txBody>
      </p:sp>
      <p:sp>
        <p:nvSpPr>
          <p:cNvPr id="312" name="Rounded Rectangle 311"/>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00:05</a:t>
            </a:r>
            <a:endParaRPr kumimoji="0" lang="en-US" sz="3600" b="0" i="0" u="none" strike="noStrike" kern="0" cap="none" spc="0" normalizeH="0" baseline="0" noProof="0">
              <a:ln>
                <a:noFill/>
              </a:ln>
              <a:solidFill>
                <a:sysClr val="window" lastClr="FFFFFF"/>
              </a:solidFill>
              <a:effectLst/>
              <a:uLnTx/>
              <a:uFillTx/>
            </a:endParaRPr>
          </a:p>
        </p:txBody>
      </p:sp>
      <p:sp>
        <p:nvSpPr>
          <p:cNvPr id="313" name="Rounded Rectangle 312"/>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00:04</a:t>
            </a:r>
            <a:endParaRPr kumimoji="0" lang="en-US" sz="3600" b="0" i="0" u="none" strike="noStrike" kern="0" cap="none" spc="0" normalizeH="0" baseline="0" noProof="0">
              <a:ln>
                <a:noFill/>
              </a:ln>
              <a:solidFill>
                <a:sysClr val="window" lastClr="FFFFFF"/>
              </a:solidFill>
              <a:effectLst/>
              <a:uLnTx/>
              <a:uFillTx/>
            </a:endParaRPr>
          </a:p>
        </p:txBody>
      </p:sp>
      <p:sp>
        <p:nvSpPr>
          <p:cNvPr id="314" name="Rounded Rectangle 313"/>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00:03</a:t>
            </a:r>
            <a:endParaRPr kumimoji="0" lang="en-US" sz="3600" b="0" i="0" u="none" strike="noStrike" kern="0" cap="none" spc="0" normalizeH="0" baseline="0" noProof="0">
              <a:ln>
                <a:noFill/>
              </a:ln>
              <a:solidFill>
                <a:sysClr val="window" lastClr="FFFFFF"/>
              </a:solidFill>
              <a:effectLst/>
              <a:uLnTx/>
              <a:uFillTx/>
            </a:endParaRPr>
          </a:p>
        </p:txBody>
      </p:sp>
      <p:sp>
        <p:nvSpPr>
          <p:cNvPr id="315" name="Rounded Rectangle 314"/>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00:02</a:t>
            </a:r>
            <a:endParaRPr kumimoji="0" lang="en-US" sz="3600" b="0" i="0" u="none" strike="noStrike" kern="0" cap="none" spc="0" normalizeH="0" baseline="0" noProof="0">
              <a:ln>
                <a:noFill/>
              </a:ln>
              <a:solidFill>
                <a:sysClr val="window" lastClr="FFFFFF"/>
              </a:solidFill>
              <a:effectLst/>
              <a:uLnTx/>
              <a:uFillTx/>
            </a:endParaRPr>
          </a:p>
        </p:txBody>
      </p:sp>
      <p:sp>
        <p:nvSpPr>
          <p:cNvPr id="316" name="Rounded Rectangle 315"/>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00:01</a:t>
            </a:r>
            <a:endParaRPr kumimoji="0" lang="en-US" sz="3600" b="0" i="0" u="none" strike="noStrike" kern="0" cap="none" spc="0" normalizeH="0" baseline="0" noProof="0">
              <a:ln>
                <a:noFill/>
              </a:ln>
              <a:solidFill>
                <a:sysClr val="window" lastClr="FFFFFF"/>
              </a:solidFill>
              <a:effectLst/>
              <a:uLnTx/>
              <a:uFillTx/>
            </a:endParaRPr>
          </a:p>
        </p:txBody>
      </p:sp>
      <p:sp>
        <p:nvSpPr>
          <p:cNvPr id="317" name="Rounded Rectangle 316"/>
          <p:cNvSpPr/>
          <p:nvPr/>
        </p:nvSpPr>
        <p:spPr>
          <a:xfrm>
            <a:off x="9846097" y="5495967"/>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rPr>
              <a:t>00:00</a:t>
            </a:r>
            <a:endParaRPr kumimoji="0" lang="en-US" sz="3600" b="0" i="0" u="none" strike="noStrike" kern="0" cap="none" spc="0" normalizeH="0" baseline="0" noProof="0" dirty="0">
              <a:ln>
                <a:noFill/>
              </a:ln>
              <a:solidFill>
                <a:sysClr val="window" lastClr="FFFFFF"/>
              </a:solidFill>
              <a:effectLst/>
              <a:uLnTx/>
              <a:uFillTx/>
            </a:endParaRPr>
          </a:p>
        </p:txBody>
      </p:sp>
      <p:sp>
        <p:nvSpPr>
          <p:cNvPr id="318" name="Oval 317"/>
          <p:cNvSpPr/>
          <p:nvPr/>
        </p:nvSpPr>
        <p:spPr>
          <a:xfrm>
            <a:off x="9544538" y="5271654"/>
            <a:ext cx="1828800" cy="990600"/>
          </a:xfrm>
          <a:prstGeom prst="ellipse">
            <a:avLst/>
          </a:prstGeom>
          <a:solidFill>
            <a:srgbClr val="0070C0"/>
          </a:solidFill>
          <a:ln w="25400" cap="flat" cmpd="sng" algn="ctr">
            <a:solidFill>
              <a:srgbClr val="4F81BD">
                <a:shade val="50000"/>
              </a:srgbClr>
            </a:solidFill>
            <a:prstDash val="solid"/>
          </a:ln>
          <a:effectLst/>
        </p:spPr>
        <p:txBody>
          <a:bodyPr rtlCol="0" anchor="ctr"/>
          <a:lstStyle/>
          <a:p>
            <a:pPr algn="ctr">
              <a:defRPr/>
            </a:pPr>
            <a:r>
              <a:rPr lang="en-US" b="1" kern="0" dirty="0" smtClean="0">
                <a:solidFill>
                  <a:srgbClr val="03ED19"/>
                </a:solidFill>
                <a:latin typeface="Times New Roman" pitchFamily="18" charset="0"/>
                <a:cs typeface="Times New Roman" pitchFamily="18" charset="0"/>
              </a:rPr>
              <a:t>2 </a:t>
            </a:r>
            <a:r>
              <a:rPr lang="en-US" b="1" kern="0" dirty="0" err="1" smtClean="0">
                <a:solidFill>
                  <a:srgbClr val="03ED19"/>
                </a:solidFill>
                <a:latin typeface="Times New Roman" pitchFamily="18" charset="0"/>
                <a:cs typeface="Times New Roman" pitchFamily="18" charset="0"/>
              </a:rPr>
              <a:t>PHÚT</a:t>
            </a:r>
            <a:endParaRPr lang="en-US" b="1" kern="0" dirty="0">
              <a:solidFill>
                <a:srgbClr val="03ED19"/>
              </a:solidFill>
              <a:latin typeface="Times New Roman" pitchFamily="18" charset="0"/>
              <a:cs typeface="Times New Roman" pitchFamily="18" charset="0"/>
            </a:endParaRPr>
          </a:p>
        </p:txBody>
      </p:sp>
    </p:spTree>
    <p:extLst>
      <p:ext uri="{BB962C8B-B14F-4D97-AF65-F5344CB8AC3E}">
        <p14:creationId xmlns:p14="http://schemas.microsoft.com/office/powerpoint/2010/main" val="3205273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18"/>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318"/>
                                        </p:tgtEl>
                                      </p:cBhvr>
                                    </p:animEffect>
                                    <p:set>
                                      <p:cBhvr>
                                        <p:cTn id="19" dur="1" fill="hold">
                                          <p:stCondLst>
                                            <p:cond delay="499"/>
                                          </p:stCondLst>
                                        </p:cTn>
                                        <p:tgtEl>
                                          <p:spTgt spid="318"/>
                                        </p:tgtEl>
                                        <p:attrNameLst>
                                          <p:attrName>style.visibility</p:attrName>
                                        </p:attrNameLst>
                                      </p:cBhvr>
                                      <p:to>
                                        <p:strVal val="hidden"/>
                                      </p:to>
                                    </p:set>
                                  </p:childTnLst>
                                </p:cTn>
                              </p:par>
                            </p:childTnLst>
                          </p:cTn>
                        </p:par>
                        <p:par>
                          <p:cTn id="20" fill="hold">
                            <p:stCondLst>
                              <p:cond delay="500"/>
                            </p:stCondLst>
                            <p:childTnLst>
                              <p:par>
                                <p:cTn id="21" presetID="11" presetClass="entr" presetSubtype="0" fill="hold" grpId="0" nodeType="afterEffect">
                                  <p:stCondLst>
                                    <p:cond delay="0"/>
                                  </p:stCondLst>
                                  <p:childTnLst>
                                    <p:set>
                                      <p:cBhvr>
                                        <p:cTn id="22" dur="1000">
                                          <p:stCondLst>
                                            <p:cond delay="0"/>
                                          </p:stCondLst>
                                        </p:cTn>
                                        <p:tgtEl>
                                          <p:spTgt spid="198"/>
                                        </p:tgtEl>
                                        <p:attrNameLst>
                                          <p:attrName>style.visibility</p:attrName>
                                        </p:attrNameLst>
                                      </p:cBhvr>
                                      <p:to>
                                        <p:strVal val="visible"/>
                                      </p:to>
                                    </p:set>
                                  </p:childTnLst>
                                </p:cTn>
                              </p:par>
                            </p:childTnLst>
                          </p:cTn>
                        </p:par>
                        <p:par>
                          <p:cTn id="23" fill="hold">
                            <p:stCondLst>
                              <p:cond delay="1500"/>
                            </p:stCondLst>
                            <p:childTnLst>
                              <p:par>
                                <p:cTn id="24" presetID="11" presetClass="entr" presetSubtype="0" fill="hold" grpId="0" nodeType="afterEffect">
                                  <p:stCondLst>
                                    <p:cond delay="0"/>
                                  </p:stCondLst>
                                  <p:childTnLst>
                                    <p:set>
                                      <p:cBhvr>
                                        <p:cTn id="25" dur="1000">
                                          <p:stCondLst>
                                            <p:cond delay="0"/>
                                          </p:stCondLst>
                                        </p:cTn>
                                        <p:tgtEl>
                                          <p:spTgt spid="199"/>
                                        </p:tgtEl>
                                        <p:attrNameLst>
                                          <p:attrName>style.visibility</p:attrName>
                                        </p:attrNameLst>
                                      </p:cBhvr>
                                      <p:to>
                                        <p:strVal val="visible"/>
                                      </p:to>
                                    </p:set>
                                  </p:childTnLst>
                                </p:cTn>
                              </p:par>
                            </p:childTnLst>
                          </p:cTn>
                        </p:par>
                        <p:par>
                          <p:cTn id="26" fill="hold">
                            <p:stCondLst>
                              <p:cond delay="2500"/>
                            </p:stCondLst>
                            <p:childTnLst>
                              <p:par>
                                <p:cTn id="27" presetID="11" presetClass="entr" presetSubtype="0" fill="hold" grpId="0" nodeType="afterEffect">
                                  <p:stCondLst>
                                    <p:cond delay="0"/>
                                  </p:stCondLst>
                                  <p:childTnLst>
                                    <p:set>
                                      <p:cBhvr>
                                        <p:cTn id="28" dur="1000">
                                          <p:stCondLst>
                                            <p:cond delay="0"/>
                                          </p:stCondLst>
                                        </p:cTn>
                                        <p:tgtEl>
                                          <p:spTgt spid="200"/>
                                        </p:tgtEl>
                                        <p:attrNameLst>
                                          <p:attrName>style.visibility</p:attrName>
                                        </p:attrNameLst>
                                      </p:cBhvr>
                                      <p:to>
                                        <p:strVal val="visible"/>
                                      </p:to>
                                    </p:set>
                                  </p:childTnLst>
                                </p:cTn>
                              </p:par>
                            </p:childTnLst>
                          </p:cTn>
                        </p:par>
                        <p:par>
                          <p:cTn id="29" fill="hold">
                            <p:stCondLst>
                              <p:cond delay="3500"/>
                            </p:stCondLst>
                            <p:childTnLst>
                              <p:par>
                                <p:cTn id="30" presetID="11" presetClass="entr" presetSubtype="0" fill="hold" grpId="0" nodeType="afterEffect">
                                  <p:stCondLst>
                                    <p:cond delay="0"/>
                                  </p:stCondLst>
                                  <p:childTnLst>
                                    <p:set>
                                      <p:cBhvr>
                                        <p:cTn id="31" dur="1000">
                                          <p:stCondLst>
                                            <p:cond delay="0"/>
                                          </p:stCondLst>
                                        </p:cTn>
                                        <p:tgtEl>
                                          <p:spTgt spid="201"/>
                                        </p:tgtEl>
                                        <p:attrNameLst>
                                          <p:attrName>style.visibility</p:attrName>
                                        </p:attrNameLst>
                                      </p:cBhvr>
                                      <p:to>
                                        <p:strVal val="visible"/>
                                      </p:to>
                                    </p:set>
                                  </p:childTnLst>
                                </p:cTn>
                              </p:par>
                            </p:childTnLst>
                          </p:cTn>
                        </p:par>
                        <p:par>
                          <p:cTn id="32" fill="hold">
                            <p:stCondLst>
                              <p:cond delay="4500"/>
                            </p:stCondLst>
                            <p:childTnLst>
                              <p:par>
                                <p:cTn id="33" presetID="11" presetClass="entr" presetSubtype="0" fill="hold" grpId="0" nodeType="afterEffect">
                                  <p:stCondLst>
                                    <p:cond delay="0"/>
                                  </p:stCondLst>
                                  <p:childTnLst>
                                    <p:set>
                                      <p:cBhvr>
                                        <p:cTn id="34" dur="1000">
                                          <p:stCondLst>
                                            <p:cond delay="0"/>
                                          </p:stCondLst>
                                        </p:cTn>
                                        <p:tgtEl>
                                          <p:spTgt spid="202"/>
                                        </p:tgtEl>
                                        <p:attrNameLst>
                                          <p:attrName>style.visibility</p:attrName>
                                        </p:attrNameLst>
                                      </p:cBhvr>
                                      <p:to>
                                        <p:strVal val="visible"/>
                                      </p:to>
                                    </p:set>
                                  </p:childTnLst>
                                </p:cTn>
                              </p:par>
                            </p:childTnLst>
                          </p:cTn>
                        </p:par>
                        <p:par>
                          <p:cTn id="35" fill="hold">
                            <p:stCondLst>
                              <p:cond delay="5500"/>
                            </p:stCondLst>
                            <p:childTnLst>
                              <p:par>
                                <p:cTn id="36" presetID="11" presetClass="entr" presetSubtype="0" fill="hold" grpId="0" nodeType="afterEffect">
                                  <p:stCondLst>
                                    <p:cond delay="0"/>
                                  </p:stCondLst>
                                  <p:childTnLst>
                                    <p:set>
                                      <p:cBhvr>
                                        <p:cTn id="37" dur="1000">
                                          <p:stCondLst>
                                            <p:cond delay="0"/>
                                          </p:stCondLst>
                                        </p:cTn>
                                        <p:tgtEl>
                                          <p:spTgt spid="203"/>
                                        </p:tgtEl>
                                        <p:attrNameLst>
                                          <p:attrName>style.visibility</p:attrName>
                                        </p:attrNameLst>
                                      </p:cBhvr>
                                      <p:to>
                                        <p:strVal val="visible"/>
                                      </p:to>
                                    </p:set>
                                  </p:childTnLst>
                                </p:cTn>
                              </p:par>
                            </p:childTnLst>
                          </p:cTn>
                        </p:par>
                        <p:par>
                          <p:cTn id="38" fill="hold">
                            <p:stCondLst>
                              <p:cond delay="6500"/>
                            </p:stCondLst>
                            <p:childTnLst>
                              <p:par>
                                <p:cTn id="39" presetID="11" presetClass="entr" presetSubtype="0" fill="hold" grpId="0" nodeType="afterEffect">
                                  <p:stCondLst>
                                    <p:cond delay="0"/>
                                  </p:stCondLst>
                                  <p:childTnLst>
                                    <p:set>
                                      <p:cBhvr>
                                        <p:cTn id="40" dur="1000">
                                          <p:stCondLst>
                                            <p:cond delay="0"/>
                                          </p:stCondLst>
                                        </p:cTn>
                                        <p:tgtEl>
                                          <p:spTgt spid="204"/>
                                        </p:tgtEl>
                                        <p:attrNameLst>
                                          <p:attrName>style.visibility</p:attrName>
                                        </p:attrNameLst>
                                      </p:cBhvr>
                                      <p:to>
                                        <p:strVal val="visible"/>
                                      </p:to>
                                    </p:set>
                                  </p:childTnLst>
                                </p:cTn>
                              </p:par>
                            </p:childTnLst>
                          </p:cTn>
                        </p:par>
                        <p:par>
                          <p:cTn id="41" fill="hold">
                            <p:stCondLst>
                              <p:cond delay="7500"/>
                            </p:stCondLst>
                            <p:childTnLst>
                              <p:par>
                                <p:cTn id="42" presetID="11" presetClass="entr" presetSubtype="0" fill="hold" grpId="0" nodeType="afterEffect">
                                  <p:stCondLst>
                                    <p:cond delay="0"/>
                                  </p:stCondLst>
                                  <p:childTnLst>
                                    <p:set>
                                      <p:cBhvr>
                                        <p:cTn id="43" dur="1000">
                                          <p:stCondLst>
                                            <p:cond delay="0"/>
                                          </p:stCondLst>
                                        </p:cTn>
                                        <p:tgtEl>
                                          <p:spTgt spid="205"/>
                                        </p:tgtEl>
                                        <p:attrNameLst>
                                          <p:attrName>style.visibility</p:attrName>
                                        </p:attrNameLst>
                                      </p:cBhvr>
                                      <p:to>
                                        <p:strVal val="visible"/>
                                      </p:to>
                                    </p:set>
                                  </p:childTnLst>
                                </p:cTn>
                              </p:par>
                            </p:childTnLst>
                          </p:cTn>
                        </p:par>
                        <p:par>
                          <p:cTn id="44" fill="hold">
                            <p:stCondLst>
                              <p:cond delay="8500"/>
                            </p:stCondLst>
                            <p:childTnLst>
                              <p:par>
                                <p:cTn id="45" presetID="11" presetClass="entr" presetSubtype="0" fill="hold" grpId="0" nodeType="afterEffect">
                                  <p:stCondLst>
                                    <p:cond delay="0"/>
                                  </p:stCondLst>
                                  <p:childTnLst>
                                    <p:set>
                                      <p:cBhvr>
                                        <p:cTn id="46" dur="1000">
                                          <p:stCondLst>
                                            <p:cond delay="0"/>
                                          </p:stCondLst>
                                        </p:cTn>
                                        <p:tgtEl>
                                          <p:spTgt spid="206"/>
                                        </p:tgtEl>
                                        <p:attrNameLst>
                                          <p:attrName>style.visibility</p:attrName>
                                        </p:attrNameLst>
                                      </p:cBhvr>
                                      <p:to>
                                        <p:strVal val="visible"/>
                                      </p:to>
                                    </p:set>
                                  </p:childTnLst>
                                </p:cTn>
                              </p:par>
                            </p:childTnLst>
                          </p:cTn>
                        </p:par>
                        <p:par>
                          <p:cTn id="47" fill="hold">
                            <p:stCondLst>
                              <p:cond delay="9500"/>
                            </p:stCondLst>
                            <p:childTnLst>
                              <p:par>
                                <p:cTn id="48" presetID="11" presetClass="entr" presetSubtype="0" fill="hold" grpId="0" nodeType="afterEffect">
                                  <p:stCondLst>
                                    <p:cond delay="0"/>
                                  </p:stCondLst>
                                  <p:childTnLst>
                                    <p:set>
                                      <p:cBhvr>
                                        <p:cTn id="49" dur="1000">
                                          <p:stCondLst>
                                            <p:cond delay="0"/>
                                          </p:stCondLst>
                                        </p:cTn>
                                        <p:tgtEl>
                                          <p:spTgt spid="207"/>
                                        </p:tgtEl>
                                        <p:attrNameLst>
                                          <p:attrName>style.visibility</p:attrName>
                                        </p:attrNameLst>
                                      </p:cBhvr>
                                      <p:to>
                                        <p:strVal val="visible"/>
                                      </p:to>
                                    </p:set>
                                  </p:childTnLst>
                                </p:cTn>
                              </p:par>
                            </p:childTnLst>
                          </p:cTn>
                        </p:par>
                        <p:par>
                          <p:cTn id="50" fill="hold">
                            <p:stCondLst>
                              <p:cond delay="10500"/>
                            </p:stCondLst>
                            <p:childTnLst>
                              <p:par>
                                <p:cTn id="51" presetID="11" presetClass="entr" presetSubtype="0" fill="hold" grpId="0" nodeType="afterEffect">
                                  <p:stCondLst>
                                    <p:cond delay="0"/>
                                  </p:stCondLst>
                                  <p:childTnLst>
                                    <p:set>
                                      <p:cBhvr>
                                        <p:cTn id="52" dur="1000">
                                          <p:stCondLst>
                                            <p:cond delay="0"/>
                                          </p:stCondLst>
                                        </p:cTn>
                                        <p:tgtEl>
                                          <p:spTgt spid="208"/>
                                        </p:tgtEl>
                                        <p:attrNameLst>
                                          <p:attrName>style.visibility</p:attrName>
                                        </p:attrNameLst>
                                      </p:cBhvr>
                                      <p:to>
                                        <p:strVal val="visible"/>
                                      </p:to>
                                    </p:set>
                                  </p:childTnLst>
                                </p:cTn>
                              </p:par>
                            </p:childTnLst>
                          </p:cTn>
                        </p:par>
                        <p:par>
                          <p:cTn id="53" fill="hold">
                            <p:stCondLst>
                              <p:cond delay="11500"/>
                            </p:stCondLst>
                            <p:childTnLst>
                              <p:par>
                                <p:cTn id="54" presetID="11" presetClass="entr" presetSubtype="0" fill="hold" grpId="0" nodeType="afterEffect">
                                  <p:stCondLst>
                                    <p:cond delay="0"/>
                                  </p:stCondLst>
                                  <p:childTnLst>
                                    <p:set>
                                      <p:cBhvr>
                                        <p:cTn id="55" dur="1000">
                                          <p:stCondLst>
                                            <p:cond delay="0"/>
                                          </p:stCondLst>
                                        </p:cTn>
                                        <p:tgtEl>
                                          <p:spTgt spid="209"/>
                                        </p:tgtEl>
                                        <p:attrNameLst>
                                          <p:attrName>style.visibility</p:attrName>
                                        </p:attrNameLst>
                                      </p:cBhvr>
                                      <p:to>
                                        <p:strVal val="visible"/>
                                      </p:to>
                                    </p:set>
                                  </p:childTnLst>
                                </p:cTn>
                              </p:par>
                            </p:childTnLst>
                          </p:cTn>
                        </p:par>
                        <p:par>
                          <p:cTn id="56" fill="hold">
                            <p:stCondLst>
                              <p:cond delay="12500"/>
                            </p:stCondLst>
                            <p:childTnLst>
                              <p:par>
                                <p:cTn id="57" presetID="11" presetClass="entr" presetSubtype="0" fill="hold" grpId="0" nodeType="afterEffect">
                                  <p:stCondLst>
                                    <p:cond delay="0"/>
                                  </p:stCondLst>
                                  <p:childTnLst>
                                    <p:set>
                                      <p:cBhvr>
                                        <p:cTn id="58" dur="1000">
                                          <p:stCondLst>
                                            <p:cond delay="0"/>
                                          </p:stCondLst>
                                        </p:cTn>
                                        <p:tgtEl>
                                          <p:spTgt spid="210"/>
                                        </p:tgtEl>
                                        <p:attrNameLst>
                                          <p:attrName>style.visibility</p:attrName>
                                        </p:attrNameLst>
                                      </p:cBhvr>
                                      <p:to>
                                        <p:strVal val="visible"/>
                                      </p:to>
                                    </p:set>
                                  </p:childTnLst>
                                </p:cTn>
                              </p:par>
                            </p:childTnLst>
                          </p:cTn>
                        </p:par>
                        <p:par>
                          <p:cTn id="59" fill="hold">
                            <p:stCondLst>
                              <p:cond delay="13500"/>
                            </p:stCondLst>
                            <p:childTnLst>
                              <p:par>
                                <p:cTn id="60" presetID="11" presetClass="entr" presetSubtype="0" fill="hold" grpId="0" nodeType="afterEffect">
                                  <p:stCondLst>
                                    <p:cond delay="0"/>
                                  </p:stCondLst>
                                  <p:childTnLst>
                                    <p:set>
                                      <p:cBhvr>
                                        <p:cTn id="61" dur="1000">
                                          <p:stCondLst>
                                            <p:cond delay="0"/>
                                          </p:stCondLst>
                                        </p:cTn>
                                        <p:tgtEl>
                                          <p:spTgt spid="211"/>
                                        </p:tgtEl>
                                        <p:attrNameLst>
                                          <p:attrName>style.visibility</p:attrName>
                                        </p:attrNameLst>
                                      </p:cBhvr>
                                      <p:to>
                                        <p:strVal val="visible"/>
                                      </p:to>
                                    </p:set>
                                  </p:childTnLst>
                                </p:cTn>
                              </p:par>
                            </p:childTnLst>
                          </p:cTn>
                        </p:par>
                        <p:par>
                          <p:cTn id="62" fill="hold">
                            <p:stCondLst>
                              <p:cond delay="14500"/>
                            </p:stCondLst>
                            <p:childTnLst>
                              <p:par>
                                <p:cTn id="63" presetID="11" presetClass="entr" presetSubtype="0" fill="hold" grpId="0" nodeType="afterEffect">
                                  <p:stCondLst>
                                    <p:cond delay="0"/>
                                  </p:stCondLst>
                                  <p:childTnLst>
                                    <p:set>
                                      <p:cBhvr>
                                        <p:cTn id="64" dur="1000">
                                          <p:stCondLst>
                                            <p:cond delay="0"/>
                                          </p:stCondLst>
                                        </p:cTn>
                                        <p:tgtEl>
                                          <p:spTgt spid="212"/>
                                        </p:tgtEl>
                                        <p:attrNameLst>
                                          <p:attrName>style.visibility</p:attrName>
                                        </p:attrNameLst>
                                      </p:cBhvr>
                                      <p:to>
                                        <p:strVal val="visible"/>
                                      </p:to>
                                    </p:set>
                                  </p:childTnLst>
                                </p:cTn>
                              </p:par>
                            </p:childTnLst>
                          </p:cTn>
                        </p:par>
                        <p:par>
                          <p:cTn id="65" fill="hold">
                            <p:stCondLst>
                              <p:cond delay="15500"/>
                            </p:stCondLst>
                            <p:childTnLst>
                              <p:par>
                                <p:cTn id="66" presetID="11" presetClass="entr" presetSubtype="0" fill="hold" grpId="0" nodeType="afterEffect">
                                  <p:stCondLst>
                                    <p:cond delay="0"/>
                                  </p:stCondLst>
                                  <p:childTnLst>
                                    <p:set>
                                      <p:cBhvr>
                                        <p:cTn id="67" dur="1000">
                                          <p:stCondLst>
                                            <p:cond delay="0"/>
                                          </p:stCondLst>
                                        </p:cTn>
                                        <p:tgtEl>
                                          <p:spTgt spid="213"/>
                                        </p:tgtEl>
                                        <p:attrNameLst>
                                          <p:attrName>style.visibility</p:attrName>
                                        </p:attrNameLst>
                                      </p:cBhvr>
                                      <p:to>
                                        <p:strVal val="visible"/>
                                      </p:to>
                                    </p:set>
                                  </p:childTnLst>
                                </p:cTn>
                              </p:par>
                            </p:childTnLst>
                          </p:cTn>
                        </p:par>
                        <p:par>
                          <p:cTn id="68" fill="hold">
                            <p:stCondLst>
                              <p:cond delay="16500"/>
                            </p:stCondLst>
                            <p:childTnLst>
                              <p:par>
                                <p:cTn id="69" presetID="11" presetClass="entr" presetSubtype="0" fill="hold" grpId="0" nodeType="afterEffect">
                                  <p:stCondLst>
                                    <p:cond delay="0"/>
                                  </p:stCondLst>
                                  <p:childTnLst>
                                    <p:set>
                                      <p:cBhvr>
                                        <p:cTn id="70" dur="1000">
                                          <p:stCondLst>
                                            <p:cond delay="0"/>
                                          </p:stCondLst>
                                        </p:cTn>
                                        <p:tgtEl>
                                          <p:spTgt spid="214"/>
                                        </p:tgtEl>
                                        <p:attrNameLst>
                                          <p:attrName>style.visibility</p:attrName>
                                        </p:attrNameLst>
                                      </p:cBhvr>
                                      <p:to>
                                        <p:strVal val="visible"/>
                                      </p:to>
                                    </p:set>
                                  </p:childTnLst>
                                </p:cTn>
                              </p:par>
                            </p:childTnLst>
                          </p:cTn>
                        </p:par>
                        <p:par>
                          <p:cTn id="71" fill="hold">
                            <p:stCondLst>
                              <p:cond delay="17500"/>
                            </p:stCondLst>
                            <p:childTnLst>
                              <p:par>
                                <p:cTn id="72" presetID="11" presetClass="entr" presetSubtype="0" fill="hold" grpId="0" nodeType="afterEffect">
                                  <p:stCondLst>
                                    <p:cond delay="0"/>
                                  </p:stCondLst>
                                  <p:childTnLst>
                                    <p:set>
                                      <p:cBhvr>
                                        <p:cTn id="73" dur="1000">
                                          <p:stCondLst>
                                            <p:cond delay="0"/>
                                          </p:stCondLst>
                                        </p:cTn>
                                        <p:tgtEl>
                                          <p:spTgt spid="215"/>
                                        </p:tgtEl>
                                        <p:attrNameLst>
                                          <p:attrName>style.visibility</p:attrName>
                                        </p:attrNameLst>
                                      </p:cBhvr>
                                      <p:to>
                                        <p:strVal val="visible"/>
                                      </p:to>
                                    </p:set>
                                  </p:childTnLst>
                                </p:cTn>
                              </p:par>
                            </p:childTnLst>
                          </p:cTn>
                        </p:par>
                        <p:par>
                          <p:cTn id="74" fill="hold">
                            <p:stCondLst>
                              <p:cond delay="18500"/>
                            </p:stCondLst>
                            <p:childTnLst>
                              <p:par>
                                <p:cTn id="75" presetID="11" presetClass="entr" presetSubtype="0" fill="hold" grpId="0" nodeType="afterEffect">
                                  <p:stCondLst>
                                    <p:cond delay="0"/>
                                  </p:stCondLst>
                                  <p:childTnLst>
                                    <p:set>
                                      <p:cBhvr>
                                        <p:cTn id="76" dur="1000">
                                          <p:stCondLst>
                                            <p:cond delay="0"/>
                                          </p:stCondLst>
                                        </p:cTn>
                                        <p:tgtEl>
                                          <p:spTgt spid="216"/>
                                        </p:tgtEl>
                                        <p:attrNameLst>
                                          <p:attrName>style.visibility</p:attrName>
                                        </p:attrNameLst>
                                      </p:cBhvr>
                                      <p:to>
                                        <p:strVal val="visible"/>
                                      </p:to>
                                    </p:set>
                                  </p:childTnLst>
                                </p:cTn>
                              </p:par>
                            </p:childTnLst>
                          </p:cTn>
                        </p:par>
                        <p:par>
                          <p:cTn id="77" fill="hold">
                            <p:stCondLst>
                              <p:cond delay="19500"/>
                            </p:stCondLst>
                            <p:childTnLst>
                              <p:par>
                                <p:cTn id="78" presetID="11" presetClass="entr" presetSubtype="0" fill="hold" grpId="0" nodeType="afterEffect">
                                  <p:stCondLst>
                                    <p:cond delay="0"/>
                                  </p:stCondLst>
                                  <p:childTnLst>
                                    <p:set>
                                      <p:cBhvr>
                                        <p:cTn id="79" dur="1000">
                                          <p:stCondLst>
                                            <p:cond delay="0"/>
                                          </p:stCondLst>
                                        </p:cTn>
                                        <p:tgtEl>
                                          <p:spTgt spid="217"/>
                                        </p:tgtEl>
                                        <p:attrNameLst>
                                          <p:attrName>style.visibility</p:attrName>
                                        </p:attrNameLst>
                                      </p:cBhvr>
                                      <p:to>
                                        <p:strVal val="visible"/>
                                      </p:to>
                                    </p:set>
                                  </p:childTnLst>
                                </p:cTn>
                              </p:par>
                            </p:childTnLst>
                          </p:cTn>
                        </p:par>
                        <p:par>
                          <p:cTn id="80" fill="hold">
                            <p:stCondLst>
                              <p:cond delay="20500"/>
                            </p:stCondLst>
                            <p:childTnLst>
                              <p:par>
                                <p:cTn id="81" presetID="11" presetClass="entr" presetSubtype="0" fill="hold" grpId="0" nodeType="afterEffect">
                                  <p:stCondLst>
                                    <p:cond delay="0"/>
                                  </p:stCondLst>
                                  <p:childTnLst>
                                    <p:set>
                                      <p:cBhvr>
                                        <p:cTn id="82" dur="1000">
                                          <p:stCondLst>
                                            <p:cond delay="0"/>
                                          </p:stCondLst>
                                        </p:cTn>
                                        <p:tgtEl>
                                          <p:spTgt spid="218"/>
                                        </p:tgtEl>
                                        <p:attrNameLst>
                                          <p:attrName>style.visibility</p:attrName>
                                        </p:attrNameLst>
                                      </p:cBhvr>
                                      <p:to>
                                        <p:strVal val="visible"/>
                                      </p:to>
                                    </p:set>
                                  </p:childTnLst>
                                </p:cTn>
                              </p:par>
                            </p:childTnLst>
                          </p:cTn>
                        </p:par>
                        <p:par>
                          <p:cTn id="83" fill="hold">
                            <p:stCondLst>
                              <p:cond delay="21500"/>
                            </p:stCondLst>
                            <p:childTnLst>
                              <p:par>
                                <p:cTn id="84" presetID="11" presetClass="entr" presetSubtype="0" fill="hold" grpId="0" nodeType="afterEffect">
                                  <p:stCondLst>
                                    <p:cond delay="0"/>
                                  </p:stCondLst>
                                  <p:childTnLst>
                                    <p:set>
                                      <p:cBhvr>
                                        <p:cTn id="85" dur="1000">
                                          <p:stCondLst>
                                            <p:cond delay="0"/>
                                          </p:stCondLst>
                                        </p:cTn>
                                        <p:tgtEl>
                                          <p:spTgt spid="219"/>
                                        </p:tgtEl>
                                        <p:attrNameLst>
                                          <p:attrName>style.visibility</p:attrName>
                                        </p:attrNameLst>
                                      </p:cBhvr>
                                      <p:to>
                                        <p:strVal val="visible"/>
                                      </p:to>
                                    </p:set>
                                  </p:childTnLst>
                                </p:cTn>
                              </p:par>
                            </p:childTnLst>
                          </p:cTn>
                        </p:par>
                        <p:par>
                          <p:cTn id="86" fill="hold">
                            <p:stCondLst>
                              <p:cond delay="22500"/>
                            </p:stCondLst>
                            <p:childTnLst>
                              <p:par>
                                <p:cTn id="87" presetID="11" presetClass="entr" presetSubtype="0" fill="hold" grpId="0" nodeType="afterEffect">
                                  <p:stCondLst>
                                    <p:cond delay="0"/>
                                  </p:stCondLst>
                                  <p:childTnLst>
                                    <p:set>
                                      <p:cBhvr>
                                        <p:cTn id="88" dur="1000">
                                          <p:stCondLst>
                                            <p:cond delay="0"/>
                                          </p:stCondLst>
                                        </p:cTn>
                                        <p:tgtEl>
                                          <p:spTgt spid="220"/>
                                        </p:tgtEl>
                                        <p:attrNameLst>
                                          <p:attrName>style.visibility</p:attrName>
                                        </p:attrNameLst>
                                      </p:cBhvr>
                                      <p:to>
                                        <p:strVal val="visible"/>
                                      </p:to>
                                    </p:set>
                                  </p:childTnLst>
                                </p:cTn>
                              </p:par>
                            </p:childTnLst>
                          </p:cTn>
                        </p:par>
                        <p:par>
                          <p:cTn id="89" fill="hold">
                            <p:stCondLst>
                              <p:cond delay="23500"/>
                            </p:stCondLst>
                            <p:childTnLst>
                              <p:par>
                                <p:cTn id="90" presetID="11" presetClass="entr" presetSubtype="0" fill="hold" grpId="0" nodeType="afterEffect">
                                  <p:stCondLst>
                                    <p:cond delay="0"/>
                                  </p:stCondLst>
                                  <p:childTnLst>
                                    <p:set>
                                      <p:cBhvr>
                                        <p:cTn id="91" dur="1000">
                                          <p:stCondLst>
                                            <p:cond delay="0"/>
                                          </p:stCondLst>
                                        </p:cTn>
                                        <p:tgtEl>
                                          <p:spTgt spid="221"/>
                                        </p:tgtEl>
                                        <p:attrNameLst>
                                          <p:attrName>style.visibility</p:attrName>
                                        </p:attrNameLst>
                                      </p:cBhvr>
                                      <p:to>
                                        <p:strVal val="visible"/>
                                      </p:to>
                                    </p:set>
                                  </p:childTnLst>
                                </p:cTn>
                              </p:par>
                            </p:childTnLst>
                          </p:cTn>
                        </p:par>
                        <p:par>
                          <p:cTn id="92" fill="hold">
                            <p:stCondLst>
                              <p:cond delay="24500"/>
                            </p:stCondLst>
                            <p:childTnLst>
                              <p:par>
                                <p:cTn id="93" presetID="11" presetClass="entr" presetSubtype="0" fill="hold" grpId="0" nodeType="afterEffect">
                                  <p:stCondLst>
                                    <p:cond delay="0"/>
                                  </p:stCondLst>
                                  <p:childTnLst>
                                    <p:set>
                                      <p:cBhvr>
                                        <p:cTn id="94" dur="1000">
                                          <p:stCondLst>
                                            <p:cond delay="0"/>
                                          </p:stCondLst>
                                        </p:cTn>
                                        <p:tgtEl>
                                          <p:spTgt spid="222"/>
                                        </p:tgtEl>
                                        <p:attrNameLst>
                                          <p:attrName>style.visibility</p:attrName>
                                        </p:attrNameLst>
                                      </p:cBhvr>
                                      <p:to>
                                        <p:strVal val="visible"/>
                                      </p:to>
                                    </p:set>
                                  </p:childTnLst>
                                </p:cTn>
                              </p:par>
                            </p:childTnLst>
                          </p:cTn>
                        </p:par>
                        <p:par>
                          <p:cTn id="95" fill="hold">
                            <p:stCondLst>
                              <p:cond delay="25500"/>
                            </p:stCondLst>
                            <p:childTnLst>
                              <p:par>
                                <p:cTn id="96" presetID="11" presetClass="entr" presetSubtype="0" fill="hold" grpId="0" nodeType="afterEffect">
                                  <p:stCondLst>
                                    <p:cond delay="0"/>
                                  </p:stCondLst>
                                  <p:childTnLst>
                                    <p:set>
                                      <p:cBhvr>
                                        <p:cTn id="97" dur="1000">
                                          <p:stCondLst>
                                            <p:cond delay="0"/>
                                          </p:stCondLst>
                                        </p:cTn>
                                        <p:tgtEl>
                                          <p:spTgt spid="223"/>
                                        </p:tgtEl>
                                        <p:attrNameLst>
                                          <p:attrName>style.visibility</p:attrName>
                                        </p:attrNameLst>
                                      </p:cBhvr>
                                      <p:to>
                                        <p:strVal val="visible"/>
                                      </p:to>
                                    </p:set>
                                  </p:childTnLst>
                                </p:cTn>
                              </p:par>
                            </p:childTnLst>
                          </p:cTn>
                        </p:par>
                        <p:par>
                          <p:cTn id="98" fill="hold">
                            <p:stCondLst>
                              <p:cond delay="26500"/>
                            </p:stCondLst>
                            <p:childTnLst>
                              <p:par>
                                <p:cTn id="99" presetID="11" presetClass="entr" presetSubtype="0" fill="hold" grpId="0" nodeType="afterEffect">
                                  <p:stCondLst>
                                    <p:cond delay="0"/>
                                  </p:stCondLst>
                                  <p:childTnLst>
                                    <p:set>
                                      <p:cBhvr>
                                        <p:cTn id="100" dur="1000">
                                          <p:stCondLst>
                                            <p:cond delay="0"/>
                                          </p:stCondLst>
                                        </p:cTn>
                                        <p:tgtEl>
                                          <p:spTgt spid="224"/>
                                        </p:tgtEl>
                                        <p:attrNameLst>
                                          <p:attrName>style.visibility</p:attrName>
                                        </p:attrNameLst>
                                      </p:cBhvr>
                                      <p:to>
                                        <p:strVal val="visible"/>
                                      </p:to>
                                    </p:set>
                                  </p:childTnLst>
                                </p:cTn>
                              </p:par>
                            </p:childTnLst>
                          </p:cTn>
                        </p:par>
                        <p:par>
                          <p:cTn id="101" fill="hold">
                            <p:stCondLst>
                              <p:cond delay="27500"/>
                            </p:stCondLst>
                            <p:childTnLst>
                              <p:par>
                                <p:cTn id="102" presetID="11" presetClass="entr" presetSubtype="0" fill="hold" grpId="0" nodeType="afterEffect">
                                  <p:stCondLst>
                                    <p:cond delay="0"/>
                                  </p:stCondLst>
                                  <p:childTnLst>
                                    <p:set>
                                      <p:cBhvr>
                                        <p:cTn id="103" dur="1000">
                                          <p:stCondLst>
                                            <p:cond delay="0"/>
                                          </p:stCondLst>
                                        </p:cTn>
                                        <p:tgtEl>
                                          <p:spTgt spid="225"/>
                                        </p:tgtEl>
                                        <p:attrNameLst>
                                          <p:attrName>style.visibility</p:attrName>
                                        </p:attrNameLst>
                                      </p:cBhvr>
                                      <p:to>
                                        <p:strVal val="visible"/>
                                      </p:to>
                                    </p:set>
                                  </p:childTnLst>
                                </p:cTn>
                              </p:par>
                            </p:childTnLst>
                          </p:cTn>
                        </p:par>
                        <p:par>
                          <p:cTn id="104" fill="hold">
                            <p:stCondLst>
                              <p:cond delay="28500"/>
                            </p:stCondLst>
                            <p:childTnLst>
                              <p:par>
                                <p:cTn id="105" presetID="11" presetClass="entr" presetSubtype="0" fill="hold" grpId="0" nodeType="afterEffect">
                                  <p:stCondLst>
                                    <p:cond delay="0"/>
                                  </p:stCondLst>
                                  <p:childTnLst>
                                    <p:set>
                                      <p:cBhvr>
                                        <p:cTn id="106" dur="1000">
                                          <p:stCondLst>
                                            <p:cond delay="0"/>
                                          </p:stCondLst>
                                        </p:cTn>
                                        <p:tgtEl>
                                          <p:spTgt spid="226"/>
                                        </p:tgtEl>
                                        <p:attrNameLst>
                                          <p:attrName>style.visibility</p:attrName>
                                        </p:attrNameLst>
                                      </p:cBhvr>
                                      <p:to>
                                        <p:strVal val="visible"/>
                                      </p:to>
                                    </p:set>
                                  </p:childTnLst>
                                </p:cTn>
                              </p:par>
                            </p:childTnLst>
                          </p:cTn>
                        </p:par>
                        <p:par>
                          <p:cTn id="107" fill="hold">
                            <p:stCondLst>
                              <p:cond delay="29500"/>
                            </p:stCondLst>
                            <p:childTnLst>
                              <p:par>
                                <p:cTn id="108" presetID="11" presetClass="entr" presetSubtype="0" fill="hold" grpId="0" nodeType="afterEffect">
                                  <p:stCondLst>
                                    <p:cond delay="0"/>
                                  </p:stCondLst>
                                  <p:childTnLst>
                                    <p:set>
                                      <p:cBhvr>
                                        <p:cTn id="109" dur="1000">
                                          <p:stCondLst>
                                            <p:cond delay="0"/>
                                          </p:stCondLst>
                                        </p:cTn>
                                        <p:tgtEl>
                                          <p:spTgt spid="227"/>
                                        </p:tgtEl>
                                        <p:attrNameLst>
                                          <p:attrName>style.visibility</p:attrName>
                                        </p:attrNameLst>
                                      </p:cBhvr>
                                      <p:to>
                                        <p:strVal val="visible"/>
                                      </p:to>
                                    </p:set>
                                  </p:childTnLst>
                                </p:cTn>
                              </p:par>
                            </p:childTnLst>
                          </p:cTn>
                        </p:par>
                        <p:par>
                          <p:cTn id="110" fill="hold">
                            <p:stCondLst>
                              <p:cond delay="30500"/>
                            </p:stCondLst>
                            <p:childTnLst>
                              <p:par>
                                <p:cTn id="111" presetID="11" presetClass="entr" presetSubtype="0" fill="hold" grpId="0" nodeType="afterEffect">
                                  <p:stCondLst>
                                    <p:cond delay="0"/>
                                  </p:stCondLst>
                                  <p:childTnLst>
                                    <p:set>
                                      <p:cBhvr>
                                        <p:cTn id="112" dur="1000">
                                          <p:stCondLst>
                                            <p:cond delay="0"/>
                                          </p:stCondLst>
                                        </p:cTn>
                                        <p:tgtEl>
                                          <p:spTgt spid="228"/>
                                        </p:tgtEl>
                                        <p:attrNameLst>
                                          <p:attrName>style.visibility</p:attrName>
                                        </p:attrNameLst>
                                      </p:cBhvr>
                                      <p:to>
                                        <p:strVal val="visible"/>
                                      </p:to>
                                    </p:set>
                                  </p:childTnLst>
                                </p:cTn>
                              </p:par>
                            </p:childTnLst>
                          </p:cTn>
                        </p:par>
                        <p:par>
                          <p:cTn id="113" fill="hold">
                            <p:stCondLst>
                              <p:cond delay="31500"/>
                            </p:stCondLst>
                            <p:childTnLst>
                              <p:par>
                                <p:cTn id="114" presetID="11" presetClass="entr" presetSubtype="0" fill="hold" grpId="0" nodeType="afterEffect">
                                  <p:stCondLst>
                                    <p:cond delay="0"/>
                                  </p:stCondLst>
                                  <p:childTnLst>
                                    <p:set>
                                      <p:cBhvr>
                                        <p:cTn id="115" dur="1000">
                                          <p:stCondLst>
                                            <p:cond delay="0"/>
                                          </p:stCondLst>
                                        </p:cTn>
                                        <p:tgtEl>
                                          <p:spTgt spid="229"/>
                                        </p:tgtEl>
                                        <p:attrNameLst>
                                          <p:attrName>style.visibility</p:attrName>
                                        </p:attrNameLst>
                                      </p:cBhvr>
                                      <p:to>
                                        <p:strVal val="visible"/>
                                      </p:to>
                                    </p:set>
                                  </p:childTnLst>
                                </p:cTn>
                              </p:par>
                            </p:childTnLst>
                          </p:cTn>
                        </p:par>
                        <p:par>
                          <p:cTn id="116" fill="hold">
                            <p:stCondLst>
                              <p:cond delay="32500"/>
                            </p:stCondLst>
                            <p:childTnLst>
                              <p:par>
                                <p:cTn id="117" presetID="11" presetClass="entr" presetSubtype="0" fill="hold" grpId="0" nodeType="afterEffect">
                                  <p:stCondLst>
                                    <p:cond delay="0"/>
                                  </p:stCondLst>
                                  <p:childTnLst>
                                    <p:set>
                                      <p:cBhvr>
                                        <p:cTn id="118" dur="1000">
                                          <p:stCondLst>
                                            <p:cond delay="0"/>
                                          </p:stCondLst>
                                        </p:cTn>
                                        <p:tgtEl>
                                          <p:spTgt spid="230"/>
                                        </p:tgtEl>
                                        <p:attrNameLst>
                                          <p:attrName>style.visibility</p:attrName>
                                        </p:attrNameLst>
                                      </p:cBhvr>
                                      <p:to>
                                        <p:strVal val="visible"/>
                                      </p:to>
                                    </p:set>
                                  </p:childTnLst>
                                </p:cTn>
                              </p:par>
                            </p:childTnLst>
                          </p:cTn>
                        </p:par>
                        <p:par>
                          <p:cTn id="119" fill="hold">
                            <p:stCondLst>
                              <p:cond delay="33500"/>
                            </p:stCondLst>
                            <p:childTnLst>
                              <p:par>
                                <p:cTn id="120" presetID="11" presetClass="entr" presetSubtype="0" fill="hold" grpId="0" nodeType="afterEffect">
                                  <p:stCondLst>
                                    <p:cond delay="0"/>
                                  </p:stCondLst>
                                  <p:childTnLst>
                                    <p:set>
                                      <p:cBhvr>
                                        <p:cTn id="121" dur="1000">
                                          <p:stCondLst>
                                            <p:cond delay="0"/>
                                          </p:stCondLst>
                                        </p:cTn>
                                        <p:tgtEl>
                                          <p:spTgt spid="231"/>
                                        </p:tgtEl>
                                        <p:attrNameLst>
                                          <p:attrName>style.visibility</p:attrName>
                                        </p:attrNameLst>
                                      </p:cBhvr>
                                      <p:to>
                                        <p:strVal val="visible"/>
                                      </p:to>
                                    </p:set>
                                  </p:childTnLst>
                                </p:cTn>
                              </p:par>
                            </p:childTnLst>
                          </p:cTn>
                        </p:par>
                        <p:par>
                          <p:cTn id="122" fill="hold">
                            <p:stCondLst>
                              <p:cond delay="34500"/>
                            </p:stCondLst>
                            <p:childTnLst>
                              <p:par>
                                <p:cTn id="123" presetID="11" presetClass="entr" presetSubtype="0" fill="hold" grpId="0" nodeType="afterEffect">
                                  <p:stCondLst>
                                    <p:cond delay="0"/>
                                  </p:stCondLst>
                                  <p:childTnLst>
                                    <p:set>
                                      <p:cBhvr>
                                        <p:cTn id="124" dur="1000">
                                          <p:stCondLst>
                                            <p:cond delay="0"/>
                                          </p:stCondLst>
                                        </p:cTn>
                                        <p:tgtEl>
                                          <p:spTgt spid="232"/>
                                        </p:tgtEl>
                                        <p:attrNameLst>
                                          <p:attrName>style.visibility</p:attrName>
                                        </p:attrNameLst>
                                      </p:cBhvr>
                                      <p:to>
                                        <p:strVal val="visible"/>
                                      </p:to>
                                    </p:set>
                                  </p:childTnLst>
                                </p:cTn>
                              </p:par>
                            </p:childTnLst>
                          </p:cTn>
                        </p:par>
                        <p:par>
                          <p:cTn id="125" fill="hold">
                            <p:stCondLst>
                              <p:cond delay="35500"/>
                            </p:stCondLst>
                            <p:childTnLst>
                              <p:par>
                                <p:cTn id="126" presetID="11" presetClass="entr" presetSubtype="0" fill="hold" grpId="0" nodeType="afterEffect">
                                  <p:stCondLst>
                                    <p:cond delay="0"/>
                                  </p:stCondLst>
                                  <p:childTnLst>
                                    <p:set>
                                      <p:cBhvr>
                                        <p:cTn id="127" dur="1000">
                                          <p:stCondLst>
                                            <p:cond delay="0"/>
                                          </p:stCondLst>
                                        </p:cTn>
                                        <p:tgtEl>
                                          <p:spTgt spid="233"/>
                                        </p:tgtEl>
                                        <p:attrNameLst>
                                          <p:attrName>style.visibility</p:attrName>
                                        </p:attrNameLst>
                                      </p:cBhvr>
                                      <p:to>
                                        <p:strVal val="visible"/>
                                      </p:to>
                                    </p:set>
                                  </p:childTnLst>
                                </p:cTn>
                              </p:par>
                            </p:childTnLst>
                          </p:cTn>
                        </p:par>
                        <p:par>
                          <p:cTn id="128" fill="hold">
                            <p:stCondLst>
                              <p:cond delay="36500"/>
                            </p:stCondLst>
                            <p:childTnLst>
                              <p:par>
                                <p:cTn id="129" presetID="11" presetClass="entr" presetSubtype="0" fill="hold" grpId="0" nodeType="afterEffect">
                                  <p:stCondLst>
                                    <p:cond delay="0"/>
                                  </p:stCondLst>
                                  <p:childTnLst>
                                    <p:set>
                                      <p:cBhvr>
                                        <p:cTn id="130" dur="1000">
                                          <p:stCondLst>
                                            <p:cond delay="0"/>
                                          </p:stCondLst>
                                        </p:cTn>
                                        <p:tgtEl>
                                          <p:spTgt spid="234"/>
                                        </p:tgtEl>
                                        <p:attrNameLst>
                                          <p:attrName>style.visibility</p:attrName>
                                        </p:attrNameLst>
                                      </p:cBhvr>
                                      <p:to>
                                        <p:strVal val="visible"/>
                                      </p:to>
                                    </p:set>
                                  </p:childTnLst>
                                </p:cTn>
                              </p:par>
                            </p:childTnLst>
                          </p:cTn>
                        </p:par>
                        <p:par>
                          <p:cTn id="131" fill="hold">
                            <p:stCondLst>
                              <p:cond delay="37500"/>
                            </p:stCondLst>
                            <p:childTnLst>
                              <p:par>
                                <p:cTn id="132" presetID="11" presetClass="entr" presetSubtype="0" fill="hold" grpId="0" nodeType="afterEffect">
                                  <p:stCondLst>
                                    <p:cond delay="0"/>
                                  </p:stCondLst>
                                  <p:childTnLst>
                                    <p:set>
                                      <p:cBhvr>
                                        <p:cTn id="133" dur="1000">
                                          <p:stCondLst>
                                            <p:cond delay="0"/>
                                          </p:stCondLst>
                                        </p:cTn>
                                        <p:tgtEl>
                                          <p:spTgt spid="235"/>
                                        </p:tgtEl>
                                        <p:attrNameLst>
                                          <p:attrName>style.visibility</p:attrName>
                                        </p:attrNameLst>
                                      </p:cBhvr>
                                      <p:to>
                                        <p:strVal val="visible"/>
                                      </p:to>
                                    </p:set>
                                  </p:childTnLst>
                                </p:cTn>
                              </p:par>
                            </p:childTnLst>
                          </p:cTn>
                        </p:par>
                        <p:par>
                          <p:cTn id="134" fill="hold">
                            <p:stCondLst>
                              <p:cond delay="38500"/>
                            </p:stCondLst>
                            <p:childTnLst>
                              <p:par>
                                <p:cTn id="135" presetID="11" presetClass="entr" presetSubtype="0" fill="hold" grpId="0" nodeType="afterEffect">
                                  <p:stCondLst>
                                    <p:cond delay="0"/>
                                  </p:stCondLst>
                                  <p:childTnLst>
                                    <p:set>
                                      <p:cBhvr>
                                        <p:cTn id="136" dur="1000">
                                          <p:stCondLst>
                                            <p:cond delay="0"/>
                                          </p:stCondLst>
                                        </p:cTn>
                                        <p:tgtEl>
                                          <p:spTgt spid="236"/>
                                        </p:tgtEl>
                                        <p:attrNameLst>
                                          <p:attrName>style.visibility</p:attrName>
                                        </p:attrNameLst>
                                      </p:cBhvr>
                                      <p:to>
                                        <p:strVal val="visible"/>
                                      </p:to>
                                    </p:set>
                                  </p:childTnLst>
                                </p:cTn>
                              </p:par>
                            </p:childTnLst>
                          </p:cTn>
                        </p:par>
                        <p:par>
                          <p:cTn id="137" fill="hold">
                            <p:stCondLst>
                              <p:cond delay="39500"/>
                            </p:stCondLst>
                            <p:childTnLst>
                              <p:par>
                                <p:cTn id="138" presetID="11" presetClass="entr" presetSubtype="0" fill="hold" grpId="0" nodeType="afterEffect">
                                  <p:stCondLst>
                                    <p:cond delay="0"/>
                                  </p:stCondLst>
                                  <p:childTnLst>
                                    <p:set>
                                      <p:cBhvr>
                                        <p:cTn id="139" dur="1000">
                                          <p:stCondLst>
                                            <p:cond delay="0"/>
                                          </p:stCondLst>
                                        </p:cTn>
                                        <p:tgtEl>
                                          <p:spTgt spid="237"/>
                                        </p:tgtEl>
                                        <p:attrNameLst>
                                          <p:attrName>style.visibility</p:attrName>
                                        </p:attrNameLst>
                                      </p:cBhvr>
                                      <p:to>
                                        <p:strVal val="visible"/>
                                      </p:to>
                                    </p:set>
                                  </p:childTnLst>
                                </p:cTn>
                              </p:par>
                            </p:childTnLst>
                          </p:cTn>
                        </p:par>
                        <p:par>
                          <p:cTn id="140" fill="hold">
                            <p:stCondLst>
                              <p:cond delay="40500"/>
                            </p:stCondLst>
                            <p:childTnLst>
                              <p:par>
                                <p:cTn id="141" presetID="11" presetClass="entr" presetSubtype="0" fill="hold" grpId="0" nodeType="afterEffect">
                                  <p:stCondLst>
                                    <p:cond delay="0"/>
                                  </p:stCondLst>
                                  <p:childTnLst>
                                    <p:set>
                                      <p:cBhvr>
                                        <p:cTn id="142" dur="1000">
                                          <p:stCondLst>
                                            <p:cond delay="0"/>
                                          </p:stCondLst>
                                        </p:cTn>
                                        <p:tgtEl>
                                          <p:spTgt spid="238"/>
                                        </p:tgtEl>
                                        <p:attrNameLst>
                                          <p:attrName>style.visibility</p:attrName>
                                        </p:attrNameLst>
                                      </p:cBhvr>
                                      <p:to>
                                        <p:strVal val="visible"/>
                                      </p:to>
                                    </p:set>
                                  </p:childTnLst>
                                </p:cTn>
                              </p:par>
                            </p:childTnLst>
                          </p:cTn>
                        </p:par>
                        <p:par>
                          <p:cTn id="143" fill="hold">
                            <p:stCondLst>
                              <p:cond delay="41500"/>
                            </p:stCondLst>
                            <p:childTnLst>
                              <p:par>
                                <p:cTn id="144" presetID="11" presetClass="entr" presetSubtype="0" fill="hold" grpId="0" nodeType="afterEffect">
                                  <p:stCondLst>
                                    <p:cond delay="0"/>
                                  </p:stCondLst>
                                  <p:childTnLst>
                                    <p:set>
                                      <p:cBhvr>
                                        <p:cTn id="145" dur="1000">
                                          <p:stCondLst>
                                            <p:cond delay="0"/>
                                          </p:stCondLst>
                                        </p:cTn>
                                        <p:tgtEl>
                                          <p:spTgt spid="239"/>
                                        </p:tgtEl>
                                        <p:attrNameLst>
                                          <p:attrName>style.visibility</p:attrName>
                                        </p:attrNameLst>
                                      </p:cBhvr>
                                      <p:to>
                                        <p:strVal val="visible"/>
                                      </p:to>
                                    </p:set>
                                  </p:childTnLst>
                                </p:cTn>
                              </p:par>
                            </p:childTnLst>
                          </p:cTn>
                        </p:par>
                        <p:par>
                          <p:cTn id="146" fill="hold">
                            <p:stCondLst>
                              <p:cond delay="42500"/>
                            </p:stCondLst>
                            <p:childTnLst>
                              <p:par>
                                <p:cTn id="147" presetID="11" presetClass="entr" presetSubtype="0" fill="hold" grpId="0" nodeType="afterEffect">
                                  <p:stCondLst>
                                    <p:cond delay="0"/>
                                  </p:stCondLst>
                                  <p:childTnLst>
                                    <p:set>
                                      <p:cBhvr>
                                        <p:cTn id="148" dur="1000">
                                          <p:stCondLst>
                                            <p:cond delay="0"/>
                                          </p:stCondLst>
                                        </p:cTn>
                                        <p:tgtEl>
                                          <p:spTgt spid="240"/>
                                        </p:tgtEl>
                                        <p:attrNameLst>
                                          <p:attrName>style.visibility</p:attrName>
                                        </p:attrNameLst>
                                      </p:cBhvr>
                                      <p:to>
                                        <p:strVal val="visible"/>
                                      </p:to>
                                    </p:set>
                                  </p:childTnLst>
                                </p:cTn>
                              </p:par>
                            </p:childTnLst>
                          </p:cTn>
                        </p:par>
                        <p:par>
                          <p:cTn id="149" fill="hold">
                            <p:stCondLst>
                              <p:cond delay="43500"/>
                            </p:stCondLst>
                            <p:childTnLst>
                              <p:par>
                                <p:cTn id="150" presetID="11" presetClass="entr" presetSubtype="0" fill="hold" grpId="0" nodeType="afterEffect">
                                  <p:stCondLst>
                                    <p:cond delay="0"/>
                                  </p:stCondLst>
                                  <p:childTnLst>
                                    <p:set>
                                      <p:cBhvr>
                                        <p:cTn id="151" dur="1000">
                                          <p:stCondLst>
                                            <p:cond delay="0"/>
                                          </p:stCondLst>
                                        </p:cTn>
                                        <p:tgtEl>
                                          <p:spTgt spid="241"/>
                                        </p:tgtEl>
                                        <p:attrNameLst>
                                          <p:attrName>style.visibility</p:attrName>
                                        </p:attrNameLst>
                                      </p:cBhvr>
                                      <p:to>
                                        <p:strVal val="visible"/>
                                      </p:to>
                                    </p:set>
                                  </p:childTnLst>
                                </p:cTn>
                              </p:par>
                            </p:childTnLst>
                          </p:cTn>
                        </p:par>
                        <p:par>
                          <p:cTn id="152" fill="hold">
                            <p:stCondLst>
                              <p:cond delay="44500"/>
                            </p:stCondLst>
                            <p:childTnLst>
                              <p:par>
                                <p:cTn id="153" presetID="11" presetClass="entr" presetSubtype="0" fill="hold" grpId="0" nodeType="afterEffect">
                                  <p:stCondLst>
                                    <p:cond delay="0"/>
                                  </p:stCondLst>
                                  <p:childTnLst>
                                    <p:set>
                                      <p:cBhvr>
                                        <p:cTn id="154" dur="1000">
                                          <p:stCondLst>
                                            <p:cond delay="0"/>
                                          </p:stCondLst>
                                        </p:cTn>
                                        <p:tgtEl>
                                          <p:spTgt spid="242"/>
                                        </p:tgtEl>
                                        <p:attrNameLst>
                                          <p:attrName>style.visibility</p:attrName>
                                        </p:attrNameLst>
                                      </p:cBhvr>
                                      <p:to>
                                        <p:strVal val="visible"/>
                                      </p:to>
                                    </p:set>
                                  </p:childTnLst>
                                </p:cTn>
                              </p:par>
                            </p:childTnLst>
                          </p:cTn>
                        </p:par>
                        <p:par>
                          <p:cTn id="155" fill="hold">
                            <p:stCondLst>
                              <p:cond delay="45500"/>
                            </p:stCondLst>
                            <p:childTnLst>
                              <p:par>
                                <p:cTn id="156" presetID="11" presetClass="entr" presetSubtype="0" fill="hold" grpId="0" nodeType="afterEffect">
                                  <p:stCondLst>
                                    <p:cond delay="0"/>
                                  </p:stCondLst>
                                  <p:childTnLst>
                                    <p:set>
                                      <p:cBhvr>
                                        <p:cTn id="157" dur="1000">
                                          <p:stCondLst>
                                            <p:cond delay="0"/>
                                          </p:stCondLst>
                                        </p:cTn>
                                        <p:tgtEl>
                                          <p:spTgt spid="243"/>
                                        </p:tgtEl>
                                        <p:attrNameLst>
                                          <p:attrName>style.visibility</p:attrName>
                                        </p:attrNameLst>
                                      </p:cBhvr>
                                      <p:to>
                                        <p:strVal val="visible"/>
                                      </p:to>
                                    </p:set>
                                  </p:childTnLst>
                                </p:cTn>
                              </p:par>
                            </p:childTnLst>
                          </p:cTn>
                        </p:par>
                        <p:par>
                          <p:cTn id="158" fill="hold">
                            <p:stCondLst>
                              <p:cond delay="46500"/>
                            </p:stCondLst>
                            <p:childTnLst>
                              <p:par>
                                <p:cTn id="159" presetID="11" presetClass="entr" presetSubtype="0" fill="hold" grpId="0" nodeType="afterEffect">
                                  <p:stCondLst>
                                    <p:cond delay="0"/>
                                  </p:stCondLst>
                                  <p:childTnLst>
                                    <p:set>
                                      <p:cBhvr>
                                        <p:cTn id="160" dur="1000">
                                          <p:stCondLst>
                                            <p:cond delay="0"/>
                                          </p:stCondLst>
                                        </p:cTn>
                                        <p:tgtEl>
                                          <p:spTgt spid="244"/>
                                        </p:tgtEl>
                                        <p:attrNameLst>
                                          <p:attrName>style.visibility</p:attrName>
                                        </p:attrNameLst>
                                      </p:cBhvr>
                                      <p:to>
                                        <p:strVal val="visible"/>
                                      </p:to>
                                    </p:set>
                                  </p:childTnLst>
                                </p:cTn>
                              </p:par>
                            </p:childTnLst>
                          </p:cTn>
                        </p:par>
                        <p:par>
                          <p:cTn id="161" fill="hold">
                            <p:stCondLst>
                              <p:cond delay="47500"/>
                            </p:stCondLst>
                            <p:childTnLst>
                              <p:par>
                                <p:cTn id="162" presetID="11" presetClass="entr" presetSubtype="0" fill="hold" grpId="0" nodeType="afterEffect">
                                  <p:stCondLst>
                                    <p:cond delay="0"/>
                                  </p:stCondLst>
                                  <p:childTnLst>
                                    <p:set>
                                      <p:cBhvr>
                                        <p:cTn id="163" dur="1000">
                                          <p:stCondLst>
                                            <p:cond delay="0"/>
                                          </p:stCondLst>
                                        </p:cTn>
                                        <p:tgtEl>
                                          <p:spTgt spid="245"/>
                                        </p:tgtEl>
                                        <p:attrNameLst>
                                          <p:attrName>style.visibility</p:attrName>
                                        </p:attrNameLst>
                                      </p:cBhvr>
                                      <p:to>
                                        <p:strVal val="visible"/>
                                      </p:to>
                                    </p:set>
                                  </p:childTnLst>
                                </p:cTn>
                              </p:par>
                            </p:childTnLst>
                          </p:cTn>
                        </p:par>
                        <p:par>
                          <p:cTn id="164" fill="hold">
                            <p:stCondLst>
                              <p:cond delay="48500"/>
                            </p:stCondLst>
                            <p:childTnLst>
                              <p:par>
                                <p:cTn id="165" presetID="11" presetClass="entr" presetSubtype="0" fill="hold" grpId="0" nodeType="afterEffect">
                                  <p:stCondLst>
                                    <p:cond delay="0"/>
                                  </p:stCondLst>
                                  <p:childTnLst>
                                    <p:set>
                                      <p:cBhvr>
                                        <p:cTn id="166" dur="1000">
                                          <p:stCondLst>
                                            <p:cond delay="0"/>
                                          </p:stCondLst>
                                        </p:cTn>
                                        <p:tgtEl>
                                          <p:spTgt spid="246"/>
                                        </p:tgtEl>
                                        <p:attrNameLst>
                                          <p:attrName>style.visibility</p:attrName>
                                        </p:attrNameLst>
                                      </p:cBhvr>
                                      <p:to>
                                        <p:strVal val="visible"/>
                                      </p:to>
                                    </p:set>
                                  </p:childTnLst>
                                </p:cTn>
                              </p:par>
                            </p:childTnLst>
                          </p:cTn>
                        </p:par>
                        <p:par>
                          <p:cTn id="167" fill="hold">
                            <p:stCondLst>
                              <p:cond delay="49500"/>
                            </p:stCondLst>
                            <p:childTnLst>
                              <p:par>
                                <p:cTn id="168" presetID="11" presetClass="entr" presetSubtype="0" fill="hold" grpId="0" nodeType="afterEffect">
                                  <p:stCondLst>
                                    <p:cond delay="0"/>
                                  </p:stCondLst>
                                  <p:childTnLst>
                                    <p:set>
                                      <p:cBhvr>
                                        <p:cTn id="169" dur="1000">
                                          <p:stCondLst>
                                            <p:cond delay="0"/>
                                          </p:stCondLst>
                                        </p:cTn>
                                        <p:tgtEl>
                                          <p:spTgt spid="247"/>
                                        </p:tgtEl>
                                        <p:attrNameLst>
                                          <p:attrName>style.visibility</p:attrName>
                                        </p:attrNameLst>
                                      </p:cBhvr>
                                      <p:to>
                                        <p:strVal val="visible"/>
                                      </p:to>
                                    </p:set>
                                  </p:childTnLst>
                                </p:cTn>
                              </p:par>
                            </p:childTnLst>
                          </p:cTn>
                        </p:par>
                        <p:par>
                          <p:cTn id="170" fill="hold">
                            <p:stCondLst>
                              <p:cond delay="50500"/>
                            </p:stCondLst>
                            <p:childTnLst>
                              <p:par>
                                <p:cTn id="171" presetID="11" presetClass="entr" presetSubtype="0" fill="hold" grpId="0" nodeType="afterEffect">
                                  <p:stCondLst>
                                    <p:cond delay="0"/>
                                  </p:stCondLst>
                                  <p:childTnLst>
                                    <p:set>
                                      <p:cBhvr>
                                        <p:cTn id="172" dur="1000">
                                          <p:stCondLst>
                                            <p:cond delay="0"/>
                                          </p:stCondLst>
                                        </p:cTn>
                                        <p:tgtEl>
                                          <p:spTgt spid="248"/>
                                        </p:tgtEl>
                                        <p:attrNameLst>
                                          <p:attrName>style.visibility</p:attrName>
                                        </p:attrNameLst>
                                      </p:cBhvr>
                                      <p:to>
                                        <p:strVal val="visible"/>
                                      </p:to>
                                    </p:set>
                                  </p:childTnLst>
                                </p:cTn>
                              </p:par>
                            </p:childTnLst>
                          </p:cTn>
                        </p:par>
                        <p:par>
                          <p:cTn id="173" fill="hold">
                            <p:stCondLst>
                              <p:cond delay="51500"/>
                            </p:stCondLst>
                            <p:childTnLst>
                              <p:par>
                                <p:cTn id="174" presetID="11" presetClass="entr" presetSubtype="0" fill="hold" grpId="0" nodeType="afterEffect">
                                  <p:stCondLst>
                                    <p:cond delay="0"/>
                                  </p:stCondLst>
                                  <p:childTnLst>
                                    <p:set>
                                      <p:cBhvr>
                                        <p:cTn id="175" dur="1000">
                                          <p:stCondLst>
                                            <p:cond delay="0"/>
                                          </p:stCondLst>
                                        </p:cTn>
                                        <p:tgtEl>
                                          <p:spTgt spid="249"/>
                                        </p:tgtEl>
                                        <p:attrNameLst>
                                          <p:attrName>style.visibility</p:attrName>
                                        </p:attrNameLst>
                                      </p:cBhvr>
                                      <p:to>
                                        <p:strVal val="visible"/>
                                      </p:to>
                                    </p:set>
                                  </p:childTnLst>
                                </p:cTn>
                              </p:par>
                            </p:childTnLst>
                          </p:cTn>
                        </p:par>
                        <p:par>
                          <p:cTn id="176" fill="hold">
                            <p:stCondLst>
                              <p:cond delay="52500"/>
                            </p:stCondLst>
                            <p:childTnLst>
                              <p:par>
                                <p:cTn id="177" presetID="11" presetClass="entr" presetSubtype="0" fill="hold" grpId="0" nodeType="afterEffect">
                                  <p:stCondLst>
                                    <p:cond delay="0"/>
                                  </p:stCondLst>
                                  <p:childTnLst>
                                    <p:set>
                                      <p:cBhvr>
                                        <p:cTn id="178" dur="1000">
                                          <p:stCondLst>
                                            <p:cond delay="0"/>
                                          </p:stCondLst>
                                        </p:cTn>
                                        <p:tgtEl>
                                          <p:spTgt spid="250"/>
                                        </p:tgtEl>
                                        <p:attrNameLst>
                                          <p:attrName>style.visibility</p:attrName>
                                        </p:attrNameLst>
                                      </p:cBhvr>
                                      <p:to>
                                        <p:strVal val="visible"/>
                                      </p:to>
                                    </p:set>
                                  </p:childTnLst>
                                </p:cTn>
                              </p:par>
                            </p:childTnLst>
                          </p:cTn>
                        </p:par>
                        <p:par>
                          <p:cTn id="179" fill="hold">
                            <p:stCondLst>
                              <p:cond delay="53500"/>
                            </p:stCondLst>
                            <p:childTnLst>
                              <p:par>
                                <p:cTn id="180" presetID="11" presetClass="entr" presetSubtype="0" fill="hold" grpId="0" nodeType="afterEffect">
                                  <p:stCondLst>
                                    <p:cond delay="0"/>
                                  </p:stCondLst>
                                  <p:childTnLst>
                                    <p:set>
                                      <p:cBhvr>
                                        <p:cTn id="181" dur="1000">
                                          <p:stCondLst>
                                            <p:cond delay="0"/>
                                          </p:stCondLst>
                                        </p:cTn>
                                        <p:tgtEl>
                                          <p:spTgt spid="251"/>
                                        </p:tgtEl>
                                        <p:attrNameLst>
                                          <p:attrName>style.visibility</p:attrName>
                                        </p:attrNameLst>
                                      </p:cBhvr>
                                      <p:to>
                                        <p:strVal val="visible"/>
                                      </p:to>
                                    </p:set>
                                  </p:childTnLst>
                                </p:cTn>
                              </p:par>
                            </p:childTnLst>
                          </p:cTn>
                        </p:par>
                        <p:par>
                          <p:cTn id="182" fill="hold">
                            <p:stCondLst>
                              <p:cond delay="54500"/>
                            </p:stCondLst>
                            <p:childTnLst>
                              <p:par>
                                <p:cTn id="183" presetID="11" presetClass="entr" presetSubtype="0" fill="hold" grpId="0" nodeType="afterEffect">
                                  <p:stCondLst>
                                    <p:cond delay="0"/>
                                  </p:stCondLst>
                                  <p:childTnLst>
                                    <p:set>
                                      <p:cBhvr>
                                        <p:cTn id="184" dur="1000">
                                          <p:stCondLst>
                                            <p:cond delay="0"/>
                                          </p:stCondLst>
                                        </p:cTn>
                                        <p:tgtEl>
                                          <p:spTgt spid="252"/>
                                        </p:tgtEl>
                                        <p:attrNameLst>
                                          <p:attrName>style.visibility</p:attrName>
                                        </p:attrNameLst>
                                      </p:cBhvr>
                                      <p:to>
                                        <p:strVal val="visible"/>
                                      </p:to>
                                    </p:set>
                                  </p:childTnLst>
                                </p:cTn>
                              </p:par>
                            </p:childTnLst>
                          </p:cTn>
                        </p:par>
                        <p:par>
                          <p:cTn id="185" fill="hold">
                            <p:stCondLst>
                              <p:cond delay="55500"/>
                            </p:stCondLst>
                            <p:childTnLst>
                              <p:par>
                                <p:cTn id="186" presetID="11" presetClass="entr" presetSubtype="0" fill="hold" grpId="0" nodeType="afterEffect">
                                  <p:stCondLst>
                                    <p:cond delay="0"/>
                                  </p:stCondLst>
                                  <p:childTnLst>
                                    <p:set>
                                      <p:cBhvr>
                                        <p:cTn id="187" dur="1000">
                                          <p:stCondLst>
                                            <p:cond delay="0"/>
                                          </p:stCondLst>
                                        </p:cTn>
                                        <p:tgtEl>
                                          <p:spTgt spid="253"/>
                                        </p:tgtEl>
                                        <p:attrNameLst>
                                          <p:attrName>style.visibility</p:attrName>
                                        </p:attrNameLst>
                                      </p:cBhvr>
                                      <p:to>
                                        <p:strVal val="visible"/>
                                      </p:to>
                                    </p:set>
                                  </p:childTnLst>
                                </p:cTn>
                              </p:par>
                            </p:childTnLst>
                          </p:cTn>
                        </p:par>
                        <p:par>
                          <p:cTn id="188" fill="hold">
                            <p:stCondLst>
                              <p:cond delay="56500"/>
                            </p:stCondLst>
                            <p:childTnLst>
                              <p:par>
                                <p:cTn id="189" presetID="11" presetClass="entr" presetSubtype="0" fill="hold" grpId="0" nodeType="afterEffect">
                                  <p:stCondLst>
                                    <p:cond delay="0"/>
                                  </p:stCondLst>
                                  <p:childTnLst>
                                    <p:set>
                                      <p:cBhvr>
                                        <p:cTn id="190" dur="1000">
                                          <p:stCondLst>
                                            <p:cond delay="0"/>
                                          </p:stCondLst>
                                        </p:cTn>
                                        <p:tgtEl>
                                          <p:spTgt spid="254"/>
                                        </p:tgtEl>
                                        <p:attrNameLst>
                                          <p:attrName>style.visibility</p:attrName>
                                        </p:attrNameLst>
                                      </p:cBhvr>
                                      <p:to>
                                        <p:strVal val="visible"/>
                                      </p:to>
                                    </p:set>
                                  </p:childTnLst>
                                </p:cTn>
                              </p:par>
                            </p:childTnLst>
                          </p:cTn>
                        </p:par>
                        <p:par>
                          <p:cTn id="191" fill="hold">
                            <p:stCondLst>
                              <p:cond delay="57500"/>
                            </p:stCondLst>
                            <p:childTnLst>
                              <p:par>
                                <p:cTn id="192" presetID="11" presetClass="entr" presetSubtype="0" fill="hold" grpId="0" nodeType="afterEffect">
                                  <p:stCondLst>
                                    <p:cond delay="0"/>
                                  </p:stCondLst>
                                  <p:childTnLst>
                                    <p:set>
                                      <p:cBhvr>
                                        <p:cTn id="193" dur="1000">
                                          <p:stCondLst>
                                            <p:cond delay="0"/>
                                          </p:stCondLst>
                                        </p:cTn>
                                        <p:tgtEl>
                                          <p:spTgt spid="255"/>
                                        </p:tgtEl>
                                        <p:attrNameLst>
                                          <p:attrName>style.visibility</p:attrName>
                                        </p:attrNameLst>
                                      </p:cBhvr>
                                      <p:to>
                                        <p:strVal val="visible"/>
                                      </p:to>
                                    </p:set>
                                  </p:childTnLst>
                                </p:cTn>
                              </p:par>
                            </p:childTnLst>
                          </p:cTn>
                        </p:par>
                        <p:par>
                          <p:cTn id="194" fill="hold">
                            <p:stCondLst>
                              <p:cond delay="58500"/>
                            </p:stCondLst>
                            <p:childTnLst>
                              <p:par>
                                <p:cTn id="195" presetID="11" presetClass="entr" presetSubtype="0" fill="hold" grpId="0" nodeType="afterEffect">
                                  <p:stCondLst>
                                    <p:cond delay="0"/>
                                  </p:stCondLst>
                                  <p:childTnLst>
                                    <p:set>
                                      <p:cBhvr>
                                        <p:cTn id="196" dur="1000">
                                          <p:stCondLst>
                                            <p:cond delay="0"/>
                                          </p:stCondLst>
                                        </p:cTn>
                                        <p:tgtEl>
                                          <p:spTgt spid="256"/>
                                        </p:tgtEl>
                                        <p:attrNameLst>
                                          <p:attrName>style.visibility</p:attrName>
                                        </p:attrNameLst>
                                      </p:cBhvr>
                                      <p:to>
                                        <p:strVal val="visible"/>
                                      </p:to>
                                    </p:set>
                                  </p:childTnLst>
                                </p:cTn>
                              </p:par>
                            </p:childTnLst>
                          </p:cTn>
                        </p:par>
                        <p:par>
                          <p:cTn id="197" fill="hold">
                            <p:stCondLst>
                              <p:cond delay="59500"/>
                            </p:stCondLst>
                            <p:childTnLst>
                              <p:par>
                                <p:cTn id="198" presetID="11" presetClass="entr" presetSubtype="0" fill="hold" grpId="0" nodeType="afterEffect">
                                  <p:stCondLst>
                                    <p:cond delay="0"/>
                                  </p:stCondLst>
                                  <p:childTnLst>
                                    <p:set>
                                      <p:cBhvr>
                                        <p:cTn id="199" dur="1000">
                                          <p:stCondLst>
                                            <p:cond delay="0"/>
                                          </p:stCondLst>
                                        </p:cTn>
                                        <p:tgtEl>
                                          <p:spTgt spid="257"/>
                                        </p:tgtEl>
                                        <p:attrNameLst>
                                          <p:attrName>style.visibility</p:attrName>
                                        </p:attrNameLst>
                                      </p:cBhvr>
                                      <p:to>
                                        <p:strVal val="visible"/>
                                      </p:to>
                                    </p:set>
                                  </p:childTnLst>
                                </p:cTn>
                              </p:par>
                            </p:childTnLst>
                          </p:cTn>
                        </p:par>
                        <p:par>
                          <p:cTn id="200" fill="hold">
                            <p:stCondLst>
                              <p:cond delay="60500"/>
                            </p:stCondLst>
                            <p:childTnLst>
                              <p:par>
                                <p:cTn id="201" presetID="11" presetClass="entr" presetSubtype="0" fill="hold" grpId="0" nodeType="afterEffect">
                                  <p:stCondLst>
                                    <p:cond delay="0"/>
                                  </p:stCondLst>
                                  <p:childTnLst>
                                    <p:set>
                                      <p:cBhvr>
                                        <p:cTn id="202" dur="1000">
                                          <p:stCondLst>
                                            <p:cond delay="0"/>
                                          </p:stCondLst>
                                        </p:cTn>
                                        <p:tgtEl>
                                          <p:spTgt spid="258"/>
                                        </p:tgtEl>
                                        <p:attrNameLst>
                                          <p:attrName>style.visibility</p:attrName>
                                        </p:attrNameLst>
                                      </p:cBhvr>
                                      <p:to>
                                        <p:strVal val="visible"/>
                                      </p:to>
                                    </p:set>
                                  </p:childTnLst>
                                </p:cTn>
                              </p:par>
                            </p:childTnLst>
                          </p:cTn>
                        </p:par>
                        <p:par>
                          <p:cTn id="203" fill="hold">
                            <p:stCondLst>
                              <p:cond delay="61500"/>
                            </p:stCondLst>
                            <p:childTnLst>
                              <p:par>
                                <p:cTn id="204" presetID="11" presetClass="entr" presetSubtype="0" fill="hold" grpId="0" nodeType="afterEffect">
                                  <p:stCondLst>
                                    <p:cond delay="0"/>
                                  </p:stCondLst>
                                  <p:childTnLst>
                                    <p:set>
                                      <p:cBhvr>
                                        <p:cTn id="205" dur="1000">
                                          <p:stCondLst>
                                            <p:cond delay="0"/>
                                          </p:stCondLst>
                                        </p:cTn>
                                        <p:tgtEl>
                                          <p:spTgt spid="259"/>
                                        </p:tgtEl>
                                        <p:attrNameLst>
                                          <p:attrName>style.visibility</p:attrName>
                                        </p:attrNameLst>
                                      </p:cBhvr>
                                      <p:to>
                                        <p:strVal val="visible"/>
                                      </p:to>
                                    </p:set>
                                  </p:childTnLst>
                                </p:cTn>
                              </p:par>
                            </p:childTnLst>
                          </p:cTn>
                        </p:par>
                        <p:par>
                          <p:cTn id="206" fill="hold">
                            <p:stCondLst>
                              <p:cond delay="62500"/>
                            </p:stCondLst>
                            <p:childTnLst>
                              <p:par>
                                <p:cTn id="207" presetID="11" presetClass="entr" presetSubtype="0" fill="hold" grpId="0" nodeType="afterEffect">
                                  <p:stCondLst>
                                    <p:cond delay="0"/>
                                  </p:stCondLst>
                                  <p:childTnLst>
                                    <p:set>
                                      <p:cBhvr>
                                        <p:cTn id="208" dur="1000">
                                          <p:stCondLst>
                                            <p:cond delay="0"/>
                                          </p:stCondLst>
                                        </p:cTn>
                                        <p:tgtEl>
                                          <p:spTgt spid="260"/>
                                        </p:tgtEl>
                                        <p:attrNameLst>
                                          <p:attrName>style.visibility</p:attrName>
                                        </p:attrNameLst>
                                      </p:cBhvr>
                                      <p:to>
                                        <p:strVal val="visible"/>
                                      </p:to>
                                    </p:set>
                                  </p:childTnLst>
                                </p:cTn>
                              </p:par>
                            </p:childTnLst>
                          </p:cTn>
                        </p:par>
                        <p:par>
                          <p:cTn id="209" fill="hold">
                            <p:stCondLst>
                              <p:cond delay="63500"/>
                            </p:stCondLst>
                            <p:childTnLst>
                              <p:par>
                                <p:cTn id="210" presetID="11" presetClass="entr" presetSubtype="0" fill="hold" grpId="0" nodeType="afterEffect">
                                  <p:stCondLst>
                                    <p:cond delay="0"/>
                                  </p:stCondLst>
                                  <p:childTnLst>
                                    <p:set>
                                      <p:cBhvr>
                                        <p:cTn id="211" dur="1000">
                                          <p:stCondLst>
                                            <p:cond delay="0"/>
                                          </p:stCondLst>
                                        </p:cTn>
                                        <p:tgtEl>
                                          <p:spTgt spid="261"/>
                                        </p:tgtEl>
                                        <p:attrNameLst>
                                          <p:attrName>style.visibility</p:attrName>
                                        </p:attrNameLst>
                                      </p:cBhvr>
                                      <p:to>
                                        <p:strVal val="visible"/>
                                      </p:to>
                                    </p:set>
                                  </p:childTnLst>
                                </p:cTn>
                              </p:par>
                            </p:childTnLst>
                          </p:cTn>
                        </p:par>
                        <p:par>
                          <p:cTn id="212" fill="hold">
                            <p:stCondLst>
                              <p:cond delay="64500"/>
                            </p:stCondLst>
                            <p:childTnLst>
                              <p:par>
                                <p:cTn id="213" presetID="11" presetClass="entr" presetSubtype="0" fill="hold" grpId="0" nodeType="afterEffect">
                                  <p:stCondLst>
                                    <p:cond delay="0"/>
                                  </p:stCondLst>
                                  <p:childTnLst>
                                    <p:set>
                                      <p:cBhvr>
                                        <p:cTn id="214" dur="1000">
                                          <p:stCondLst>
                                            <p:cond delay="0"/>
                                          </p:stCondLst>
                                        </p:cTn>
                                        <p:tgtEl>
                                          <p:spTgt spid="262"/>
                                        </p:tgtEl>
                                        <p:attrNameLst>
                                          <p:attrName>style.visibility</p:attrName>
                                        </p:attrNameLst>
                                      </p:cBhvr>
                                      <p:to>
                                        <p:strVal val="visible"/>
                                      </p:to>
                                    </p:set>
                                  </p:childTnLst>
                                </p:cTn>
                              </p:par>
                            </p:childTnLst>
                          </p:cTn>
                        </p:par>
                        <p:par>
                          <p:cTn id="215" fill="hold">
                            <p:stCondLst>
                              <p:cond delay="65500"/>
                            </p:stCondLst>
                            <p:childTnLst>
                              <p:par>
                                <p:cTn id="216" presetID="11" presetClass="entr" presetSubtype="0" fill="hold" grpId="0" nodeType="afterEffect">
                                  <p:stCondLst>
                                    <p:cond delay="0"/>
                                  </p:stCondLst>
                                  <p:childTnLst>
                                    <p:set>
                                      <p:cBhvr>
                                        <p:cTn id="217" dur="1000">
                                          <p:stCondLst>
                                            <p:cond delay="0"/>
                                          </p:stCondLst>
                                        </p:cTn>
                                        <p:tgtEl>
                                          <p:spTgt spid="263"/>
                                        </p:tgtEl>
                                        <p:attrNameLst>
                                          <p:attrName>style.visibility</p:attrName>
                                        </p:attrNameLst>
                                      </p:cBhvr>
                                      <p:to>
                                        <p:strVal val="visible"/>
                                      </p:to>
                                    </p:set>
                                  </p:childTnLst>
                                </p:cTn>
                              </p:par>
                            </p:childTnLst>
                          </p:cTn>
                        </p:par>
                        <p:par>
                          <p:cTn id="218" fill="hold">
                            <p:stCondLst>
                              <p:cond delay="66500"/>
                            </p:stCondLst>
                            <p:childTnLst>
                              <p:par>
                                <p:cTn id="219" presetID="11" presetClass="entr" presetSubtype="0" fill="hold" grpId="0" nodeType="afterEffect">
                                  <p:stCondLst>
                                    <p:cond delay="0"/>
                                  </p:stCondLst>
                                  <p:childTnLst>
                                    <p:set>
                                      <p:cBhvr>
                                        <p:cTn id="220" dur="1000">
                                          <p:stCondLst>
                                            <p:cond delay="0"/>
                                          </p:stCondLst>
                                        </p:cTn>
                                        <p:tgtEl>
                                          <p:spTgt spid="264"/>
                                        </p:tgtEl>
                                        <p:attrNameLst>
                                          <p:attrName>style.visibility</p:attrName>
                                        </p:attrNameLst>
                                      </p:cBhvr>
                                      <p:to>
                                        <p:strVal val="visible"/>
                                      </p:to>
                                    </p:set>
                                  </p:childTnLst>
                                </p:cTn>
                              </p:par>
                            </p:childTnLst>
                          </p:cTn>
                        </p:par>
                        <p:par>
                          <p:cTn id="221" fill="hold">
                            <p:stCondLst>
                              <p:cond delay="67500"/>
                            </p:stCondLst>
                            <p:childTnLst>
                              <p:par>
                                <p:cTn id="222" presetID="11" presetClass="entr" presetSubtype="0" fill="hold" grpId="0" nodeType="afterEffect">
                                  <p:stCondLst>
                                    <p:cond delay="0"/>
                                  </p:stCondLst>
                                  <p:childTnLst>
                                    <p:set>
                                      <p:cBhvr>
                                        <p:cTn id="223" dur="1000">
                                          <p:stCondLst>
                                            <p:cond delay="0"/>
                                          </p:stCondLst>
                                        </p:cTn>
                                        <p:tgtEl>
                                          <p:spTgt spid="265"/>
                                        </p:tgtEl>
                                        <p:attrNameLst>
                                          <p:attrName>style.visibility</p:attrName>
                                        </p:attrNameLst>
                                      </p:cBhvr>
                                      <p:to>
                                        <p:strVal val="visible"/>
                                      </p:to>
                                    </p:set>
                                  </p:childTnLst>
                                </p:cTn>
                              </p:par>
                            </p:childTnLst>
                          </p:cTn>
                        </p:par>
                        <p:par>
                          <p:cTn id="224" fill="hold">
                            <p:stCondLst>
                              <p:cond delay="68500"/>
                            </p:stCondLst>
                            <p:childTnLst>
                              <p:par>
                                <p:cTn id="225" presetID="11" presetClass="entr" presetSubtype="0" fill="hold" grpId="0" nodeType="afterEffect">
                                  <p:stCondLst>
                                    <p:cond delay="0"/>
                                  </p:stCondLst>
                                  <p:childTnLst>
                                    <p:set>
                                      <p:cBhvr>
                                        <p:cTn id="226" dur="1000">
                                          <p:stCondLst>
                                            <p:cond delay="0"/>
                                          </p:stCondLst>
                                        </p:cTn>
                                        <p:tgtEl>
                                          <p:spTgt spid="266"/>
                                        </p:tgtEl>
                                        <p:attrNameLst>
                                          <p:attrName>style.visibility</p:attrName>
                                        </p:attrNameLst>
                                      </p:cBhvr>
                                      <p:to>
                                        <p:strVal val="visible"/>
                                      </p:to>
                                    </p:set>
                                  </p:childTnLst>
                                </p:cTn>
                              </p:par>
                            </p:childTnLst>
                          </p:cTn>
                        </p:par>
                        <p:par>
                          <p:cTn id="227" fill="hold">
                            <p:stCondLst>
                              <p:cond delay="69500"/>
                            </p:stCondLst>
                            <p:childTnLst>
                              <p:par>
                                <p:cTn id="228" presetID="11" presetClass="entr" presetSubtype="0" fill="hold" grpId="0" nodeType="afterEffect">
                                  <p:stCondLst>
                                    <p:cond delay="0"/>
                                  </p:stCondLst>
                                  <p:childTnLst>
                                    <p:set>
                                      <p:cBhvr>
                                        <p:cTn id="229" dur="1000">
                                          <p:stCondLst>
                                            <p:cond delay="0"/>
                                          </p:stCondLst>
                                        </p:cTn>
                                        <p:tgtEl>
                                          <p:spTgt spid="267"/>
                                        </p:tgtEl>
                                        <p:attrNameLst>
                                          <p:attrName>style.visibility</p:attrName>
                                        </p:attrNameLst>
                                      </p:cBhvr>
                                      <p:to>
                                        <p:strVal val="visible"/>
                                      </p:to>
                                    </p:set>
                                  </p:childTnLst>
                                </p:cTn>
                              </p:par>
                            </p:childTnLst>
                          </p:cTn>
                        </p:par>
                        <p:par>
                          <p:cTn id="230" fill="hold">
                            <p:stCondLst>
                              <p:cond delay="70500"/>
                            </p:stCondLst>
                            <p:childTnLst>
                              <p:par>
                                <p:cTn id="231" presetID="11" presetClass="entr" presetSubtype="0" fill="hold" grpId="0" nodeType="afterEffect">
                                  <p:stCondLst>
                                    <p:cond delay="0"/>
                                  </p:stCondLst>
                                  <p:childTnLst>
                                    <p:set>
                                      <p:cBhvr>
                                        <p:cTn id="232" dur="1000">
                                          <p:stCondLst>
                                            <p:cond delay="0"/>
                                          </p:stCondLst>
                                        </p:cTn>
                                        <p:tgtEl>
                                          <p:spTgt spid="268"/>
                                        </p:tgtEl>
                                        <p:attrNameLst>
                                          <p:attrName>style.visibility</p:attrName>
                                        </p:attrNameLst>
                                      </p:cBhvr>
                                      <p:to>
                                        <p:strVal val="visible"/>
                                      </p:to>
                                    </p:set>
                                  </p:childTnLst>
                                </p:cTn>
                              </p:par>
                            </p:childTnLst>
                          </p:cTn>
                        </p:par>
                        <p:par>
                          <p:cTn id="233" fill="hold">
                            <p:stCondLst>
                              <p:cond delay="71500"/>
                            </p:stCondLst>
                            <p:childTnLst>
                              <p:par>
                                <p:cTn id="234" presetID="11" presetClass="entr" presetSubtype="0" fill="hold" grpId="0" nodeType="afterEffect">
                                  <p:stCondLst>
                                    <p:cond delay="0"/>
                                  </p:stCondLst>
                                  <p:childTnLst>
                                    <p:set>
                                      <p:cBhvr>
                                        <p:cTn id="235" dur="1000">
                                          <p:stCondLst>
                                            <p:cond delay="0"/>
                                          </p:stCondLst>
                                        </p:cTn>
                                        <p:tgtEl>
                                          <p:spTgt spid="269"/>
                                        </p:tgtEl>
                                        <p:attrNameLst>
                                          <p:attrName>style.visibility</p:attrName>
                                        </p:attrNameLst>
                                      </p:cBhvr>
                                      <p:to>
                                        <p:strVal val="visible"/>
                                      </p:to>
                                    </p:set>
                                  </p:childTnLst>
                                </p:cTn>
                              </p:par>
                            </p:childTnLst>
                          </p:cTn>
                        </p:par>
                        <p:par>
                          <p:cTn id="236" fill="hold">
                            <p:stCondLst>
                              <p:cond delay="72500"/>
                            </p:stCondLst>
                            <p:childTnLst>
                              <p:par>
                                <p:cTn id="237" presetID="11" presetClass="entr" presetSubtype="0" fill="hold" grpId="0" nodeType="afterEffect">
                                  <p:stCondLst>
                                    <p:cond delay="0"/>
                                  </p:stCondLst>
                                  <p:childTnLst>
                                    <p:set>
                                      <p:cBhvr>
                                        <p:cTn id="238" dur="1000">
                                          <p:stCondLst>
                                            <p:cond delay="0"/>
                                          </p:stCondLst>
                                        </p:cTn>
                                        <p:tgtEl>
                                          <p:spTgt spid="270"/>
                                        </p:tgtEl>
                                        <p:attrNameLst>
                                          <p:attrName>style.visibility</p:attrName>
                                        </p:attrNameLst>
                                      </p:cBhvr>
                                      <p:to>
                                        <p:strVal val="visible"/>
                                      </p:to>
                                    </p:set>
                                  </p:childTnLst>
                                </p:cTn>
                              </p:par>
                            </p:childTnLst>
                          </p:cTn>
                        </p:par>
                        <p:par>
                          <p:cTn id="239" fill="hold">
                            <p:stCondLst>
                              <p:cond delay="73500"/>
                            </p:stCondLst>
                            <p:childTnLst>
                              <p:par>
                                <p:cTn id="240" presetID="11" presetClass="entr" presetSubtype="0" fill="hold" grpId="0" nodeType="afterEffect">
                                  <p:stCondLst>
                                    <p:cond delay="0"/>
                                  </p:stCondLst>
                                  <p:childTnLst>
                                    <p:set>
                                      <p:cBhvr>
                                        <p:cTn id="241" dur="1000">
                                          <p:stCondLst>
                                            <p:cond delay="0"/>
                                          </p:stCondLst>
                                        </p:cTn>
                                        <p:tgtEl>
                                          <p:spTgt spid="271"/>
                                        </p:tgtEl>
                                        <p:attrNameLst>
                                          <p:attrName>style.visibility</p:attrName>
                                        </p:attrNameLst>
                                      </p:cBhvr>
                                      <p:to>
                                        <p:strVal val="visible"/>
                                      </p:to>
                                    </p:set>
                                  </p:childTnLst>
                                </p:cTn>
                              </p:par>
                            </p:childTnLst>
                          </p:cTn>
                        </p:par>
                        <p:par>
                          <p:cTn id="242" fill="hold">
                            <p:stCondLst>
                              <p:cond delay="74500"/>
                            </p:stCondLst>
                            <p:childTnLst>
                              <p:par>
                                <p:cTn id="243" presetID="11" presetClass="entr" presetSubtype="0" fill="hold" grpId="0" nodeType="afterEffect">
                                  <p:stCondLst>
                                    <p:cond delay="0"/>
                                  </p:stCondLst>
                                  <p:childTnLst>
                                    <p:set>
                                      <p:cBhvr>
                                        <p:cTn id="244" dur="1000">
                                          <p:stCondLst>
                                            <p:cond delay="0"/>
                                          </p:stCondLst>
                                        </p:cTn>
                                        <p:tgtEl>
                                          <p:spTgt spid="272"/>
                                        </p:tgtEl>
                                        <p:attrNameLst>
                                          <p:attrName>style.visibility</p:attrName>
                                        </p:attrNameLst>
                                      </p:cBhvr>
                                      <p:to>
                                        <p:strVal val="visible"/>
                                      </p:to>
                                    </p:set>
                                  </p:childTnLst>
                                </p:cTn>
                              </p:par>
                            </p:childTnLst>
                          </p:cTn>
                        </p:par>
                        <p:par>
                          <p:cTn id="245" fill="hold">
                            <p:stCondLst>
                              <p:cond delay="75500"/>
                            </p:stCondLst>
                            <p:childTnLst>
                              <p:par>
                                <p:cTn id="246" presetID="11" presetClass="entr" presetSubtype="0" fill="hold" grpId="0" nodeType="afterEffect">
                                  <p:stCondLst>
                                    <p:cond delay="0"/>
                                  </p:stCondLst>
                                  <p:childTnLst>
                                    <p:set>
                                      <p:cBhvr>
                                        <p:cTn id="247" dur="1000">
                                          <p:stCondLst>
                                            <p:cond delay="0"/>
                                          </p:stCondLst>
                                        </p:cTn>
                                        <p:tgtEl>
                                          <p:spTgt spid="273"/>
                                        </p:tgtEl>
                                        <p:attrNameLst>
                                          <p:attrName>style.visibility</p:attrName>
                                        </p:attrNameLst>
                                      </p:cBhvr>
                                      <p:to>
                                        <p:strVal val="visible"/>
                                      </p:to>
                                    </p:set>
                                  </p:childTnLst>
                                </p:cTn>
                              </p:par>
                            </p:childTnLst>
                          </p:cTn>
                        </p:par>
                        <p:par>
                          <p:cTn id="248" fill="hold">
                            <p:stCondLst>
                              <p:cond delay="76500"/>
                            </p:stCondLst>
                            <p:childTnLst>
                              <p:par>
                                <p:cTn id="249" presetID="11" presetClass="entr" presetSubtype="0" fill="hold" grpId="0" nodeType="afterEffect">
                                  <p:stCondLst>
                                    <p:cond delay="0"/>
                                  </p:stCondLst>
                                  <p:childTnLst>
                                    <p:set>
                                      <p:cBhvr>
                                        <p:cTn id="250" dur="1000">
                                          <p:stCondLst>
                                            <p:cond delay="0"/>
                                          </p:stCondLst>
                                        </p:cTn>
                                        <p:tgtEl>
                                          <p:spTgt spid="274"/>
                                        </p:tgtEl>
                                        <p:attrNameLst>
                                          <p:attrName>style.visibility</p:attrName>
                                        </p:attrNameLst>
                                      </p:cBhvr>
                                      <p:to>
                                        <p:strVal val="visible"/>
                                      </p:to>
                                    </p:set>
                                  </p:childTnLst>
                                </p:cTn>
                              </p:par>
                            </p:childTnLst>
                          </p:cTn>
                        </p:par>
                        <p:par>
                          <p:cTn id="251" fill="hold">
                            <p:stCondLst>
                              <p:cond delay="77500"/>
                            </p:stCondLst>
                            <p:childTnLst>
                              <p:par>
                                <p:cTn id="252" presetID="11" presetClass="entr" presetSubtype="0" fill="hold" grpId="0" nodeType="afterEffect">
                                  <p:stCondLst>
                                    <p:cond delay="0"/>
                                  </p:stCondLst>
                                  <p:childTnLst>
                                    <p:set>
                                      <p:cBhvr>
                                        <p:cTn id="253" dur="1000">
                                          <p:stCondLst>
                                            <p:cond delay="0"/>
                                          </p:stCondLst>
                                        </p:cTn>
                                        <p:tgtEl>
                                          <p:spTgt spid="275"/>
                                        </p:tgtEl>
                                        <p:attrNameLst>
                                          <p:attrName>style.visibility</p:attrName>
                                        </p:attrNameLst>
                                      </p:cBhvr>
                                      <p:to>
                                        <p:strVal val="visible"/>
                                      </p:to>
                                    </p:set>
                                  </p:childTnLst>
                                </p:cTn>
                              </p:par>
                            </p:childTnLst>
                          </p:cTn>
                        </p:par>
                        <p:par>
                          <p:cTn id="254" fill="hold">
                            <p:stCondLst>
                              <p:cond delay="78500"/>
                            </p:stCondLst>
                            <p:childTnLst>
                              <p:par>
                                <p:cTn id="255" presetID="11" presetClass="entr" presetSubtype="0" fill="hold" grpId="0" nodeType="afterEffect">
                                  <p:stCondLst>
                                    <p:cond delay="0"/>
                                  </p:stCondLst>
                                  <p:childTnLst>
                                    <p:set>
                                      <p:cBhvr>
                                        <p:cTn id="256" dur="1000">
                                          <p:stCondLst>
                                            <p:cond delay="0"/>
                                          </p:stCondLst>
                                        </p:cTn>
                                        <p:tgtEl>
                                          <p:spTgt spid="276"/>
                                        </p:tgtEl>
                                        <p:attrNameLst>
                                          <p:attrName>style.visibility</p:attrName>
                                        </p:attrNameLst>
                                      </p:cBhvr>
                                      <p:to>
                                        <p:strVal val="visible"/>
                                      </p:to>
                                    </p:set>
                                  </p:childTnLst>
                                </p:cTn>
                              </p:par>
                            </p:childTnLst>
                          </p:cTn>
                        </p:par>
                        <p:par>
                          <p:cTn id="257" fill="hold">
                            <p:stCondLst>
                              <p:cond delay="79500"/>
                            </p:stCondLst>
                            <p:childTnLst>
                              <p:par>
                                <p:cTn id="258" presetID="11" presetClass="entr" presetSubtype="0" fill="hold" grpId="0" nodeType="afterEffect">
                                  <p:stCondLst>
                                    <p:cond delay="0"/>
                                  </p:stCondLst>
                                  <p:childTnLst>
                                    <p:set>
                                      <p:cBhvr>
                                        <p:cTn id="259" dur="1000">
                                          <p:stCondLst>
                                            <p:cond delay="0"/>
                                          </p:stCondLst>
                                        </p:cTn>
                                        <p:tgtEl>
                                          <p:spTgt spid="277"/>
                                        </p:tgtEl>
                                        <p:attrNameLst>
                                          <p:attrName>style.visibility</p:attrName>
                                        </p:attrNameLst>
                                      </p:cBhvr>
                                      <p:to>
                                        <p:strVal val="visible"/>
                                      </p:to>
                                    </p:set>
                                  </p:childTnLst>
                                </p:cTn>
                              </p:par>
                            </p:childTnLst>
                          </p:cTn>
                        </p:par>
                        <p:par>
                          <p:cTn id="260" fill="hold">
                            <p:stCondLst>
                              <p:cond delay="80500"/>
                            </p:stCondLst>
                            <p:childTnLst>
                              <p:par>
                                <p:cTn id="261" presetID="11" presetClass="entr" presetSubtype="0" fill="hold" grpId="0" nodeType="afterEffect">
                                  <p:stCondLst>
                                    <p:cond delay="0"/>
                                  </p:stCondLst>
                                  <p:childTnLst>
                                    <p:set>
                                      <p:cBhvr>
                                        <p:cTn id="262" dur="1000">
                                          <p:stCondLst>
                                            <p:cond delay="0"/>
                                          </p:stCondLst>
                                        </p:cTn>
                                        <p:tgtEl>
                                          <p:spTgt spid="278"/>
                                        </p:tgtEl>
                                        <p:attrNameLst>
                                          <p:attrName>style.visibility</p:attrName>
                                        </p:attrNameLst>
                                      </p:cBhvr>
                                      <p:to>
                                        <p:strVal val="visible"/>
                                      </p:to>
                                    </p:set>
                                  </p:childTnLst>
                                </p:cTn>
                              </p:par>
                            </p:childTnLst>
                          </p:cTn>
                        </p:par>
                        <p:par>
                          <p:cTn id="263" fill="hold">
                            <p:stCondLst>
                              <p:cond delay="81500"/>
                            </p:stCondLst>
                            <p:childTnLst>
                              <p:par>
                                <p:cTn id="264" presetID="11" presetClass="entr" presetSubtype="0" fill="hold" grpId="0" nodeType="afterEffect">
                                  <p:stCondLst>
                                    <p:cond delay="0"/>
                                  </p:stCondLst>
                                  <p:childTnLst>
                                    <p:set>
                                      <p:cBhvr>
                                        <p:cTn id="265" dur="1000">
                                          <p:stCondLst>
                                            <p:cond delay="0"/>
                                          </p:stCondLst>
                                        </p:cTn>
                                        <p:tgtEl>
                                          <p:spTgt spid="279"/>
                                        </p:tgtEl>
                                        <p:attrNameLst>
                                          <p:attrName>style.visibility</p:attrName>
                                        </p:attrNameLst>
                                      </p:cBhvr>
                                      <p:to>
                                        <p:strVal val="visible"/>
                                      </p:to>
                                    </p:set>
                                  </p:childTnLst>
                                </p:cTn>
                              </p:par>
                            </p:childTnLst>
                          </p:cTn>
                        </p:par>
                        <p:par>
                          <p:cTn id="266" fill="hold">
                            <p:stCondLst>
                              <p:cond delay="82500"/>
                            </p:stCondLst>
                            <p:childTnLst>
                              <p:par>
                                <p:cTn id="267" presetID="11" presetClass="entr" presetSubtype="0" fill="hold" grpId="0" nodeType="afterEffect">
                                  <p:stCondLst>
                                    <p:cond delay="0"/>
                                  </p:stCondLst>
                                  <p:childTnLst>
                                    <p:set>
                                      <p:cBhvr>
                                        <p:cTn id="268" dur="1000">
                                          <p:stCondLst>
                                            <p:cond delay="0"/>
                                          </p:stCondLst>
                                        </p:cTn>
                                        <p:tgtEl>
                                          <p:spTgt spid="280"/>
                                        </p:tgtEl>
                                        <p:attrNameLst>
                                          <p:attrName>style.visibility</p:attrName>
                                        </p:attrNameLst>
                                      </p:cBhvr>
                                      <p:to>
                                        <p:strVal val="visible"/>
                                      </p:to>
                                    </p:set>
                                  </p:childTnLst>
                                </p:cTn>
                              </p:par>
                            </p:childTnLst>
                          </p:cTn>
                        </p:par>
                        <p:par>
                          <p:cTn id="269" fill="hold">
                            <p:stCondLst>
                              <p:cond delay="83500"/>
                            </p:stCondLst>
                            <p:childTnLst>
                              <p:par>
                                <p:cTn id="270" presetID="11" presetClass="entr" presetSubtype="0" fill="hold" grpId="0" nodeType="afterEffect">
                                  <p:stCondLst>
                                    <p:cond delay="0"/>
                                  </p:stCondLst>
                                  <p:childTnLst>
                                    <p:set>
                                      <p:cBhvr>
                                        <p:cTn id="271" dur="1000">
                                          <p:stCondLst>
                                            <p:cond delay="0"/>
                                          </p:stCondLst>
                                        </p:cTn>
                                        <p:tgtEl>
                                          <p:spTgt spid="281"/>
                                        </p:tgtEl>
                                        <p:attrNameLst>
                                          <p:attrName>style.visibility</p:attrName>
                                        </p:attrNameLst>
                                      </p:cBhvr>
                                      <p:to>
                                        <p:strVal val="visible"/>
                                      </p:to>
                                    </p:set>
                                  </p:childTnLst>
                                </p:cTn>
                              </p:par>
                            </p:childTnLst>
                          </p:cTn>
                        </p:par>
                        <p:par>
                          <p:cTn id="272" fill="hold">
                            <p:stCondLst>
                              <p:cond delay="84500"/>
                            </p:stCondLst>
                            <p:childTnLst>
                              <p:par>
                                <p:cTn id="273" presetID="11" presetClass="entr" presetSubtype="0" fill="hold" grpId="0" nodeType="afterEffect">
                                  <p:stCondLst>
                                    <p:cond delay="0"/>
                                  </p:stCondLst>
                                  <p:childTnLst>
                                    <p:set>
                                      <p:cBhvr>
                                        <p:cTn id="274" dur="1000">
                                          <p:stCondLst>
                                            <p:cond delay="0"/>
                                          </p:stCondLst>
                                        </p:cTn>
                                        <p:tgtEl>
                                          <p:spTgt spid="282"/>
                                        </p:tgtEl>
                                        <p:attrNameLst>
                                          <p:attrName>style.visibility</p:attrName>
                                        </p:attrNameLst>
                                      </p:cBhvr>
                                      <p:to>
                                        <p:strVal val="visible"/>
                                      </p:to>
                                    </p:set>
                                  </p:childTnLst>
                                </p:cTn>
                              </p:par>
                            </p:childTnLst>
                          </p:cTn>
                        </p:par>
                        <p:par>
                          <p:cTn id="275" fill="hold">
                            <p:stCondLst>
                              <p:cond delay="85500"/>
                            </p:stCondLst>
                            <p:childTnLst>
                              <p:par>
                                <p:cTn id="276" presetID="11" presetClass="entr" presetSubtype="0" fill="hold" grpId="0" nodeType="afterEffect">
                                  <p:stCondLst>
                                    <p:cond delay="0"/>
                                  </p:stCondLst>
                                  <p:childTnLst>
                                    <p:set>
                                      <p:cBhvr>
                                        <p:cTn id="277" dur="1000">
                                          <p:stCondLst>
                                            <p:cond delay="0"/>
                                          </p:stCondLst>
                                        </p:cTn>
                                        <p:tgtEl>
                                          <p:spTgt spid="283"/>
                                        </p:tgtEl>
                                        <p:attrNameLst>
                                          <p:attrName>style.visibility</p:attrName>
                                        </p:attrNameLst>
                                      </p:cBhvr>
                                      <p:to>
                                        <p:strVal val="visible"/>
                                      </p:to>
                                    </p:set>
                                  </p:childTnLst>
                                </p:cTn>
                              </p:par>
                            </p:childTnLst>
                          </p:cTn>
                        </p:par>
                        <p:par>
                          <p:cTn id="278" fill="hold">
                            <p:stCondLst>
                              <p:cond delay="86500"/>
                            </p:stCondLst>
                            <p:childTnLst>
                              <p:par>
                                <p:cTn id="279" presetID="11" presetClass="entr" presetSubtype="0" fill="hold" grpId="0" nodeType="afterEffect">
                                  <p:stCondLst>
                                    <p:cond delay="0"/>
                                  </p:stCondLst>
                                  <p:childTnLst>
                                    <p:set>
                                      <p:cBhvr>
                                        <p:cTn id="280" dur="1000">
                                          <p:stCondLst>
                                            <p:cond delay="0"/>
                                          </p:stCondLst>
                                        </p:cTn>
                                        <p:tgtEl>
                                          <p:spTgt spid="284"/>
                                        </p:tgtEl>
                                        <p:attrNameLst>
                                          <p:attrName>style.visibility</p:attrName>
                                        </p:attrNameLst>
                                      </p:cBhvr>
                                      <p:to>
                                        <p:strVal val="visible"/>
                                      </p:to>
                                    </p:set>
                                  </p:childTnLst>
                                </p:cTn>
                              </p:par>
                            </p:childTnLst>
                          </p:cTn>
                        </p:par>
                        <p:par>
                          <p:cTn id="281" fill="hold">
                            <p:stCondLst>
                              <p:cond delay="87500"/>
                            </p:stCondLst>
                            <p:childTnLst>
                              <p:par>
                                <p:cTn id="282" presetID="11" presetClass="entr" presetSubtype="0" fill="hold" grpId="0" nodeType="afterEffect">
                                  <p:stCondLst>
                                    <p:cond delay="0"/>
                                  </p:stCondLst>
                                  <p:childTnLst>
                                    <p:set>
                                      <p:cBhvr>
                                        <p:cTn id="283" dur="1000">
                                          <p:stCondLst>
                                            <p:cond delay="0"/>
                                          </p:stCondLst>
                                        </p:cTn>
                                        <p:tgtEl>
                                          <p:spTgt spid="285"/>
                                        </p:tgtEl>
                                        <p:attrNameLst>
                                          <p:attrName>style.visibility</p:attrName>
                                        </p:attrNameLst>
                                      </p:cBhvr>
                                      <p:to>
                                        <p:strVal val="visible"/>
                                      </p:to>
                                    </p:set>
                                  </p:childTnLst>
                                </p:cTn>
                              </p:par>
                            </p:childTnLst>
                          </p:cTn>
                        </p:par>
                        <p:par>
                          <p:cTn id="284" fill="hold">
                            <p:stCondLst>
                              <p:cond delay="88500"/>
                            </p:stCondLst>
                            <p:childTnLst>
                              <p:par>
                                <p:cTn id="285" presetID="11" presetClass="entr" presetSubtype="0" fill="hold" grpId="0" nodeType="afterEffect">
                                  <p:stCondLst>
                                    <p:cond delay="0"/>
                                  </p:stCondLst>
                                  <p:childTnLst>
                                    <p:set>
                                      <p:cBhvr>
                                        <p:cTn id="286" dur="1000">
                                          <p:stCondLst>
                                            <p:cond delay="0"/>
                                          </p:stCondLst>
                                        </p:cTn>
                                        <p:tgtEl>
                                          <p:spTgt spid="286"/>
                                        </p:tgtEl>
                                        <p:attrNameLst>
                                          <p:attrName>style.visibility</p:attrName>
                                        </p:attrNameLst>
                                      </p:cBhvr>
                                      <p:to>
                                        <p:strVal val="visible"/>
                                      </p:to>
                                    </p:set>
                                  </p:childTnLst>
                                </p:cTn>
                              </p:par>
                            </p:childTnLst>
                          </p:cTn>
                        </p:par>
                        <p:par>
                          <p:cTn id="287" fill="hold">
                            <p:stCondLst>
                              <p:cond delay="89500"/>
                            </p:stCondLst>
                            <p:childTnLst>
                              <p:par>
                                <p:cTn id="288" presetID="11" presetClass="entr" presetSubtype="0" fill="hold" grpId="0" nodeType="afterEffect">
                                  <p:stCondLst>
                                    <p:cond delay="0"/>
                                  </p:stCondLst>
                                  <p:childTnLst>
                                    <p:set>
                                      <p:cBhvr>
                                        <p:cTn id="289" dur="1000">
                                          <p:stCondLst>
                                            <p:cond delay="0"/>
                                          </p:stCondLst>
                                        </p:cTn>
                                        <p:tgtEl>
                                          <p:spTgt spid="287"/>
                                        </p:tgtEl>
                                        <p:attrNameLst>
                                          <p:attrName>style.visibility</p:attrName>
                                        </p:attrNameLst>
                                      </p:cBhvr>
                                      <p:to>
                                        <p:strVal val="visible"/>
                                      </p:to>
                                    </p:set>
                                  </p:childTnLst>
                                </p:cTn>
                              </p:par>
                            </p:childTnLst>
                          </p:cTn>
                        </p:par>
                        <p:par>
                          <p:cTn id="290" fill="hold">
                            <p:stCondLst>
                              <p:cond delay="90500"/>
                            </p:stCondLst>
                            <p:childTnLst>
                              <p:par>
                                <p:cTn id="291" presetID="11" presetClass="entr" presetSubtype="0" fill="hold" grpId="0" nodeType="afterEffect">
                                  <p:stCondLst>
                                    <p:cond delay="0"/>
                                  </p:stCondLst>
                                  <p:childTnLst>
                                    <p:set>
                                      <p:cBhvr>
                                        <p:cTn id="292" dur="1000">
                                          <p:stCondLst>
                                            <p:cond delay="0"/>
                                          </p:stCondLst>
                                        </p:cTn>
                                        <p:tgtEl>
                                          <p:spTgt spid="288"/>
                                        </p:tgtEl>
                                        <p:attrNameLst>
                                          <p:attrName>style.visibility</p:attrName>
                                        </p:attrNameLst>
                                      </p:cBhvr>
                                      <p:to>
                                        <p:strVal val="visible"/>
                                      </p:to>
                                    </p:set>
                                  </p:childTnLst>
                                </p:cTn>
                              </p:par>
                            </p:childTnLst>
                          </p:cTn>
                        </p:par>
                        <p:par>
                          <p:cTn id="293" fill="hold">
                            <p:stCondLst>
                              <p:cond delay="91500"/>
                            </p:stCondLst>
                            <p:childTnLst>
                              <p:par>
                                <p:cTn id="294" presetID="11" presetClass="entr" presetSubtype="0" fill="hold" grpId="0" nodeType="afterEffect">
                                  <p:stCondLst>
                                    <p:cond delay="0"/>
                                  </p:stCondLst>
                                  <p:childTnLst>
                                    <p:set>
                                      <p:cBhvr>
                                        <p:cTn id="295" dur="1000">
                                          <p:stCondLst>
                                            <p:cond delay="0"/>
                                          </p:stCondLst>
                                        </p:cTn>
                                        <p:tgtEl>
                                          <p:spTgt spid="289"/>
                                        </p:tgtEl>
                                        <p:attrNameLst>
                                          <p:attrName>style.visibility</p:attrName>
                                        </p:attrNameLst>
                                      </p:cBhvr>
                                      <p:to>
                                        <p:strVal val="visible"/>
                                      </p:to>
                                    </p:set>
                                  </p:childTnLst>
                                </p:cTn>
                              </p:par>
                            </p:childTnLst>
                          </p:cTn>
                        </p:par>
                        <p:par>
                          <p:cTn id="296" fill="hold">
                            <p:stCondLst>
                              <p:cond delay="92500"/>
                            </p:stCondLst>
                            <p:childTnLst>
                              <p:par>
                                <p:cTn id="297" presetID="11" presetClass="entr" presetSubtype="0" fill="hold" grpId="0" nodeType="afterEffect">
                                  <p:stCondLst>
                                    <p:cond delay="0"/>
                                  </p:stCondLst>
                                  <p:childTnLst>
                                    <p:set>
                                      <p:cBhvr>
                                        <p:cTn id="298" dur="1000">
                                          <p:stCondLst>
                                            <p:cond delay="0"/>
                                          </p:stCondLst>
                                        </p:cTn>
                                        <p:tgtEl>
                                          <p:spTgt spid="290"/>
                                        </p:tgtEl>
                                        <p:attrNameLst>
                                          <p:attrName>style.visibility</p:attrName>
                                        </p:attrNameLst>
                                      </p:cBhvr>
                                      <p:to>
                                        <p:strVal val="visible"/>
                                      </p:to>
                                    </p:set>
                                  </p:childTnLst>
                                </p:cTn>
                              </p:par>
                            </p:childTnLst>
                          </p:cTn>
                        </p:par>
                        <p:par>
                          <p:cTn id="299" fill="hold">
                            <p:stCondLst>
                              <p:cond delay="93500"/>
                            </p:stCondLst>
                            <p:childTnLst>
                              <p:par>
                                <p:cTn id="300" presetID="11" presetClass="entr" presetSubtype="0" fill="hold" grpId="0" nodeType="afterEffect">
                                  <p:stCondLst>
                                    <p:cond delay="0"/>
                                  </p:stCondLst>
                                  <p:childTnLst>
                                    <p:set>
                                      <p:cBhvr>
                                        <p:cTn id="301" dur="1000">
                                          <p:stCondLst>
                                            <p:cond delay="0"/>
                                          </p:stCondLst>
                                        </p:cTn>
                                        <p:tgtEl>
                                          <p:spTgt spid="291"/>
                                        </p:tgtEl>
                                        <p:attrNameLst>
                                          <p:attrName>style.visibility</p:attrName>
                                        </p:attrNameLst>
                                      </p:cBhvr>
                                      <p:to>
                                        <p:strVal val="visible"/>
                                      </p:to>
                                    </p:set>
                                  </p:childTnLst>
                                </p:cTn>
                              </p:par>
                            </p:childTnLst>
                          </p:cTn>
                        </p:par>
                        <p:par>
                          <p:cTn id="302" fill="hold">
                            <p:stCondLst>
                              <p:cond delay="94500"/>
                            </p:stCondLst>
                            <p:childTnLst>
                              <p:par>
                                <p:cTn id="303" presetID="11" presetClass="entr" presetSubtype="0" fill="hold" grpId="0" nodeType="afterEffect">
                                  <p:stCondLst>
                                    <p:cond delay="0"/>
                                  </p:stCondLst>
                                  <p:childTnLst>
                                    <p:set>
                                      <p:cBhvr>
                                        <p:cTn id="304" dur="1000">
                                          <p:stCondLst>
                                            <p:cond delay="0"/>
                                          </p:stCondLst>
                                        </p:cTn>
                                        <p:tgtEl>
                                          <p:spTgt spid="292"/>
                                        </p:tgtEl>
                                        <p:attrNameLst>
                                          <p:attrName>style.visibility</p:attrName>
                                        </p:attrNameLst>
                                      </p:cBhvr>
                                      <p:to>
                                        <p:strVal val="visible"/>
                                      </p:to>
                                    </p:set>
                                  </p:childTnLst>
                                </p:cTn>
                              </p:par>
                            </p:childTnLst>
                          </p:cTn>
                        </p:par>
                        <p:par>
                          <p:cTn id="305" fill="hold">
                            <p:stCondLst>
                              <p:cond delay="95500"/>
                            </p:stCondLst>
                            <p:childTnLst>
                              <p:par>
                                <p:cTn id="306" presetID="11" presetClass="entr" presetSubtype="0" fill="hold" grpId="0" nodeType="afterEffect">
                                  <p:stCondLst>
                                    <p:cond delay="0"/>
                                  </p:stCondLst>
                                  <p:childTnLst>
                                    <p:set>
                                      <p:cBhvr>
                                        <p:cTn id="307" dur="1000">
                                          <p:stCondLst>
                                            <p:cond delay="0"/>
                                          </p:stCondLst>
                                        </p:cTn>
                                        <p:tgtEl>
                                          <p:spTgt spid="293"/>
                                        </p:tgtEl>
                                        <p:attrNameLst>
                                          <p:attrName>style.visibility</p:attrName>
                                        </p:attrNameLst>
                                      </p:cBhvr>
                                      <p:to>
                                        <p:strVal val="visible"/>
                                      </p:to>
                                    </p:set>
                                  </p:childTnLst>
                                </p:cTn>
                              </p:par>
                            </p:childTnLst>
                          </p:cTn>
                        </p:par>
                        <p:par>
                          <p:cTn id="308" fill="hold">
                            <p:stCondLst>
                              <p:cond delay="96500"/>
                            </p:stCondLst>
                            <p:childTnLst>
                              <p:par>
                                <p:cTn id="309" presetID="11" presetClass="entr" presetSubtype="0" fill="hold" grpId="0" nodeType="afterEffect">
                                  <p:stCondLst>
                                    <p:cond delay="0"/>
                                  </p:stCondLst>
                                  <p:childTnLst>
                                    <p:set>
                                      <p:cBhvr>
                                        <p:cTn id="310" dur="1000">
                                          <p:stCondLst>
                                            <p:cond delay="0"/>
                                          </p:stCondLst>
                                        </p:cTn>
                                        <p:tgtEl>
                                          <p:spTgt spid="294"/>
                                        </p:tgtEl>
                                        <p:attrNameLst>
                                          <p:attrName>style.visibility</p:attrName>
                                        </p:attrNameLst>
                                      </p:cBhvr>
                                      <p:to>
                                        <p:strVal val="visible"/>
                                      </p:to>
                                    </p:set>
                                  </p:childTnLst>
                                </p:cTn>
                              </p:par>
                            </p:childTnLst>
                          </p:cTn>
                        </p:par>
                        <p:par>
                          <p:cTn id="311" fill="hold">
                            <p:stCondLst>
                              <p:cond delay="97500"/>
                            </p:stCondLst>
                            <p:childTnLst>
                              <p:par>
                                <p:cTn id="312" presetID="11" presetClass="entr" presetSubtype="0" fill="hold" grpId="0" nodeType="afterEffect">
                                  <p:stCondLst>
                                    <p:cond delay="0"/>
                                  </p:stCondLst>
                                  <p:childTnLst>
                                    <p:set>
                                      <p:cBhvr>
                                        <p:cTn id="313" dur="1000">
                                          <p:stCondLst>
                                            <p:cond delay="0"/>
                                          </p:stCondLst>
                                        </p:cTn>
                                        <p:tgtEl>
                                          <p:spTgt spid="295"/>
                                        </p:tgtEl>
                                        <p:attrNameLst>
                                          <p:attrName>style.visibility</p:attrName>
                                        </p:attrNameLst>
                                      </p:cBhvr>
                                      <p:to>
                                        <p:strVal val="visible"/>
                                      </p:to>
                                    </p:set>
                                  </p:childTnLst>
                                </p:cTn>
                              </p:par>
                            </p:childTnLst>
                          </p:cTn>
                        </p:par>
                        <p:par>
                          <p:cTn id="314" fill="hold">
                            <p:stCondLst>
                              <p:cond delay="98500"/>
                            </p:stCondLst>
                            <p:childTnLst>
                              <p:par>
                                <p:cTn id="315" presetID="11" presetClass="entr" presetSubtype="0" fill="hold" grpId="0" nodeType="afterEffect">
                                  <p:stCondLst>
                                    <p:cond delay="0"/>
                                  </p:stCondLst>
                                  <p:childTnLst>
                                    <p:set>
                                      <p:cBhvr>
                                        <p:cTn id="316" dur="1000">
                                          <p:stCondLst>
                                            <p:cond delay="0"/>
                                          </p:stCondLst>
                                        </p:cTn>
                                        <p:tgtEl>
                                          <p:spTgt spid="296"/>
                                        </p:tgtEl>
                                        <p:attrNameLst>
                                          <p:attrName>style.visibility</p:attrName>
                                        </p:attrNameLst>
                                      </p:cBhvr>
                                      <p:to>
                                        <p:strVal val="visible"/>
                                      </p:to>
                                    </p:set>
                                  </p:childTnLst>
                                </p:cTn>
                              </p:par>
                            </p:childTnLst>
                          </p:cTn>
                        </p:par>
                        <p:par>
                          <p:cTn id="317" fill="hold">
                            <p:stCondLst>
                              <p:cond delay="99500"/>
                            </p:stCondLst>
                            <p:childTnLst>
                              <p:par>
                                <p:cTn id="318" presetID="11" presetClass="entr" presetSubtype="0" fill="hold" grpId="0" nodeType="afterEffect">
                                  <p:stCondLst>
                                    <p:cond delay="0"/>
                                  </p:stCondLst>
                                  <p:childTnLst>
                                    <p:set>
                                      <p:cBhvr>
                                        <p:cTn id="319" dur="1000">
                                          <p:stCondLst>
                                            <p:cond delay="0"/>
                                          </p:stCondLst>
                                        </p:cTn>
                                        <p:tgtEl>
                                          <p:spTgt spid="297"/>
                                        </p:tgtEl>
                                        <p:attrNameLst>
                                          <p:attrName>style.visibility</p:attrName>
                                        </p:attrNameLst>
                                      </p:cBhvr>
                                      <p:to>
                                        <p:strVal val="visible"/>
                                      </p:to>
                                    </p:set>
                                  </p:childTnLst>
                                </p:cTn>
                              </p:par>
                            </p:childTnLst>
                          </p:cTn>
                        </p:par>
                        <p:par>
                          <p:cTn id="320" fill="hold">
                            <p:stCondLst>
                              <p:cond delay="100500"/>
                            </p:stCondLst>
                            <p:childTnLst>
                              <p:par>
                                <p:cTn id="321" presetID="11" presetClass="entr" presetSubtype="0" fill="hold" grpId="0" nodeType="afterEffect">
                                  <p:stCondLst>
                                    <p:cond delay="0"/>
                                  </p:stCondLst>
                                  <p:childTnLst>
                                    <p:set>
                                      <p:cBhvr>
                                        <p:cTn id="322" dur="1000">
                                          <p:stCondLst>
                                            <p:cond delay="0"/>
                                          </p:stCondLst>
                                        </p:cTn>
                                        <p:tgtEl>
                                          <p:spTgt spid="298"/>
                                        </p:tgtEl>
                                        <p:attrNameLst>
                                          <p:attrName>style.visibility</p:attrName>
                                        </p:attrNameLst>
                                      </p:cBhvr>
                                      <p:to>
                                        <p:strVal val="visible"/>
                                      </p:to>
                                    </p:set>
                                  </p:childTnLst>
                                </p:cTn>
                              </p:par>
                            </p:childTnLst>
                          </p:cTn>
                        </p:par>
                        <p:par>
                          <p:cTn id="323" fill="hold">
                            <p:stCondLst>
                              <p:cond delay="101500"/>
                            </p:stCondLst>
                            <p:childTnLst>
                              <p:par>
                                <p:cTn id="324" presetID="11" presetClass="entr" presetSubtype="0" fill="hold" grpId="0" nodeType="afterEffect">
                                  <p:stCondLst>
                                    <p:cond delay="0"/>
                                  </p:stCondLst>
                                  <p:childTnLst>
                                    <p:set>
                                      <p:cBhvr>
                                        <p:cTn id="325" dur="1000">
                                          <p:stCondLst>
                                            <p:cond delay="0"/>
                                          </p:stCondLst>
                                        </p:cTn>
                                        <p:tgtEl>
                                          <p:spTgt spid="299"/>
                                        </p:tgtEl>
                                        <p:attrNameLst>
                                          <p:attrName>style.visibility</p:attrName>
                                        </p:attrNameLst>
                                      </p:cBhvr>
                                      <p:to>
                                        <p:strVal val="visible"/>
                                      </p:to>
                                    </p:set>
                                  </p:childTnLst>
                                </p:cTn>
                              </p:par>
                            </p:childTnLst>
                          </p:cTn>
                        </p:par>
                        <p:par>
                          <p:cTn id="326" fill="hold">
                            <p:stCondLst>
                              <p:cond delay="102500"/>
                            </p:stCondLst>
                            <p:childTnLst>
                              <p:par>
                                <p:cTn id="327" presetID="11" presetClass="entr" presetSubtype="0" fill="hold" grpId="0" nodeType="afterEffect">
                                  <p:stCondLst>
                                    <p:cond delay="0"/>
                                  </p:stCondLst>
                                  <p:childTnLst>
                                    <p:set>
                                      <p:cBhvr>
                                        <p:cTn id="328" dur="1000">
                                          <p:stCondLst>
                                            <p:cond delay="0"/>
                                          </p:stCondLst>
                                        </p:cTn>
                                        <p:tgtEl>
                                          <p:spTgt spid="300"/>
                                        </p:tgtEl>
                                        <p:attrNameLst>
                                          <p:attrName>style.visibility</p:attrName>
                                        </p:attrNameLst>
                                      </p:cBhvr>
                                      <p:to>
                                        <p:strVal val="visible"/>
                                      </p:to>
                                    </p:set>
                                  </p:childTnLst>
                                </p:cTn>
                              </p:par>
                            </p:childTnLst>
                          </p:cTn>
                        </p:par>
                        <p:par>
                          <p:cTn id="329" fill="hold">
                            <p:stCondLst>
                              <p:cond delay="103500"/>
                            </p:stCondLst>
                            <p:childTnLst>
                              <p:par>
                                <p:cTn id="330" presetID="11" presetClass="entr" presetSubtype="0" fill="hold" grpId="0" nodeType="afterEffect">
                                  <p:stCondLst>
                                    <p:cond delay="0"/>
                                  </p:stCondLst>
                                  <p:childTnLst>
                                    <p:set>
                                      <p:cBhvr>
                                        <p:cTn id="331" dur="1000">
                                          <p:stCondLst>
                                            <p:cond delay="0"/>
                                          </p:stCondLst>
                                        </p:cTn>
                                        <p:tgtEl>
                                          <p:spTgt spid="301"/>
                                        </p:tgtEl>
                                        <p:attrNameLst>
                                          <p:attrName>style.visibility</p:attrName>
                                        </p:attrNameLst>
                                      </p:cBhvr>
                                      <p:to>
                                        <p:strVal val="visible"/>
                                      </p:to>
                                    </p:set>
                                  </p:childTnLst>
                                </p:cTn>
                              </p:par>
                            </p:childTnLst>
                          </p:cTn>
                        </p:par>
                        <p:par>
                          <p:cTn id="332" fill="hold">
                            <p:stCondLst>
                              <p:cond delay="104500"/>
                            </p:stCondLst>
                            <p:childTnLst>
                              <p:par>
                                <p:cTn id="333" presetID="11" presetClass="entr" presetSubtype="0" fill="hold" grpId="0" nodeType="afterEffect">
                                  <p:stCondLst>
                                    <p:cond delay="0"/>
                                  </p:stCondLst>
                                  <p:childTnLst>
                                    <p:set>
                                      <p:cBhvr>
                                        <p:cTn id="334" dur="1000">
                                          <p:stCondLst>
                                            <p:cond delay="0"/>
                                          </p:stCondLst>
                                        </p:cTn>
                                        <p:tgtEl>
                                          <p:spTgt spid="302"/>
                                        </p:tgtEl>
                                        <p:attrNameLst>
                                          <p:attrName>style.visibility</p:attrName>
                                        </p:attrNameLst>
                                      </p:cBhvr>
                                      <p:to>
                                        <p:strVal val="visible"/>
                                      </p:to>
                                    </p:set>
                                  </p:childTnLst>
                                </p:cTn>
                              </p:par>
                            </p:childTnLst>
                          </p:cTn>
                        </p:par>
                        <p:par>
                          <p:cTn id="335" fill="hold">
                            <p:stCondLst>
                              <p:cond delay="105500"/>
                            </p:stCondLst>
                            <p:childTnLst>
                              <p:par>
                                <p:cTn id="336" presetID="11" presetClass="entr" presetSubtype="0" fill="hold" grpId="0" nodeType="afterEffect">
                                  <p:stCondLst>
                                    <p:cond delay="0"/>
                                  </p:stCondLst>
                                  <p:childTnLst>
                                    <p:set>
                                      <p:cBhvr>
                                        <p:cTn id="337" dur="1000">
                                          <p:stCondLst>
                                            <p:cond delay="0"/>
                                          </p:stCondLst>
                                        </p:cTn>
                                        <p:tgtEl>
                                          <p:spTgt spid="303"/>
                                        </p:tgtEl>
                                        <p:attrNameLst>
                                          <p:attrName>style.visibility</p:attrName>
                                        </p:attrNameLst>
                                      </p:cBhvr>
                                      <p:to>
                                        <p:strVal val="visible"/>
                                      </p:to>
                                    </p:set>
                                  </p:childTnLst>
                                </p:cTn>
                              </p:par>
                            </p:childTnLst>
                          </p:cTn>
                        </p:par>
                        <p:par>
                          <p:cTn id="338" fill="hold">
                            <p:stCondLst>
                              <p:cond delay="106500"/>
                            </p:stCondLst>
                            <p:childTnLst>
                              <p:par>
                                <p:cTn id="339" presetID="11" presetClass="entr" presetSubtype="0" fill="hold" grpId="0" nodeType="afterEffect">
                                  <p:stCondLst>
                                    <p:cond delay="0"/>
                                  </p:stCondLst>
                                  <p:childTnLst>
                                    <p:set>
                                      <p:cBhvr>
                                        <p:cTn id="340" dur="1000">
                                          <p:stCondLst>
                                            <p:cond delay="0"/>
                                          </p:stCondLst>
                                        </p:cTn>
                                        <p:tgtEl>
                                          <p:spTgt spid="304"/>
                                        </p:tgtEl>
                                        <p:attrNameLst>
                                          <p:attrName>style.visibility</p:attrName>
                                        </p:attrNameLst>
                                      </p:cBhvr>
                                      <p:to>
                                        <p:strVal val="visible"/>
                                      </p:to>
                                    </p:set>
                                  </p:childTnLst>
                                </p:cTn>
                              </p:par>
                            </p:childTnLst>
                          </p:cTn>
                        </p:par>
                        <p:par>
                          <p:cTn id="341" fill="hold">
                            <p:stCondLst>
                              <p:cond delay="107500"/>
                            </p:stCondLst>
                            <p:childTnLst>
                              <p:par>
                                <p:cTn id="342" presetID="11" presetClass="entr" presetSubtype="0" fill="hold" grpId="0" nodeType="afterEffect">
                                  <p:stCondLst>
                                    <p:cond delay="0"/>
                                  </p:stCondLst>
                                  <p:childTnLst>
                                    <p:set>
                                      <p:cBhvr>
                                        <p:cTn id="343" dur="1000">
                                          <p:stCondLst>
                                            <p:cond delay="0"/>
                                          </p:stCondLst>
                                        </p:cTn>
                                        <p:tgtEl>
                                          <p:spTgt spid="305"/>
                                        </p:tgtEl>
                                        <p:attrNameLst>
                                          <p:attrName>style.visibility</p:attrName>
                                        </p:attrNameLst>
                                      </p:cBhvr>
                                      <p:to>
                                        <p:strVal val="visible"/>
                                      </p:to>
                                    </p:set>
                                  </p:childTnLst>
                                </p:cTn>
                              </p:par>
                            </p:childTnLst>
                          </p:cTn>
                        </p:par>
                        <p:par>
                          <p:cTn id="344" fill="hold">
                            <p:stCondLst>
                              <p:cond delay="108500"/>
                            </p:stCondLst>
                            <p:childTnLst>
                              <p:par>
                                <p:cTn id="345" presetID="11" presetClass="entr" presetSubtype="0" fill="hold" grpId="0" nodeType="afterEffect">
                                  <p:stCondLst>
                                    <p:cond delay="0"/>
                                  </p:stCondLst>
                                  <p:childTnLst>
                                    <p:set>
                                      <p:cBhvr>
                                        <p:cTn id="346" dur="1000">
                                          <p:stCondLst>
                                            <p:cond delay="0"/>
                                          </p:stCondLst>
                                        </p:cTn>
                                        <p:tgtEl>
                                          <p:spTgt spid="306"/>
                                        </p:tgtEl>
                                        <p:attrNameLst>
                                          <p:attrName>style.visibility</p:attrName>
                                        </p:attrNameLst>
                                      </p:cBhvr>
                                      <p:to>
                                        <p:strVal val="visible"/>
                                      </p:to>
                                    </p:set>
                                  </p:childTnLst>
                                </p:cTn>
                              </p:par>
                            </p:childTnLst>
                          </p:cTn>
                        </p:par>
                        <p:par>
                          <p:cTn id="347" fill="hold">
                            <p:stCondLst>
                              <p:cond delay="109500"/>
                            </p:stCondLst>
                            <p:childTnLst>
                              <p:par>
                                <p:cTn id="348" presetID="11" presetClass="entr" presetSubtype="0" fill="hold" grpId="0" nodeType="afterEffect">
                                  <p:stCondLst>
                                    <p:cond delay="0"/>
                                  </p:stCondLst>
                                  <p:childTnLst>
                                    <p:set>
                                      <p:cBhvr>
                                        <p:cTn id="349" dur="1000">
                                          <p:stCondLst>
                                            <p:cond delay="0"/>
                                          </p:stCondLst>
                                        </p:cTn>
                                        <p:tgtEl>
                                          <p:spTgt spid="307"/>
                                        </p:tgtEl>
                                        <p:attrNameLst>
                                          <p:attrName>style.visibility</p:attrName>
                                        </p:attrNameLst>
                                      </p:cBhvr>
                                      <p:to>
                                        <p:strVal val="visible"/>
                                      </p:to>
                                    </p:set>
                                  </p:childTnLst>
                                </p:cTn>
                              </p:par>
                            </p:childTnLst>
                          </p:cTn>
                        </p:par>
                        <p:par>
                          <p:cTn id="350" fill="hold">
                            <p:stCondLst>
                              <p:cond delay="110500"/>
                            </p:stCondLst>
                            <p:childTnLst>
                              <p:par>
                                <p:cTn id="351" presetID="11" presetClass="entr" presetSubtype="0" fill="hold" grpId="0" nodeType="afterEffect">
                                  <p:stCondLst>
                                    <p:cond delay="0"/>
                                  </p:stCondLst>
                                  <p:childTnLst>
                                    <p:set>
                                      <p:cBhvr>
                                        <p:cTn id="352" dur="1000">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351"/>
                                            </p:cond>
                                          </p:stCondLst>
                                          <p:endCondLst>
                                            <p:cond evt="onStopAudio" delay="0">
                                              <p:tgtEl>
                                                <p:sldTgt/>
                                              </p:tgtEl>
                                            </p:cond>
                                          </p:endCondLst>
                                        </p:cTn>
                                        <p:tgtEl>
                                          <p:sndTgt r:embed="rId2" name="chimes.wav"/>
                                        </p:tgtEl>
                                      </p:cMediaNode>
                                    </p:audio>
                                  </p:subTnLst>
                                </p:cTn>
                              </p:par>
                            </p:childTnLst>
                          </p:cTn>
                        </p:par>
                        <p:par>
                          <p:cTn id="353" fill="hold">
                            <p:stCondLst>
                              <p:cond delay="111500"/>
                            </p:stCondLst>
                            <p:childTnLst>
                              <p:par>
                                <p:cTn id="354" presetID="11" presetClass="entr" presetSubtype="0" fill="hold" grpId="0" nodeType="afterEffect">
                                  <p:stCondLst>
                                    <p:cond delay="0"/>
                                  </p:stCondLst>
                                  <p:childTnLst>
                                    <p:set>
                                      <p:cBhvr>
                                        <p:cTn id="355" dur="1000">
                                          <p:stCondLst>
                                            <p:cond delay="0"/>
                                          </p:stCondLst>
                                        </p:cTn>
                                        <p:tgtEl>
                                          <p:spTgt spid="309"/>
                                        </p:tgtEl>
                                        <p:attrNameLst>
                                          <p:attrName>style.visibility</p:attrName>
                                        </p:attrNameLst>
                                      </p:cBhvr>
                                      <p:to>
                                        <p:strVal val="visible"/>
                                      </p:to>
                                    </p:set>
                                  </p:childTnLst>
                                  <p:subTnLst>
                                    <p:audio>
                                      <p:cMediaNode>
                                        <p:cTn display="0" masterRel="sameClick">
                                          <p:stCondLst>
                                            <p:cond evt="begin" delay="0">
                                              <p:tn val="354"/>
                                            </p:cond>
                                          </p:stCondLst>
                                          <p:endCondLst>
                                            <p:cond evt="onStopAudio" delay="0">
                                              <p:tgtEl>
                                                <p:sldTgt/>
                                              </p:tgtEl>
                                            </p:cond>
                                          </p:endCondLst>
                                        </p:cTn>
                                        <p:tgtEl>
                                          <p:sndTgt r:embed="rId2" name="chimes.wav"/>
                                        </p:tgtEl>
                                      </p:cMediaNode>
                                    </p:audio>
                                  </p:subTnLst>
                                </p:cTn>
                              </p:par>
                            </p:childTnLst>
                          </p:cTn>
                        </p:par>
                        <p:par>
                          <p:cTn id="356" fill="hold">
                            <p:stCondLst>
                              <p:cond delay="112500"/>
                            </p:stCondLst>
                            <p:childTnLst>
                              <p:par>
                                <p:cTn id="357" presetID="11" presetClass="entr" presetSubtype="0" fill="hold" grpId="0" nodeType="afterEffect">
                                  <p:stCondLst>
                                    <p:cond delay="0"/>
                                  </p:stCondLst>
                                  <p:childTnLst>
                                    <p:set>
                                      <p:cBhvr>
                                        <p:cTn id="358" dur="1000">
                                          <p:stCondLst>
                                            <p:cond delay="0"/>
                                          </p:stCondLst>
                                        </p:cTn>
                                        <p:tgtEl>
                                          <p:spTgt spid="310"/>
                                        </p:tgtEl>
                                        <p:attrNameLst>
                                          <p:attrName>style.visibility</p:attrName>
                                        </p:attrNameLst>
                                      </p:cBhvr>
                                      <p:to>
                                        <p:strVal val="visible"/>
                                      </p:to>
                                    </p:set>
                                  </p:childTnLst>
                                  <p:subTnLst>
                                    <p:audio>
                                      <p:cMediaNode>
                                        <p:cTn display="0" masterRel="sameClick">
                                          <p:stCondLst>
                                            <p:cond evt="begin" delay="0">
                                              <p:tn val="357"/>
                                            </p:cond>
                                          </p:stCondLst>
                                          <p:endCondLst>
                                            <p:cond evt="onStopAudio" delay="0">
                                              <p:tgtEl>
                                                <p:sldTgt/>
                                              </p:tgtEl>
                                            </p:cond>
                                          </p:endCondLst>
                                        </p:cTn>
                                        <p:tgtEl>
                                          <p:sndTgt r:embed="rId2" name="chimes.wav"/>
                                        </p:tgtEl>
                                      </p:cMediaNode>
                                    </p:audio>
                                  </p:subTnLst>
                                </p:cTn>
                              </p:par>
                            </p:childTnLst>
                          </p:cTn>
                        </p:par>
                        <p:par>
                          <p:cTn id="359" fill="hold">
                            <p:stCondLst>
                              <p:cond delay="113500"/>
                            </p:stCondLst>
                            <p:childTnLst>
                              <p:par>
                                <p:cTn id="360" presetID="11" presetClass="entr" presetSubtype="0" fill="hold" grpId="0" nodeType="afterEffect">
                                  <p:stCondLst>
                                    <p:cond delay="0"/>
                                  </p:stCondLst>
                                  <p:childTnLst>
                                    <p:set>
                                      <p:cBhvr>
                                        <p:cTn id="361" dur="1000">
                                          <p:stCondLst>
                                            <p:cond delay="0"/>
                                          </p:stCondLst>
                                        </p:cTn>
                                        <p:tgtEl>
                                          <p:spTgt spid="311"/>
                                        </p:tgtEl>
                                        <p:attrNameLst>
                                          <p:attrName>style.visibility</p:attrName>
                                        </p:attrNameLst>
                                      </p:cBhvr>
                                      <p:to>
                                        <p:strVal val="visible"/>
                                      </p:to>
                                    </p:set>
                                  </p:childTnLst>
                                  <p:subTnLst>
                                    <p:audio>
                                      <p:cMediaNode>
                                        <p:cTn display="0" masterRel="sameClick">
                                          <p:stCondLst>
                                            <p:cond evt="begin" delay="0">
                                              <p:tn val="360"/>
                                            </p:cond>
                                          </p:stCondLst>
                                          <p:endCondLst>
                                            <p:cond evt="onStopAudio" delay="0">
                                              <p:tgtEl>
                                                <p:sldTgt/>
                                              </p:tgtEl>
                                            </p:cond>
                                          </p:endCondLst>
                                        </p:cTn>
                                        <p:tgtEl>
                                          <p:sndTgt r:embed="rId2" name="chimes.wav"/>
                                        </p:tgtEl>
                                      </p:cMediaNode>
                                    </p:audio>
                                  </p:subTnLst>
                                </p:cTn>
                              </p:par>
                            </p:childTnLst>
                          </p:cTn>
                        </p:par>
                        <p:par>
                          <p:cTn id="362" fill="hold">
                            <p:stCondLst>
                              <p:cond delay="114500"/>
                            </p:stCondLst>
                            <p:childTnLst>
                              <p:par>
                                <p:cTn id="363" presetID="11" presetClass="entr" presetSubtype="0" fill="hold" grpId="0" nodeType="afterEffect">
                                  <p:stCondLst>
                                    <p:cond delay="0"/>
                                  </p:stCondLst>
                                  <p:childTnLst>
                                    <p:set>
                                      <p:cBhvr>
                                        <p:cTn id="364" dur="1000">
                                          <p:stCondLst>
                                            <p:cond delay="0"/>
                                          </p:stCondLst>
                                        </p:cTn>
                                        <p:tgtEl>
                                          <p:spTgt spid="312"/>
                                        </p:tgtEl>
                                        <p:attrNameLst>
                                          <p:attrName>style.visibility</p:attrName>
                                        </p:attrNameLst>
                                      </p:cBhvr>
                                      <p:to>
                                        <p:strVal val="visible"/>
                                      </p:to>
                                    </p:set>
                                  </p:childTnLst>
                                  <p:subTnLst>
                                    <p:audio>
                                      <p:cMediaNode>
                                        <p:cTn display="0" masterRel="sameClick">
                                          <p:stCondLst>
                                            <p:cond evt="begin" delay="0">
                                              <p:tn val="363"/>
                                            </p:cond>
                                          </p:stCondLst>
                                          <p:endCondLst>
                                            <p:cond evt="onStopAudio" delay="0">
                                              <p:tgtEl>
                                                <p:sldTgt/>
                                              </p:tgtEl>
                                            </p:cond>
                                          </p:endCondLst>
                                        </p:cTn>
                                        <p:tgtEl>
                                          <p:sndTgt r:embed="rId2" name="chimes.wav"/>
                                        </p:tgtEl>
                                      </p:cMediaNode>
                                    </p:audio>
                                  </p:subTnLst>
                                </p:cTn>
                              </p:par>
                            </p:childTnLst>
                          </p:cTn>
                        </p:par>
                        <p:par>
                          <p:cTn id="365" fill="hold">
                            <p:stCondLst>
                              <p:cond delay="115500"/>
                            </p:stCondLst>
                            <p:childTnLst>
                              <p:par>
                                <p:cTn id="366" presetID="11" presetClass="entr" presetSubtype="0" fill="hold" grpId="0" nodeType="afterEffect">
                                  <p:stCondLst>
                                    <p:cond delay="0"/>
                                  </p:stCondLst>
                                  <p:childTnLst>
                                    <p:set>
                                      <p:cBhvr>
                                        <p:cTn id="367" dur="1000">
                                          <p:stCondLst>
                                            <p:cond delay="0"/>
                                          </p:stCondLst>
                                        </p:cTn>
                                        <p:tgtEl>
                                          <p:spTgt spid="313"/>
                                        </p:tgtEl>
                                        <p:attrNameLst>
                                          <p:attrName>style.visibility</p:attrName>
                                        </p:attrNameLst>
                                      </p:cBhvr>
                                      <p:to>
                                        <p:strVal val="visible"/>
                                      </p:to>
                                    </p:set>
                                  </p:childTnLst>
                                  <p:subTnLst>
                                    <p:audio>
                                      <p:cMediaNode>
                                        <p:cTn display="0" masterRel="sameClick">
                                          <p:stCondLst>
                                            <p:cond evt="begin" delay="0">
                                              <p:tn val="366"/>
                                            </p:cond>
                                          </p:stCondLst>
                                          <p:endCondLst>
                                            <p:cond evt="onStopAudio" delay="0">
                                              <p:tgtEl>
                                                <p:sldTgt/>
                                              </p:tgtEl>
                                            </p:cond>
                                          </p:endCondLst>
                                        </p:cTn>
                                        <p:tgtEl>
                                          <p:sndTgt r:embed="rId2" name="chimes.wav"/>
                                        </p:tgtEl>
                                      </p:cMediaNode>
                                    </p:audio>
                                  </p:subTnLst>
                                </p:cTn>
                              </p:par>
                            </p:childTnLst>
                          </p:cTn>
                        </p:par>
                        <p:par>
                          <p:cTn id="368" fill="hold">
                            <p:stCondLst>
                              <p:cond delay="116500"/>
                            </p:stCondLst>
                            <p:childTnLst>
                              <p:par>
                                <p:cTn id="369" presetID="11" presetClass="entr" presetSubtype="0" fill="hold" grpId="0" nodeType="afterEffect">
                                  <p:stCondLst>
                                    <p:cond delay="0"/>
                                  </p:stCondLst>
                                  <p:childTnLst>
                                    <p:set>
                                      <p:cBhvr>
                                        <p:cTn id="370" dur="1000">
                                          <p:stCondLst>
                                            <p:cond delay="0"/>
                                          </p:stCondLst>
                                        </p:cTn>
                                        <p:tgtEl>
                                          <p:spTgt spid="314"/>
                                        </p:tgtEl>
                                        <p:attrNameLst>
                                          <p:attrName>style.visibility</p:attrName>
                                        </p:attrNameLst>
                                      </p:cBhvr>
                                      <p:to>
                                        <p:strVal val="visible"/>
                                      </p:to>
                                    </p:set>
                                  </p:childTnLst>
                                  <p:subTnLst>
                                    <p:audio>
                                      <p:cMediaNode>
                                        <p:cTn display="0" masterRel="sameClick">
                                          <p:stCondLst>
                                            <p:cond evt="begin" delay="0">
                                              <p:tn val="369"/>
                                            </p:cond>
                                          </p:stCondLst>
                                          <p:endCondLst>
                                            <p:cond evt="onStopAudio" delay="0">
                                              <p:tgtEl>
                                                <p:sldTgt/>
                                              </p:tgtEl>
                                            </p:cond>
                                          </p:endCondLst>
                                        </p:cTn>
                                        <p:tgtEl>
                                          <p:sndTgt r:embed="rId2" name="chimes.wav"/>
                                        </p:tgtEl>
                                      </p:cMediaNode>
                                    </p:audio>
                                  </p:subTnLst>
                                </p:cTn>
                              </p:par>
                            </p:childTnLst>
                          </p:cTn>
                        </p:par>
                        <p:par>
                          <p:cTn id="371" fill="hold">
                            <p:stCondLst>
                              <p:cond delay="117500"/>
                            </p:stCondLst>
                            <p:childTnLst>
                              <p:par>
                                <p:cTn id="372" presetID="11" presetClass="entr" presetSubtype="0" fill="hold" grpId="0" nodeType="afterEffect">
                                  <p:stCondLst>
                                    <p:cond delay="0"/>
                                  </p:stCondLst>
                                  <p:childTnLst>
                                    <p:set>
                                      <p:cBhvr>
                                        <p:cTn id="373" dur="1000">
                                          <p:stCondLst>
                                            <p:cond delay="0"/>
                                          </p:stCondLst>
                                        </p:cTn>
                                        <p:tgtEl>
                                          <p:spTgt spid="315"/>
                                        </p:tgtEl>
                                        <p:attrNameLst>
                                          <p:attrName>style.visibility</p:attrName>
                                        </p:attrNameLst>
                                      </p:cBhvr>
                                      <p:to>
                                        <p:strVal val="visible"/>
                                      </p:to>
                                    </p:set>
                                  </p:childTnLst>
                                  <p:subTnLst>
                                    <p:audio>
                                      <p:cMediaNode>
                                        <p:cTn display="0" masterRel="sameClick">
                                          <p:stCondLst>
                                            <p:cond evt="begin" delay="0">
                                              <p:tn val="372"/>
                                            </p:cond>
                                          </p:stCondLst>
                                          <p:endCondLst>
                                            <p:cond evt="onStopAudio" delay="0">
                                              <p:tgtEl>
                                                <p:sldTgt/>
                                              </p:tgtEl>
                                            </p:cond>
                                          </p:endCondLst>
                                        </p:cTn>
                                        <p:tgtEl>
                                          <p:sndTgt r:embed="rId2" name="chimes.wav"/>
                                        </p:tgtEl>
                                      </p:cMediaNode>
                                    </p:audio>
                                  </p:subTnLst>
                                </p:cTn>
                              </p:par>
                            </p:childTnLst>
                          </p:cTn>
                        </p:par>
                        <p:par>
                          <p:cTn id="374" fill="hold">
                            <p:stCondLst>
                              <p:cond delay="118500"/>
                            </p:stCondLst>
                            <p:childTnLst>
                              <p:par>
                                <p:cTn id="375" presetID="11" presetClass="entr" presetSubtype="0" fill="hold" grpId="0" nodeType="afterEffect">
                                  <p:stCondLst>
                                    <p:cond delay="0"/>
                                  </p:stCondLst>
                                  <p:childTnLst>
                                    <p:set>
                                      <p:cBhvr>
                                        <p:cTn id="376" dur="1000">
                                          <p:stCondLst>
                                            <p:cond delay="0"/>
                                          </p:stCondLst>
                                        </p:cTn>
                                        <p:tgtEl>
                                          <p:spTgt spid="316"/>
                                        </p:tgtEl>
                                        <p:attrNameLst>
                                          <p:attrName>style.visibility</p:attrName>
                                        </p:attrNameLst>
                                      </p:cBhvr>
                                      <p:to>
                                        <p:strVal val="visible"/>
                                      </p:to>
                                    </p:set>
                                  </p:childTnLst>
                                  <p:subTnLst>
                                    <p:audio>
                                      <p:cMediaNode>
                                        <p:cTn display="0" masterRel="sameClick">
                                          <p:stCondLst>
                                            <p:cond evt="begin" delay="0">
                                              <p:tn val="375"/>
                                            </p:cond>
                                          </p:stCondLst>
                                          <p:endCondLst>
                                            <p:cond evt="onStopAudio" delay="0">
                                              <p:tgtEl>
                                                <p:sldTgt/>
                                              </p:tgtEl>
                                            </p:cond>
                                          </p:endCondLst>
                                        </p:cTn>
                                        <p:tgtEl>
                                          <p:sndTgt r:embed="rId2" name="chimes.wav"/>
                                        </p:tgtEl>
                                      </p:cMediaNode>
                                    </p:audio>
                                  </p:subTnLst>
                                </p:cTn>
                              </p:par>
                            </p:childTnLst>
                          </p:cTn>
                        </p:par>
                        <p:par>
                          <p:cTn id="377" fill="hold">
                            <p:stCondLst>
                              <p:cond delay="119500"/>
                            </p:stCondLst>
                            <p:childTnLst>
                              <p:par>
                                <p:cTn id="378" presetID="11" presetClass="entr" presetSubtype="0" fill="hold" grpId="0" nodeType="afterEffect">
                                  <p:stCondLst>
                                    <p:cond delay="0"/>
                                  </p:stCondLst>
                                  <p:childTnLst>
                                    <p:set>
                                      <p:cBhvr>
                                        <p:cTn id="379" dur="1000">
                                          <p:stCondLst>
                                            <p:cond delay="0"/>
                                          </p:stCondLst>
                                        </p:cTn>
                                        <p:tgtEl>
                                          <p:spTgt spid="317"/>
                                        </p:tgtEl>
                                        <p:attrNameLst>
                                          <p:attrName>style.visibility</p:attrName>
                                        </p:attrNameLst>
                                      </p:cBhvr>
                                      <p:to>
                                        <p:strVal val="visible"/>
                                      </p:to>
                                    </p:set>
                                  </p:childTnLst>
                                  <p:subTnLst>
                                    <p:audio>
                                      <p:cMediaNode>
                                        <p:cTn display="0" masterRel="sameClick">
                                          <p:stCondLst>
                                            <p:cond evt="begin" delay="0">
                                              <p:tn val="37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18"/>
                  </p:tgtEl>
                </p:cond>
              </p:nextCondLst>
            </p:seq>
          </p:childTnLst>
        </p:cTn>
      </p:par>
    </p:tnLst>
    <p:bldLst>
      <p:bldP spid="19" grpId="0" animBg="1"/>
      <p:bldP spid="32" grpId="0"/>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Đường nối Thẳng 19">
            <a:extLst>
              <a:ext uri="{FF2B5EF4-FFF2-40B4-BE49-F238E27FC236}">
                <a16:creationId xmlns:a16="http://schemas.microsoft.com/office/drawing/2014/main" xmlns="" id="{83FF9F39-AEE6-4518-8F09-17919F599E62}"/>
              </a:ext>
            </a:extLst>
          </p:cNvPr>
          <p:cNvCxnSpPr>
            <a:cxnSpLocks/>
          </p:cNvCxnSpPr>
          <p:nvPr/>
        </p:nvCxnSpPr>
        <p:spPr>
          <a:xfrm>
            <a:off x="1419678" y="696103"/>
            <a:ext cx="3207525" cy="0"/>
          </a:xfrm>
          <a:prstGeom prst="line">
            <a:avLst/>
          </a:prstGeom>
          <a:noFill/>
          <a:ln w="28575" cap="flat" cmpd="sng" algn="ctr">
            <a:solidFill>
              <a:srgbClr val="00B050"/>
            </a:solidFill>
            <a:prstDash val="sysDash"/>
            <a:miter lim="800000"/>
          </a:ln>
          <a:effectLst/>
        </p:spPr>
      </p:cxnSp>
      <p:grpSp>
        <p:nvGrpSpPr>
          <p:cNvPr id="6" name="Group 5">
            <a:extLst>
              <a:ext uri="{FF2B5EF4-FFF2-40B4-BE49-F238E27FC236}">
                <a16:creationId xmlns:a16="http://schemas.microsoft.com/office/drawing/2014/main" xmlns="" id="{C51A67A3-D70D-4A38-B60F-BA70AE5EBC66}"/>
              </a:ext>
            </a:extLst>
          </p:cNvPr>
          <p:cNvGrpSpPr/>
          <p:nvPr/>
        </p:nvGrpSpPr>
        <p:grpSpPr>
          <a:xfrm>
            <a:off x="950650" y="832424"/>
            <a:ext cx="3542065" cy="1207481"/>
            <a:chOff x="7033847" y="1776002"/>
            <a:chExt cx="3542065" cy="1207481"/>
          </a:xfrm>
        </p:grpSpPr>
        <p:sp>
          <p:nvSpPr>
            <p:cNvPr id="7" name="Flowchart: Terminator 6">
              <a:extLst>
                <a:ext uri="{FF2B5EF4-FFF2-40B4-BE49-F238E27FC236}">
                  <a16:creationId xmlns:a16="http://schemas.microsoft.com/office/drawing/2014/main" xmlns="" id="{20CA9738-9D7C-4D27-85F8-F18409272BFC}"/>
                </a:ext>
              </a:extLst>
            </p:cNvPr>
            <p:cNvSpPr/>
            <p:nvPr/>
          </p:nvSpPr>
          <p:spPr>
            <a:xfrm>
              <a:off x="7735163" y="2084201"/>
              <a:ext cx="2840749"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b="1">
                  <a:solidFill>
                    <a:prstClr val="white"/>
                  </a:solidFill>
                  <a:latin typeface="#9Slide05 Gullever Font" panose="02000507000000020004" pitchFamily="2" charset="0"/>
                </a:rPr>
                <a:t>Thảo luận cặp đôi </a:t>
              </a:r>
              <a:endParaRPr lang="en-US" sz="2400" b="1">
                <a:solidFill>
                  <a:prstClr val="white"/>
                </a:solidFill>
                <a:latin typeface="#9Slide05 Gullever Font" panose="02000507000000020004" pitchFamily="2" charset="0"/>
              </a:endParaRPr>
            </a:p>
          </p:txBody>
        </p:sp>
        <p:pic>
          <p:nvPicPr>
            <p:cNvPr id="8" name="Picture 7">
              <a:extLst>
                <a:ext uri="{FF2B5EF4-FFF2-40B4-BE49-F238E27FC236}">
                  <a16:creationId xmlns:a16="http://schemas.microsoft.com/office/drawing/2014/main" xmlns="" id="{47FED9B3-01E2-4684-AA5D-FE0DCC6088B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grpSp>
        <p:nvGrpSpPr>
          <p:cNvPr id="9" name="Group 8">
            <a:extLst>
              <a:ext uri="{FF2B5EF4-FFF2-40B4-BE49-F238E27FC236}">
                <a16:creationId xmlns:a16="http://schemas.microsoft.com/office/drawing/2014/main" xmlns="" id="{964F9F7F-60B6-40D4-929F-212E319C481F}"/>
              </a:ext>
            </a:extLst>
          </p:cNvPr>
          <p:cNvGrpSpPr/>
          <p:nvPr/>
        </p:nvGrpSpPr>
        <p:grpSpPr>
          <a:xfrm>
            <a:off x="828320" y="2052294"/>
            <a:ext cx="3974887" cy="4429684"/>
            <a:chOff x="361214" y="2311324"/>
            <a:chExt cx="3568229" cy="3991054"/>
          </a:xfrm>
          <a:solidFill>
            <a:schemeClr val="accent4">
              <a:lumMod val="20000"/>
              <a:lumOff val="80000"/>
            </a:schemeClr>
          </a:solidFill>
        </p:grpSpPr>
        <p:grpSp>
          <p:nvGrpSpPr>
            <p:cNvPr id="10" name="Group 9">
              <a:extLst>
                <a:ext uri="{FF2B5EF4-FFF2-40B4-BE49-F238E27FC236}">
                  <a16:creationId xmlns:a16="http://schemas.microsoft.com/office/drawing/2014/main" xmlns="" id="{228F360E-FA27-4D3F-99FC-03AE6C3FF242}"/>
                </a:ext>
              </a:extLst>
            </p:cNvPr>
            <p:cNvGrpSpPr/>
            <p:nvPr/>
          </p:nvGrpSpPr>
          <p:grpSpPr>
            <a:xfrm>
              <a:off x="361214" y="2311324"/>
              <a:ext cx="3568229" cy="3991054"/>
              <a:chOff x="181537" y="2697238"/>
              <a:chExt cx="3568229" cy="3991054"/>
            </a:xfrm>
            <a:grpFill/>
          </p:grpSpPr>
          <p:sp>
            <p:nvSpPr>
              <p:cNvPr id="12" name="Rectangle 11">
                <a:extLst>
                  <a:ext uri="{FF2B5EF4-FFF2-40B4-BE49-F238E27FC236}">
                    <a16:creationId xmlns:a16="http://schemas.microsoft.com/office/drawing/2014/main" xmlns="" id="{9DE4B32E-531A-4210-9340-BAF9C67FD73F}"/>
                  </a:ext>
                </a:extLst>
              </p:cNvPr>
              <p:cNvSpPr/>
              <p:nvPr/>
            </p:nvSpPr>
            <p:spPr>
              <a:xfrm>
                <a:off x="181537" y="2722897"/>
                <a:ext cx="3568229" cy="39653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srgbClr val="7030A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31BE5550-ED67-4BF6-9163-5507C526B39D}"/>
                  </a:ext>
                </a:extLst>
              </p:cNvPr>
              <p:cNvSpPr txBox="1"/>
              <p:nvPr/>
            </p:nvSpPr>
            <p:spPr>
              <a:xfrm>
                <a:off x="181537" y="2697238"/>
                <a:ext cx="2126512" cy="1218977"/>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9Slide03 SFU Futura_09" panose="00000400000000000000" pitchFamily="2" charset="0"/>
                    <a:ea typeface="+mn-ea"/>
                    <a:cs typeface="+mn-cs"/>
                  </a:rPr>
                  <a:t>2 </a:t>
                </a: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bạn ngồi cạnh nhau sẽ cùng thảo luận</a:t>
                </a:r>
                <a:endParaRPr kumimoji="0" lang="en-US"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pic>
            <p:nvPicPr>
              <p:cNvPr id="15" name="Picture 14">
                <a:extLst>
                  <a:ext uri="{FF2B5EF4-FFF2-40B4-BE49-F238E27FC236}">
                    <a16:creationId xmlns:a16="http://schemas.microsoft.com/office/drawing/2014/main" xmlns="" id="{F32380D8-735F-4897-AB2D-A3C50B8164C5}"/>
                  </a:ext>
                </a:extLst>
              </p:cNvPr>
              <p:cNvPicPr>
                <a:picLocks noChangeAspect="1"/>
              </p:cNvPicPr>
              <p:nvPr/>
            </p:nvPicPr>
            <p:blipFill>
              <a:blip r:embed="rId7">
                <a:clrChange>
                  <a:clrFrom>
                    <a:srgbClr val="F5F5F5"/>
                  </a:clrFrom>
                  <a:clrTo>
                    <a:srgbClr val="F5F5F5">
                      <a:alpha val="0"/>
                    </a:srgbClr>
                  </a:clrTo>
                </a:clrChange>
              </a:blip>
              <a:stretch>
                <a:fillRect/>
              </a:stretch>
            </p:blipFill>
            <p:spPr>
              <a:xfrm>
                <a:off x="483926" y="3865242"/>
                <a:ext cx="1312813" cy="1416573"/>
              </a:xfrm>
              <a:prstGeom prst="rect">
                <a:avLst/>
              </a:prstGeom>
              <a:grpFill/>
            </p:spPr>
          </p:pic>
          <p:sp>
            <p:nvSpPr>
              <p:cNvPr id="16" name="TextBox 15">
                <a:extLst>
                  <a:ext uri="{FF2B5EF4-FFF2-40B4-BE49-F238E27FC236}">
                    <a16:creationId xmlns:a16="http://schemas.microsoft.com/office/drawing/2014/main" xmlns="" id="{69C73A4D-5EB6-4ADC-8512-705D52EA0CB4}"/>
                  </a:ext>
                </a:extLst>
              </p:cNvPr>
              <p:cNvSpPr txBox="1"/>
              <p:nvPr/>
            </p:nvSpPr>
            <p:spPr>
              <a:xfrm>
                <a:off x="2167727" y="4379706"/>
                <a:ext cx="1474804" cy="52687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9Slide03 SFU Futura_09" panose="00000400000000000000" pitchFamily="2" charset="0"/>
                    <a:ea typeface="+mn-ea"/>
                    <a:cs typeface="+mn-cs"/>
                  </a:rPr>
                  <a:t>3 </a:t>
                </a: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phút</a:t>
                </a:r>
                <a:endParaRPr kumimoji="0" lang="en-US"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sp>
            <p:nvSpPr>
              <p:cNvPr id="17" name="TextBox 16">
                <a:extLst>
                  <a:ext uri="{FF2B5EF4-FFF2-40B4-BE49-F238E27FC236}">
                    <a16:creationId xmlns:a16="http://schemas.microsoft.com/office/drawing/2014/main" xmlns="" id="{A1E86B14-3DC1-45B9-A900-17320CA924F4}"/>
                  </a:ext>
                </a:extLst>
              </p:cNvPr>
              <p:cNvSpPr txBox="1"/>
              <p:nvPr/>
            </p:nvSpPr>
            <p:spPr>
              <a:xfrm>
                <a:off x="1206920" y="5484004"/>
                <a:ext cx="2485498" cy="793079"/>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Hoàn thành phiếu học tập </a:t>
                </a:r>
                <a:endParaRPr kumimoji="0" lang="en-US" sz="18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grpSp>
        <p:pic>
          <p:nvPicPr>
            <p:cNvPr id="11" name="Picture 10">
              <a:extLst>
                <a:ext uri="{FF2B5EF4-FFF2-40B4-BE49-F238E27FC236}">
                  <a16:creationId xmlns:a16="http://schemas.microsoft.com/office/drawing/2014/main" xmlns="" id="{3F95C75B-BD7F-41DB-8548-176A866CD754}"/>
                </a:ext>
              </a:extLst>
            </p:cNvPr>
            <p:cNvPicPr>
              <a:picLocks noChangeAspect="1"/>
            </p:cNvPicPr>
            <p:nvPr/>
          </p:nvPicPr>
          <p:blipFill>
            <a:blip r:embed="rId8"/>
            <a:stretch>
              <a:fillRect/>
            </a:stretch>
          </p:blipFill>
          <p:spPr>
            <a:xfrm>
              <a:off x="390017" y="4997442"/>
              <a:ext cx="991092" cy="991092"/>
            </a:xfrm>
            <a:prstGeom prst="rect">
              <a:avLst/>
            </a:prstGeom>
            <a:grpFill/>
          </p:spPr>
        </p:pic>
      </p:grpSp>
      <p:grpSp>
        <p:nvGrpSpPr>
          <p:cNvPr id="19" name="Group 18">
            <a:extLst>
              <a:ext uri="{FF2B5EF4-FFF2-40B4-BE49-F238E27FC236}">
                <a16:creationId xmlns:a16="http://schemas.microsoft.com/office/drawing/2014/main" xmlns="" id="{5766F20B-0E09-4EDF-ACC6-BA995720E692}"/>
              </a:ext>
            </a:extLst>
          </p:cNvPr>
          <p:cNvGrpSpPr/>
          <p:nvPr/>
        </p:nvGrpSpPr>
        <p:grpSpPr>
          <a:xfrm>
            <a:off x="5446755" y="897102"/>
            <a:ext cx="3382071" cy="1207481"/>
            <a:chOff x="7033847" y="1776002"/>
            <a:chExt cx="3382071" cy="1207481"/>
          </a:xfrm>
        </p:grpSpPr>
        <p:sp>
          <p:nvSpPr>
            <p:cNvPr id="20" name="Flowchart: Terminator 19">
              <a:extLst>
                <a:ext uri="{FF2B5EF4-FFF2-40B4-BE49-F238E27FC236}">
                  <a16:creationId xmlns:a16="http://schemas.microsoft.com/office/drawing/2014/main" xmlns="" id="{A5A215FE-251A-41BD-AD65-3F8A0C15D679}"/>
                </a:ext>
              </a:extLst>
            </p:cNvPr>
            <p:cNvSpPr/>
            <p:nvPr/>
          </p:nvSpPr>
          <p:spPr>
            <a:xfrm>
              <a:off x="7735163" y="2084201"/>
              <a:ext cx="2680755"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9Slide05 Gullever Font" panose="02000507000000020004" pitchFamily="2" charset="0"/>
                </a:rPr>
                <a:t>Phiếu học tập  </a:t>
              </a:r>
              <a:endParaRPr kumimoji="0" lang="en-US" sz="2400" b="1" i="0" u="none" strike="noStrike" kern="1200" cap="none" spc="0" normalizeH="0" baseline="0" noProof="0">
                <a:ln>
                  <a:noFill/>
                </a:ln>
                <a:solidFill>
                  <a:prstClr val="white"/>
                </a:solidFill>
                <a:effectLst/>
                <a:uLnTx/>
                <a:uFillTx/>
                <a:latin typeface="#9Slide05 Gullever Font" panose="02000507000000020004" pitchFamily="2" charset="0"/>
              </a:endParaRPr>
            </a:p>
          </p:txBody>
        </p:sp>
        <p:pic>
          <p:nvPicPr>
            <p:cNvPr id="21" name="Picture 20">
              <a:extLst>
                <a:ext uri="{FF2B5EF4-FFF2-40B4-BE49-F238E27FC236}">
                  <a16:creationId xmlns:a16="http://schemas.microsoft.com/office/drawing/2014/main" xmlns="" id="{C4403EBE-29C9-4EBC-80CD-ED05466239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sp>
        <p:nvSpPr>
          <p:cNvPr id="22" name="Rectangle 21">
            <a:extLst>
              <a:ext uri="{FF2B5EF4-FFF2-40B4-BE49-F238E27FC236}">
                <a16:creationId xmlns:a16="http://schemas.microsoft.com/office/drawing/2014/main" xmlns="" id="{1D5168F4-FA3C-4AAA-80B5-C01651197FDF}"/>
              </a:ext>
            </a:extLst>
          </p:cNvPr>
          <p:cNvSpPr/>
          <p:nvPr/>
        </p:nvSpPr>
        <p:spPr>
          <a:xfrm>
            <a:off x="5270794" y="2168561"/>
            <a:ext cx="6569808" cy="4401205"/>
          </a:xfrm>
          <a:prstGeom prst="rect">
            <a:avLst/>
          </a:prstGeom>
          <a:solidFill>
            <a:schemeClr val="bg1">
              <a:lumMod val="95000"/>
            </a:schemeClr>
          </a:solidFill>
          <a:ln>
            <a:solidFill>
              <a:schemeClr val="tx1"/>
            </a:solidFill>
            <a:prstDash val="lgDashDot"/>
          </a:ln>
        </p:spPr>
        <p:txBody>
          <a:bodyPr wrap="square">
            <a:spAutoFit/>
          </a:bodyPr>
          <a:lstStyle/>
          <a:p>
            <a:pPr marL="457200" lvl="0" indent="-457200" algn="just">
              <a:buFontTx/>
              <a:buAutoNum type="arabicPeriod"/>
              <a:defRPr/>
            </a:pPr>
            <a:r>
              <a:rPr lang="vi-VN" sz="2800" b="1" dirty="0">
                <a:solidFill>
                  <a:srgbClr val="0070C0"/>
                </a:solidFill>
                <a:latin typeface="#9Slide03 SFU Futura_09" panose="00000400000000000000" pitchFamily="2" charset="0"/>
              </a:rPr>
              <a:t>Nêu các đặc điểm của sản xuất nông nghiệp, lâm nghiệp và thủy sản. Làm thế nào để giảm sự phụ thuộc vào điều kiện tự nhiên?</a:t>
            </a:r>
          </a:p>
          <a:p>
            <a:pPr marL="457200" lvl="0" indent="-457200" algn="just">
              <a:buFontTx/>
              <a:buAutoNum type="arabicPeriod"/>
              <a:defRPr/>
            </a:pPr>
            <a:r>
              <a:rPr lang="vi-VN" sz="2800" b="1" dirty="0">
                <a:solidFill>
                  <a:srgbClr val="00B050"/>
                </a:solidFill>
                <a:latin typeface="#9Slide03 SFU Futura_09" panose="00000400000000000000" pitchFamily="2" charset="0"/>
              </a:rPr>
              <a:t>Nền nông nghiệp xanh được hiểu như thế nào?</a:t>
            </a:r>
          </a:p>
          <a:p>
            <a:pPr marL="457200" lvl="0" indent="-457200" algn="just">
              <a:buFontTx/>
              <a:buAutoNum type="arabicPeriod"/>
              <a:defRPr/>
            </a:pPr>
            <a:r>
              <a:rPr lang="vi-VN" sz="2800" b="1" dirty="0">
                <a:solidFill>
                  <a:srgbClr val="0070C0"/>
                </a:solidFill>
                <a:latin typeface="#9Slide03 SFU Futura_09" panose="00000400000000000000" pitchFamily="2" charset="0"/>
              </a:rPr>
              <a:t>Nêu suy nghĩ của em về một số vấn đề nóng trong việc sử dụng các chất cấm trong nông nghiệp để nâng cao năng suất cây trồng vật nuôi</a:t>
            </a:r>
          </a:p>
        </p:txBody>
      </p:sp>
      <p:grpSp>
        <p:nvGrpSpPr>
          <p:cNvPr id="24" name="Nhóm 1">
            <a:extLst>
              <a:ext uri="{FF2B5EF4-FFF2-40B4-BE49-F238E27FC236}">
                <a16:creationId xmlns:a16="http://schemas.microsoft.com/office/drawing/2014/main" xmlns="" id="{6A441878-DC9A-493F-AF6C-FBF76BDEEDEB}"/>
              </a:ext>
            </a:extLst>
          </p:cNvPr>
          <p:cNvGrpSpPr/>
          <p:nvPr/>
        </p:nvGrpSpPr>
        <p:grpSpPr>
          <a:xfrm>
            <a:off x="0" y="-14068"/>
            <a:ext cx="12206068" cy="6858000"/>
            <a:chOff x="-14068" y="0"/>
            <a:chExt cx="12206068" cy="6858000"/>
          </a:xfrm>
        </p:grpSpPr>
        <p:grpSp>
          <p:nvGrpSpPr>
            <p:cNvPr id="25" name="Nhóm 2">
              <a:extLst>
                <a:ext uri="{FF2B5EF4-FFF2-40B4-BE49-F238E27FC236}">
                  <a16:creationId xmlns:a16="http://schemas.microsoft.com/office/drawing/2014/main" xmlns="" id="{916E5FBA-2808-4748-BBAF-4C5D9E4A8FC9}"/>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xmlns="" id="{A53B2694-F50B-4989-96B2-90D45BD99444}"/>
                  </a:ext>
                </a:extLst>
              </p:cNvPr>
              <p:cNvCxnSpPr/>
              <p:nvPr/>
            </p:nvCxnSpPr>
            <p:spPr>
              <a:xfrm>
                <a:off x="0" y="33764"/>
                <a:ext cx="12192000" cy="0"/>
              </a:xfrm>
              <a:prstGeom prst="line">
                <a:avLst/>
              </a:prstGeom>
              <a:noFill/>
              <a:ln w="76200" cap="flat" cmpd="sng" algn="ctr">
                <a:solidFill>
                  <a:srgbClr val="FFC000"/>
                </a:solidFill>
                <a:prstDash val="solid"/>
                <a:miter lim="800000"/>
              </a:ln>
              <a:effectLst/>
            </p:spPr>
          </p:cxnSp>
          <p:cxnSp>
            <p:nvCxnSpPr>
              <p:cNvPr id="28" name="Đường nối Thẳng 5">
                <a:extLst>
                  <a:ext uri="{FF2B5EF4-FFF2-40B4-BE49-F238E27FC236}">
                    <a16:creationId xmlns:a16="http://schemas.microsoft.com/office/drawing/2014/main" xmlns="" id="{D8C55164-6469-4E6F-AF08-4E59A1AD3E55}"/>
                  </a:ext>
                </a:extLst>
              </p:cNvPr>
              <p:cNvCxnSpPr>
                <a:cxnSpLocks/>
              </p:cNvCxnSpPr>
              <p:nvPr/>
            </p:nvCxnSpPr>
            <p:spPr>
              <a:xfrm flipV="1">
                <a:off x="14068" y="0"/>
                <a:ext cx="0" cy="6858000"/>
              </a:xfrm>
              <a:prstGeom prst="line">
                <a:avLst/>
              </a:prstGeom>
              <a:noFill/>
              <a:ln w="76200" cap="flat" cmpd="sng" algn="ctr">
                <a:solidFill>
                  <a:srgbClr val="FFC000"/>
                </a:solidFill>
                <a:prstDash val="solid"/>
                <a:miter lim="800000"/>
              </a:ln>
              <a:effectLst/>
            </p:spPr>
          </p:cxnSp>
          <p:cxnSp>
            <p:nvCxnSpPr>
              <p:cNvPr id="29" name="Đường nối Thẳng 6">
                <a:extLst>
                  <a:ext uri="{FF2B5EF4-FFF2-40B4-BE49-F238E27FC236}">
                    <a16:creationId xmlns:a16="http://schemas.microsoft.com/office/drawing/2014/main" xmlns="" id="{87D83CE7-08F7-42D4-8DE6-5B9640C471FC}"/>
                  </a:ext>
                </a:extLst>
              </p:cNvPr>
              <p:cNvCxnSpPr/>
              <p:nvPr/>
            </p:nvCxnSpPr>
            <p:spPr>
              <a:xfrm>
                <a:off x="-14068" y="6858000"/>
                <a:ext cx="12192000" cy="0"/>
              </a:xfrm>
              <a:prstGeom prst="line">
                <a:avLst/>
              </a:prstGeom>
              <a:noFill/>
              <a:ln w="76200" cap="flat" cmpd="sng" algn="ctr">
                <a:solidFill>
                  <a:srgbClr val="FFC000"/>
                </a:solidFill>
                <a:prstDash val="solid"/>
                <a:miter lim="800000"/>
              </a:ln>
              <a:effectLst/>
            </p:spPr>
          </p:cxnSp>
        </p:grpSp>
        <p:cxnSp>
          <p:nvCxnSpPr>
            <p:cNvPr id="26" name="Đường nối Thẳng 3">
              <a:extLst>
                <a:ext uri="{FF2B5EF4-FFF2-40B4-BE49-F238E27FC236}">
                  <a16:creationId xmlns:a16="http://schemas.microsoft.com/office/drawing/2014/main" xmlns="" id="{DCF5D8A5-44DE-4675-86D5-99A33CA9B86A}"/>
                </a:ext>
              </a:extLst>
            </p:cNvPr>
            <p:cNvCxnSpPr>
              <a:cxnSpLocks/>
            </p:cNvCxnSpPr>
            <p:nvPr/>
          </p:nvCxnSpPr>
          <p:spPr>
            <a:xfrm flipV="1">
              <a:off x="12149796" y="33766"/>
              <a:ext cx="0" cy="6824234"/>
            </a:xfrm>
            <a:prstGeom prst="line">
              <a:avLst/>
            </a:prstGeom>
            <a:noFill/>
            <a:ln w="76200" cap="flat" cmpd="sng" algn="ctr">
              <a:solidFill>
                <a:srgbClr val="FFC000"/>
              </a:solidFill>
              <a:prstDash val="solid"/>
              <a:miter lim="800000"/>
            </a:ln>
            <a:effectLst/>
          </p:spPr>
        </p:cxnSp>
      </p:grpSp>
      <p:sp>
        <p:nvSpPr>
          <p:cNvPr id="31" name="TextBox 30">
            <a:extLst>
              <a:ext uri="{FF2B5EF4-FFF2-40B4-BE49-F238E27FC236}">
                <a16:creationId xmlns:a16="http://schemas.microsoft.com/office/drawing/2014/main" xmlns="" id="{F1598307-7C36-FDFE-306C-A611537D9786}"/>
              </a:ext>
            </a:extLst>
          </p:cNvPr>
          <p:cNvSpPr txBox="1"/>
          <p:nvPr/>
        </p:nvSpPr>
        <p:spPr>
          <a:xfrm>
            <a:off x="1289763" y="27501"/>
            <a:ext cx="8539517" cy="584775"/>
          </a:xfrm>
          <a:prstGeom prst="rect">
            <a:avLst/>
          </a:prstGeom>
          <a:noFill/>
        </p:spPr>
        <p:txBody>
          <a:bodyPr wrap="none" rtlCol="0">
            <a:spAutoFit/>
          </a:bodyPr>
          <a:lstStyle/>
          <a:p>
            <a:r>
              <a:rPr lang="en-US" sz="3200" b="1">
                <a:solidFill>
                  <a:srgbClr val="FF4B63"/>
                </a:solidFill>
                <a:latin typeface="#9Slide03 SFU Futura_05" panose="00000800000000000000" pitchFamily="2" charset="0"/>
              </a:rPr>
              <a:t>HOẠT ĐỘNG 2: TÌM HIỂU ĐẶC ĐIỂM</a:t>
            </a:r>
          </a:p>
        </p:txBody>
      </p:sp>
      <p:pic>
        <p:nvPicPr>
          <p:cNvPr id="2" name="Picture 1">
            <a:extLst>
              <a:ext uri="{FF2B5EF4-FFF2-40B4-BE49-F238E27FC236}">
                <a16:creationId xmlns:a16="http://schemas.microsoft.com/office/drawing/2014/main" xmlns="" id="{062EC81E-4D1D-C454-1678-8643E3B3A7E7}"/>
              </a:ext>
            </a:extLst>
          </p:cNvPr>
          <p:cNvPicPr>
            <a:picLocks noChangeAspect="1"/>
          </p:cNvPicPr>
          <p:nvPr/>
        </p:nvPicPr>
        <p:blipFill>
          <a:blip r:embed="rId9"/>
          <a:stretch>
            <a:fillRect/>
          </a:stretch>
        </p:blipFill>
        <p:spPr>
          <a:xfrm>
            <a:off x="2815764" y="1639271"/>
            <a:ext cx="2173128" cy="1914422"/>
          </a:xfrm>
          <a:prstGeom prst="rect">
            <a:avLst/>
          </a:prstGeom>
        </p:spPr>
      </p:pic>
      <p:sp>
        <p:nvSpPr>
          <p:cNvPr id="32" name="Rounded Rectangle 3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05:00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 name="Rounded Rectangle 3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 name="Rounded Rectangle 3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 name="Rounded Rectangle 3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 name="Rounded Rectangle 3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 name="Rounded Rectangle 3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 name="Rounded Rectangle 3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 name="Rounded Rectangle 3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 name="Rounded Rectangle 4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 name="Rounded Rectangle 4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 name="Rounded Rectangle 4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 name="Rounded Rectangle 4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 name="Rounded Rectangle 4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 name="Rounded Rectangle 4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 name="Rounded Rectangle 4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 name="Rounded Rectangle 4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 name="Rounded Rectangle 5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 name="Rounded Rectangle 5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 name="Rounded Rectangle 5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 name="Rounded Rectangle 5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 name="Rounded Rectangle 5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 name="Rounded Rectangle 5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 name="Rounded Rectangle 5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 name="Rounded Rectangle 5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 name="Rounded Rectangle 5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 name="Rounded Rectangle 6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2" name="Rounded Rectangle 6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3" name="Rounded Rectangle 6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4" name="Rounded Rectangle 6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5" name="Rounded Rectangle 6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6" name="Rounded Rectangle 6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7" name="Rounded Rectangle 6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8" name="Rounded Rectangle 6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9" name="Rounded Rectangle 6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0" name="Rounded Rectangle 6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1" name="Rounded Rectangle 7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2" name="Rounded Rectangle 7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3" name="Rounded Rectangle 7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4" name="Rounded Rectangle 7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5" name="Rounded Rectangle 7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6" name="Rounded Rectangle 7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7" name="Rounded Rectangle 7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8" name="Rounded Rectangle 7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9" name="Rounded Rectangle 7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0" name="Rounded Rectangle 7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1" name="Rounded Rectangle 8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2" name="Rounded Rectangle 8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3" name="Rounded Rectangle 8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4" name="Rounded Rectangle 8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6" name="Rounded Rectangle 8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7" name="Rounded Rectangle 8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8" name="Rounded Rectangle 8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9" name="Rounded Rectangle 8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0" name="Rounded Rectangle 8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1" name="Rounded Rectangle 9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2" name="Rounded Rectangle 9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3" name="Rounded Rectangle 9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4" name="Rounded Rectangle 9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5" name="Rounded Rectangle 9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6" name="Rounded Rectangle 9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7" name="Rounded Rectangle 9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8" name="Rounded Rectangle 9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9" name="Rounded Rectangle 9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0" name="Rounded Rectangle 9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1" name="Rounded Rectangle 10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2" name="Rounded Rectangle 10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3" name="Rounded Rectangle 10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4" name="Rounded Rectangle 10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5" name="Rounded Rectangle 10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6" name="Rounded Rectangle 10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7" name="Rounded Rectangle 10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8" name="Rounded Rectangle 10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9" name="Rounded Rectangle 10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0" name="Rounded Rectangle 10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1" name="Rounded Rectangle 11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2" name="Rounded Rectangle 11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3" name="Rounded Rectangle 11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4" name="Rounded Rectangle 11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5" name="Rounded Rectangle 11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6" name="Rounded Rectangle 11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7" name="Rounded Rectangle 11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8" name="Rounded Rectangle 11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9" name="Rounded Rectangle 11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0" name="Rounded Rectangle 11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1" name="Rounded Rectangle 12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2" name="Rounded Rectangle 12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3" name="Rounded Rectangle 12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4" name="Rounded Rectangle 12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6" name="Rounded Rectangle 12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7" name="Rounded Rectangle 12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8" name="Rounded Rectangle 12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0" name="Rounded Rectangle 12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2" name="Rounded Rectangle 13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3" name="Rounded Rectangle 13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4" name="Rounded Rectangle 13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5" name="Rounded Rectangle 13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6" name="Rounded Rectangle 13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7" name="Rounded Rectangle 13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8" name="Rounded Rectangle 13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9" name="Rounded Rectangle 13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0" name="Rounded Rectangle 13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1" name="Rounded Rectangle 14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2" name="Rounded Rectangle 14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3" name="Rounded Rectangle 14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4" name="Rounded Rectangle 14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5" name="Rounded Rectangle 14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6" name="Rounded Rectangle 14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7" name="Rounded Rectangle 14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9" name="Rounded Rectangle 14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0" name="Rounded Rectangle 14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1" name="Rounded Rectangle 15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2" name="Rounded Rectangle 15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3" name="Rounded Rectangle 15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4" name="Rounded Rectangle 15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5" name="Rounded Rectangle 15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6" name="Rounded Rectangle 15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7" name="Rounded Rectangle 15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8" name="Rounded Rectangle 15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9" name="Rounded Rectangle 15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0" name="Rounded Rectangle 15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1" name="Rounded Rectangle 16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2" name="Rounded Rectangle 16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3" name="Rounded Rectangle 16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4" name="Rounded Rectangle 16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5" name="Rounded Rectangle 16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6" name="Rounded Rectangle 16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7" name="Rounded Rectangle 16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8" name="Rounded Rectangle 16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9" name="Rounded Rectangle 16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0" name="Rounded Rectangle 16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1" name="Rounded Rectangle 17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2" name="Rounded Rectangle 17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3" name="Rounded Rectangle 17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5" name="Rounded Rectangle 17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6" name="Rounded Rectangle 17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7" name="Rounded Rectangle 17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8" name="Rounded Rectangle 17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9" name="Rounded Rectangle 17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0" name="Rounded Rectangle 17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1" name="Rounded Rectangle 18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2" name="Rounded Rectangle 18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3" name="Rounded Rectangle 18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4" name="Rounded Rectangle 18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5" name="Rounded Rectangle 18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6" name="Rounded Rectangle 18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7" name="Rounded Rectangle 18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8" name="Rounded Rectangle 18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9" name="Rounded Rectangle 18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0" name="Rounded Rectangle 18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1" name="Rounded Rectangle 19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2" name="Rounded Rectangle 19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3" name="Rounded Rectangle 19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4" name="Rounded Rectangle 19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5" name="Rounded Rectangle 19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6" name="Rounded Rectangle 19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7" name="Rounded Rectangle 19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8" name="Rounded Rectangle 19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9" name="Rounded Rectangle 19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0" name="Rounded Rectangle 19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1" name="Rounded Rectangle 20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2" name="Rounded Rectangle 20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3" name="Rounded Rectangle 20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4" name="Rounded Rectangle 20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5" name="Rounded Rectangle 20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6" name="Rounded Rectangle 20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7" name="Rounded Rectangle 20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8" name="Rounded Rectangle 20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9" name="Rounded Rectangle 20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0" name="Rounded Rectangle 20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1" name="Rounded Rectangle 21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2" name="Rounded Rectangle 21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3" name="Rounded Rectangle 21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4" name="Rounded Rectangle 21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5" name="Rounded Rectangle 21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6" name="Rounded Rectangle 21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7" name="Rounded Rectangle 21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8" name="Rounded Rectangle 21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9" name="Rounded Rectangle 21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0" name="Rounded Rectangle 21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1" name="Rounded Rectangle 22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2" name="Rounded Rectangle 22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3" name="Rounded Rectangle 22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4" name="Rounded Rectangle 22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5" name="Rounded Rectangle 22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6" name="Rounded Rectangle 22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7" name="Rounded Rectangle 22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8" name="Rounded Rectangle 22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9" name="Rounded Rectangle 22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0" name="Rounded Rectangle 22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1" name="Rounded Rectangle 23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2" name="Rounded Rectangle 23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3" name="Rounded Rectangle 23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4" name="Rounded Rectangle 23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5" name="Rounded Rectangle 23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6" name="Rounded Rectangle 23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7" name="Rounded Rectangle 23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8" name="Rounded Rectangle 23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9" name="Rounded Rectangle 23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0" name="Rounded Rectangle 23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1" name="Rounded Rectangle 24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2" name="Rounded Rectangle 24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3" name="Rounded Rectangle 24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4" name="Rounded Rectangle 24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5" name="Rounded Rectangle 24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6" name="Rounded Rectangle 24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7" name="Rounded Rectangle 24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8" name="Rounded Rectangle 24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9" name="Rounded Rectangle 24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0" name="Rounded Rectangle 24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1" name="Rounded Rectangle 25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2" name="Rounded Rectangle 25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3" name="Rounded Rectangle 25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4" name="Rounded Rectangle 25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5" name="Rounded Rectangle 25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6" name="Rounded Rectangle 25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7" name="Rounded Rectangle 25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8" name="Rounded Rectangle 25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9" name="Rounded Rectangle 25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0" name="Rounded Rectangle 25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1" name="Rounded Rectangle 26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2" name="Rounded Rectangle 26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3" name="Rounded Rectangle 26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4" name="Rounded Rectangle 26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5" name="Rounded Rectangle 26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6" name="Rounded Rectangle 26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8" name="Rounded Rectangle 26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9" name="Rounded Rectangle 26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0" name="Rounded Rectangle 26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1" name="Rounded Rectangle 27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2" name="Rounded Rectangle 27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3" name="Rounded Rectangle 27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4" name="Rounded Rectangle 27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5" name="Rounded Rectangle 27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6" name="Rounded Rectangle 27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7" name="Rounded Rectangle 27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8" name="Rounded Rectangle 27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9" name="Rounded Rectangle 27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0" name="Rounded Rectangle 27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1" name="Rounded Rectangle 28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2" name="Rounded Rectangle 28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3" name="Rounded Rectangle 28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4" name="Rounded Rectangle 28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5" name="Rounded Rectangle 28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6" name="Rounded Rectangle 28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7" name="Rounded Rectangle 28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8" name="Rounded Rectangle 28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9" name="Rounded Rectangle 28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0" name="Rounded Rectangle 28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1" name="Rounded Rectangle 29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2" name="Rounded Rectangle 29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3" name="Rounded Rectangle 29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4" name="Rounded Rectangle 29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5" name="Rounded Rectangle 29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6" name="Rounded Rectangle 29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7" name="Rounded Rectangle 29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8" name="Rounded Rectangle 29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9" name="Rounded Rectangle 29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0" name="Rounded Rectangle 29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1" name="Rounded Rectangle 30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2" name="Rounded Rectangle 30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3" name="Rounded Rectangle 30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4" name="Rounded Rectangle 30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5" name="Rounded Rectangle 30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6" name="Rounded Rectangle 30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7" name="Rounded Rectangle 30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8" name="Rounded Rectangle 30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9" name="Rounded Rectangle 30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0" name="Rounded Rectangle 30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1" name="Rounded Rectangle 31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2" name="Rounded Rectangle 31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3" name="Rounded Rectangle 31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4" name="Rounded Rectangle 31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5" name="Rounded Rectangle 31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6" name="Rounded Rectangle 31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7" name="Rounded Rectangle 31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8" name="Rounded Rectangle 31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9" name="Rounded Rectangle 31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0" name="Rounded Rectangle 31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1" name="Rounded Rectangle 32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2" name="Rounded Rectangle 32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3" name="Rounded Rectangle 322"/>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4" name="Rounded Rectangle 323"/>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5" name="Rounded Rectangle 324"/>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6" name="Rounded Rectangle 325"/>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7" name="Rounded Rectangle 326"/>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8" name="Rounded Rectangle 327"/>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9" name="Rounded Rectangle 328"/>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0" name="Rounded Rectangle 329"/>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1" name="Rounded Rectangle 330"/>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2" name="Rounded Rectangle 331"/>
          <p:cNvSpPr/>
          <p:nvPr/>
        </p:nvSpPr>
        <p:spPr>
          <a:xfrm>
            <a:off x="9739745" y="114300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mn-ea"/>
                <a:cs typeface="+mn-cs"/>
              </a:rPr>
              <a:t>00:00</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333" name="Oval 332"/>
          <p:cNvSpPr/>
          <p:nvPr/>
        </p:nvSpPr>
        <p:spPr>
          <a:xfrm>
            <a:off x="9473045" y="914400"/>
            <a:ext cx="1828800" cy="990600"/>
          </a:xfrm>
          <a:prstGeom prst="ellipse">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Times New Roman" pitchFamily="18" charset="0"/>
                <a:ea typeface="+mn-ea"/>
                <a:cs typeface="Times New Roman" pitchFamily="18" charset="0"/>
              </a:rPr>
              <a:t>3 </a:t>
            </a:r>
            <a:r>
              <a:rPr kumimoji="0" lang="en-US" sz="1800" b="1" i="0" u="none" strike="noStrike" kern="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251164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33"/>
                    </p:tgtEl>
                  </p:cond>
                </p:stCondLst>
                <p:endSync evt="end" delay="0">
                  <p:rtn val="all"/>
                </p:endSync>
                <p:childTnLst>
                  <p:par>
                    <p:cTn id="20" fill="hold">
                      <p:stCondLst>
                        <p:cond delay="0"/>
                      </p:stCondLst>
                      <p:childTnLst>
                        <p:par>
                          <p:cTn id="21" fill="hold">
                            <p:stCondLst>
                              <p:cond delay="0"/>
                            </p:stCondLst>
                            <p:childTnLst>
                              <p:par>
                                <p:cTn id="22" presetID="4" presetClass="exit" presetSubtype="16" fill="hold" grpId="0" nodeType="clickEffect">
                                  <p:stCondLst>
                                    <p:cond delay="0"/>
                                  </p:stCondLst>
                                  <p:childTnLst>
                                    <p:animEffect transition="out" filter="box(in)">
                                      <p:cBhvr>
                                        <p:cTn id="23" dur="500"/>
                                        <p:tgtEl>
                                          <p:spTgt spid="333"/>
                                        </p:tgtEl>
                                      </p:cBhvr>
                                    </p:animEffect>
                                    <p:set>
                                      <p:cBhvr>
                                        <p:cTn id="24" dur="1" fill="hold">
                                          <p:stCondLst>
                                            <p:cond delay="499"/>
                                          </p:stCondLst>
                                        </p:cTn>
                                        <p:tgtEl>
                                          <p:spTgt spid="333"/>
                                        </p:tgtEl>
                                        <p:attrNameLst>
                                          <p:attrName>style.visibility</p:attrName>
                                        </p:attrNameLst>
                                      </p:cBhvr>
                                      <p:to>
                                        <p:strVal val="hidden"/>
                                      </p:to>
                                    </p:set>
                                  </p:childTnLst>
                                </p:cTn>
                              </p:par>
                            </p:childTnLst>
                          </p:cTn>
                        </p:par>
                        <p:par>
                          <p:cTn id="25" fill="hold">
                            <p:stCondLst>
                              <p:cond delay="500"/>
                            </p:stCondLst>
                            <p:childTnLst>
                              <p:par>
                                <p:cTn id="26" presetID="11" presetClass="entr" presetSubtype="0" fill="hold" grpId="0" nodeType="afterEffect">
                                  <p:stCondLst>
                                    <p:cond delay="0"/>
                                  </p:stCondLst>
                                  <p:childTnLst>
                                    <p:set>
                                      <p:cBhvr>
                                        <p:cTn id="27"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8" fill="hold">
                            <p:stCondLst>
                              <p:cond delay="1500"/>
                            </p:stCondLst>
                            <p:childTnLst>
                              <p:par>
                                <p:cTn id="29" presetID="11" presetClass="entr" presetSubtype="0" fill="hold" grpId="0" nodeType="afterEffect">
                                  <p:stCondLst>
                                    <p:cond delay="0"/>
                                  </p:stCondLst>
                                  <p:childTnLst>
                                    <p:set>
                                      <p:cBhvr>
                                        <p:cTn id="30"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1" fill="hold">
                            <p:stCondLst>
                              <p:cond delay="2500"/>
                            </p:stCondLst>
                            <p:childTnLst>
                              <p:par>
                                <p:cTn id="32" presetID="11" presetClass="entr" presetSubtype="0" fill="hold" grpId="0" nodeType="afterEffect">
                                  <p:stCondLst>
                                    <p:cond delay="0"/>
                                  </p:stCondLst>
                                  <p:childTnLst>
                                    <p:set>
                                      <p:cBhvr>
                                        <p:cTn id="33" dur="1000">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4" fill="hold">
                            <p:stCondLst>
                              <p:cond delay="3500"/>
                            </p:stCondLst>
                            <p:childTnLst>
                              <p:par>
                                <p:cTn id="35" presetID="11" presetClass="entr" presetSubtype="0" fill="hold" grpId="0" nodeType="afterEffect">
                                  <p:stCondLst>
                                    <p:cond delay="0"/>
                                  </p:stCondLst>
                                  <p:childTnLst>
                                    <p:set>
                                      <p:cBhvr>
                                        <p:cTn id="36"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7" fill="hold">
                            <p:stCondLst>
                              <p:cond delay="4500"/>
                            </p:stCondLst>
                            <p:childTnLst>
                              <p:par>
                                <p:cTn id="38" presetID="11" presetClass="entr" presetSubtype="0" fill="hold" grpId="0" nodeType="afterEffect">
                                  <p:stCondLst>
                                    <p:cond delay="0"/>
                                  </p:stCondLst>
                                  <p:childTnLst>
                                    <p:set>
                                      <p:cBhvr>
                                        <p:cTn id="39"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0" fill="hold">
                            <p:stCondLst>
                              <p:cond delay="5500"/>
                            </p:stCondLst>
                            <p:childTnLst>
                              <p:par>
                                <p:cTn id="41" presetID="11" presetClass="entr" presetSubtype="0" fill="hold" grpId="0" nodeType="afterEffect">
                                  <p:stCondLst>
                                    <p:cond delay="0"/>
                                  </p:stCondLst>
                                  <p:childTnLst>
                                    <p:set>
                                      <p:cBhvr>
                                        <p:cTn id="42"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3" fill="hold">
                            <p:stCondLst>
                              <p:cond delay="6500"/>
                            </p:stCondLst>
                            <p:childTnLst>
                              <p:par>
                                <p:cTn id="44" presetID="11" presetClass="entr" presetSubtype="0" fill="hold" grpId="0" nodeType="afterEffect">
                                  <p:stCondLst>
                                    <p:cond delay="0"/>
                                  </p:stCondLst>
                                  <p:childTnLst>
                                    <p:set>
                                      <p:cBhvr>
                                        <p:cTn id="45"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6" fill="hold">
                            <p:stCondLst>
                              <p:cond delay="7500"/>
                            </p:stCondLst>
                            <p:childTnLst>
                              <p:par>
                                <p:cTn id="47" presetID="11" presetClass="entr" presetSubtype="0" fill="hold" grpId="0" nodeType="afterEffect">
                                  <p:stCondLst>
                                    <p:cond delay="0"/>
                                  </p:stCondLst>
                                  <p:childTnLst>
                                    <p:set>
                                      <p:cBhvr>
                                        <p:cTn id="48"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49" fill="hold">
                            <p:stCondLst>
                              <p:cond delay="8500"/>
                            </p:stCondLst>
                            <p:childTnLst>
                              <p:par>
                                <p:cTn id="50" presetID="11" presetClass="entr" presetSubtype="0" fill="hold" grpId="0" nodeType="afterEffect">
                                  <p:stCondLst>
                                    <p:cond delay="0"/>
                                  </p:stCondLst>
                                  <p:childTnLst>
                                    <p:set>
                                      <p:cBhvr>
                                        <p:cTn id="51" dur="1000">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2" fill="hold">
                            <p:stCondLst>
                              <p:cond delay="9500"/>
                            </p:stCondLst>
                            <p:childTnLst>
                              <p:par>
                                <p:cTn id="53" presetID="11" presetClass="entr" presetSubtype="0" fill="hold" grpId="0" nodeType="afterEffect">
                                  <p:stCondLst>
                                    <p:cond delay="0"/>
                                  </p:stCondLst>
                                  <p:childTnLst>
                                    <p:set>
                                      <p:cBhvr>
                                        <p:cTn id="54" dur="1000">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5" fill="hold">
                            <p:stCondLst>
                              <p:cond delay="10500"/>
                            </p:stCondLst>
                            <p:childTnLst>
                              <p:par>
                                <p:cTn id="56" presetID="11" presetClass="entr" presetSubtype="0" fill="hold" grpId="0" nodeType="afterEffect">
                                  <p:stCondLst>
                                    <p:cond delay="0"/>
                                  </p:stCondLst>
                                  <p:childTnLst>
                                    <p:set>
                                      <p:cBhvr>
                                        <p:cTn id="57" dur="1000">
                                          <p:stCondLst>
                                            <p:cond delay="0"/>
                                          </p:stCondLst>
                                        </p:cTn>
                                        <p:tgtEl>
                                          <p:spTgt spid="163"/>
                                        </p:tgtEl>
                                        <p:attrNameLst>
                                          <p:attrName>style.visibility</p:attrName>
                                        </p:attrNameLst>
                                      </p:cBhvr>
                                      <p:to>
                                        <p:strVal val="visible"/>
                                      </p:to>
                                    </p:set>
                                  </p:childTnLst>
                                </p:cTn>
                              </p:par>
                            </p:childTnLst>
                          </p:cTn>
                        </p:par>
                        <p:par>
                          <p:cTn id="58" fill="hold">
                            <p:stCondLst>
                              <p:cond delay="11500"/>
                            </p:stCondLst>
                            <p:childTnLst>
                              <p:par>
                                <p:cTn id="59" presetID="11" presetClass="entr" presetSubtype="0" fill="hold" grpId="0" nodeType="afterEffect">
                                  <p:stCondLst>
                                    <p:cond delay="0"/>
                                  </p:stCondLst>
                                  <p:childTnLst>
                                    <p:set>
                                      <p:cBhvr>
                                        <p:cTn id="60" dur="1000">
                                          <p:stCondLst>
                                            <p:cond delay="0"/>
                                          </p:stCondLst>
                                        </p:cTn>
                                        <p:tgtEl>
                                          <p:spTgt spid="164"/>
                                        </p:tgtEl>
                                        <p:attrNameLst>
                                          <p:attrName>style.visibility</p:attrName>
                                        </p:attrNameLst>
                                      </p:cBhvr>
                                      <p:to>
                                        <p:strVal val="visible"/>
                                      </p:to>
                                    </p:set>
                                  </p:childTnLst>
                                </p:cTn>
                              </p:par>
                            </p:childTnLst>
                          </p:cTn>
                        </p:par>
                        <p:par>
                          <p:cTn id="61" fill="hold">
                            <p:stCondLst>
                              <p:cond delay="12500"/>
                            </p:stCondLst>
                            <p:childTnLst>
                              <p:par>
                                <p:cTn id="62" presetID="11" presetClass="entr" presetSubtype="0" fill="hold" grpId="0" nodeType="afterEffect">
                                  <p:stCondLst>
                                    <p:cond delay="0"/>
                                  </p:stCondLst>
                                  <p:childTnLst>
                                    <p:set>
                                      <p:cBhvr>
                                        <p:cTn id="63" dur="1000">
                                          <p:stCondLst>
                                            <p:cond delay="0"/>
                                          </p:stCondLst>
                                        </p:cTn>
                                        <p:tgtEl>
                                          <p:spTgt spid="165"/>
                                        </p:tgtEl>
                                        <p:attrNameLst>
                                          <p:attrName>style.visibility</p:attrName>
                                        </p:attrNameLst>
                                      </p:cBhvr>
                                      <p:to>
                                        <p:strVal val="visible"/>
                                      </p:to>
                                    </p:set>
                                  </p:childTnLst>
                                </p:cTn>
                              </p:par>
                            </p:childTnLst>
                          </p:cTn>
                        </p:par>
                        <p:par>
                          <p:cTn id="64" fill="hold">
                            <p:stCondLst>
                              <p:cond delay="13500"/>
                            </p:stCondLst>
                            <p:childTnLst>
                              <p:par>
                                <p:cTn id="65" presetID="11" presetClass="entr" presetSubtype="0" fill="hold" grpId="0" nodeType="afterEffect">
                                  <p:stCondLst>
                                    <p:cond delay="0"/>
                                  </p:stCondLst>
                                  <p:childTnLst>
                                    <p:set>
                                      <p:cBhvr>
                                        <p:cTn id="66" dur="1000">
                                          <p:stCondLst>
                                            <p:cond delay="0"/>
                                          </p:stCondLst>
                                        </p:cTn>
                                        <p:tgtEl>
                                          <p:spTgt spid="166"/>
                                        </p:tgtEl>
                                        <p:attrNameLst>
                                          <p:attrName>style.visibility</p:attrName>
                                        </p:attrNameLst>
                                      </p:cBhvr>
                                      <p:to>
                                        <p:strVal val="visible"/>
                                      </p:to>
                                    </p:set>
                                  </p:childTnLst>
                                </p:cTn>
                              </p:par>
                            </p:childTnLst>
                          </p:cTn>
                        </p:par>
                        <p:par>
                          <p:cTn id="67" fill="hold">
                            <p:stCondLst>
                              <p:cond delay="14500"/>
                            </p:stCondLst>
                            <p:childTnLst>
                              <p:par>
                                <p:cTn id="68" presetID="11" presetClass="entr" presetSubtype="0" fill="hold" grpId="0" nodeType="afterEffect">
                                  <p:stCondLst>
                                    <p:cond delay="0"/>
                                  </p:stCondLst>
                                  <p:childTnLst>
                                    <p:set>
                                      <p:cBhvr>
                                        <p:cTn id="69" dur="1000">
                                          <p:stCondLst>
                                            <p:cond delay="0"/>
                                          </p:stCondLst>
                                        </p:cTn>
                                        <p:tgtEl>
                                          <p:spTgt spid="167"/>
                                        </p:tgtEl>
                                        <p:attrNameLst>
                                          <p:attrName>style.visibility</p:attrName>
                                        </p:attrNameLst>
                                      </p:cBhvr>
                                      <p:to>
                                        <p:strVal val="visible"/>
                                      </p:to>
                                    </p:set>
                                  </p:childTnLst>
                                </p:cTn>
                              </p:par>
                            </p:childTnLst>
                          </p:cTn>
                        </p:par>
                        <p:par>
                          <p:cTn id="70" fill="hold">
                            <p:stCondLst>
                              <p:cond delay="15500"/>
                            </p:stCondLst>
                            <p:childTnLst>
                              <p:par>
                                <p:cTn id="71" presetID="11" presetClass="entr" presetSubtype="0" fill="hold" grpId="0" nodeType="afterEffect">
                                  <p:stCondLst>
                                    <p:cond delay="0"/>
                                  </p:stCondLst>
                                  <p:childTnLst>
                                    <p:set>
                                      <p:cBhvr>
                                        <p:cTn id="72" dur="1000">
                                          <p:stCondLst>
                                            <p:cond delay="0"/>
                                          </p:stCondLst>
                                        </p:cTn>
                                        <p:tgtEl>
                                          <p:spTgt spid="168"/>
                                        </p:tgtEl>
                                        <p:attrNameLst>
                                          <p:attrName>style.visibility</p:attrName>
                                        </p:attrNameLst>
                                      </p:cBhvr>
                                      <p:to>
                                        <p:strVal val="visible"/>
                                      </p:to>
                                    </p:set>
                                  </p:childTnLst>
                                </p:cTn>
                              </p:par>
                            </p:childTnLst>
                          </p:cTn>
                        </p:par>
                        <p:par>
                          <p:cTn id="73" fill="hold">
                            <p:stCondLst>
                              <p:cond delay="16500"/>
                            </p:stCondLst>
                            <p:childTnLst>
                              <p:par>
                                <p:cTn id="74" presetID="11" presetClass="entr" presetSubtype="0" fill="hold" grpId="0" nodeType="afterEffect">
                                  <p:stCondLst>
                                    <p:cond delay="0"/>
                                  </p:stCondLst>
                                  <p:childTnLst>
                                    <p:set>
                                      <p:cBhvr>
                                        <p:cTn id="75" dur="1000">
                                          <p:stCondLst>
                                            <p:cond delay="0"/>
                                          </p:stCondLst>
                                        </p:cTn>
                                        <p:tgtEl>
                                          <p:spTgt spid="169"/>
                                        </p:tgtEl>
                                        <p:attrNameLst>
                                          <p:attrName>style.visibility</p:attrName>
                                        </p:attrNameLst>
                                      </p:cBhvr>
                                      <p:to>
                                        <p:strVal val="visible"/>
                                      </p:to>
                                    </p:set>
                                  </p:childTnLst>
                                </p:cTn>
                              </p:par>
                            </p:childTnLst>
                          </p:cTn>
                        </p:par>
                        <p:par>
                          <p:cTn id="76" fill="hold">
                            <p:stCondLst>
                              <p:cond delay="17500"/>
                            </p:stCondLst>
                            <p:childTnLst>
                              <p:par>
                                <p:cTn id="77" presetID="11" presetClass="entr" presetSubtype="0" fill="hold" grpId="0" nodeType="afterEffect">
                                  <p:stCondLst>
                                    <p:cond delay="0"/>
                                  </p:stCondLst>
                                  <p:childTnLst>
                                    <p:set>
                                      <p:cBhvr>
                                        <p:cTn id="78" dur="1000">
                                          <p:stCondLst>
                                            <p:cond delay="0"/>
                                          </p:stCondLst>
                                        </p:cTn>
                                        <p:tgtEl>
                                          <p:spTgt spid="170"/>
                                        </p:tgtEl>
                                        <p:attrNameLst>
                                          <p:attrName>style.visibility</p:attrName>
                                        </p:attrNameLst>
                                      </p:cBhvr>
                                      <p:to>
                                        <p:strVal val="visible"/>
                                      </p:to>
                                    </p:set>
                                  </p:childTnLst>
                                </p:cTn>
                              </p:par>
                            </p:childTnLst>
                          </p:cTn>
                        </p:par>
                        <p:par>
                          <p:cTn id="79" fill="hold">
                            <p:stCondLst>
                              <p:cond delay="18500"/>
                            </p:stCondLst>
                            <p:childTnLst>
                              <p:par>
                                <p:cTn id="80" presetID="11" presetClass="entr" presetSubtype="0" fill="hold" grpId="0" nodeType="afterEffect">
                                  <p:stCondLst>
                                    <p:cond delay="0"/>
                                  </p:stCondLst>
                                  <p:childTnLst>
                                    <p:set>
                                      <p:cBhvr>
                                        <p:cTn id="81" dur="1000">
                                          <p:stCondLst>
                                            <p:cond delay="0"/>
                                          </p:stCondLst>
                                        </p:cTn>
                                        <p:tgtEl>
                                          <p:spTgt spid="171"/>
                                        </p:tgtEl>
                                        <p:attrNameLst>
                                          <p:attrName>style.visibility</p:attrName>
                                        </p:attrNameLst>
                                      </p:cBhvr>
                                      <p:to>
                                        <p:strVal val="visible"/>
                                      </p:to>
                                    </p:set>
                                  </p:childTnLst>
                                </p:cTn>
                              </p:par>
                            </p:childTnLst>
                          </p:cTn>
                        </p:par>
                        <p:par>
                          <p:cTn id="82" fill="hold">
                            <p:stCondLst>
                              <p:cond delay="19500"/>
                            </p:stCondLst>
                            <p:childTnLst>
                              <p:par>
                                <p:cTn id="83" presetID="11" presetClass="entr" presetSubtype="0" fill="hold" grpId="0" nodeType="afterEffect">
                                  <p:stCondLst>
                                    <p:cond delay="0"/>
                                  </p:stCondLst>
                                  <p:childTnLst>
                                    <p:set>
                                      <p:cBhvr>
                                        <p:cTn id="84" dur="1000">
                                          <p:stCondLst>
                                            <p:cond delay="0"/>
                                          </p:stCondLst>
                                        </p:cTn>
                                        <p:tgtEl>
                                          <p:spTgt spid="172"/>
                                        </p:tgtEl>
                                        <p:attrNameLst>
                                          <p:attrName>style.visibility</p:attrName>
                                        </p:attrNameLst>
                                      </p:cBhvr>
                                      <p:to>
                                        <p:strVal val="visible"/>
                                      </p:to>
                                    </p:set>
                                  </p:childTnLst>
                                </p:cTn>
                              </p:par>
                            </p:childTnLst>
                          </p:cTn>
                        </p:par>
                        <p:par>
                          <p:cTn id="85" fill="hold">
                            <p:stCondLst>
                              <p:cond delay="20500"/>
                            </p:stCondLst>
                            <p:childTnLst>
                              <p:par>
                                <p:cTn id="86" presetID="11" presetClass="entr" presetSubtype="0" fill="hold" grpId="0" nodeType="afterEffect">
                                  <p:stCondLst>
                                    <p:cond delay="0"/>
                                  </p:stCondLst>
                                  <p:childTnLst>
                                    <p:set>
                                      <p:cBhvr>
                                        <p:cTn id="87" dur="1000">
                                          <p:stCondLst>
                                            <p:cond delay="0"/>
                                          </p:stCondLst>
                                        </p:cTn>
                                        <p:tgtEl>
                                          <p:spTgt spid="173"/>
                                        </p:tgtEl>
                                        <p:attrNameLst>
                                          <p:attrName>style.visibility</p:attrName>
                                        </p:attrNameLst>
                                      </p:cBhvr>
                                      <p:to>
                                        <p:strVal val="visible"/>
                                      </p:to>
                                    </p:set>
                                  </p:childTnLst>
                                </p:cTn>
                              </p:par>
                            </p:childTnLst>
                          </p:cTn>
                        </p:par>
                        <p:par>
                          <p:cTn id="88" fill="hold">
                            <p:stCondLst>
                              <p:cond delay="21500"/>
                            </p:stCondLst>
                            <p:childTnLst>
                              <p:par>
                                <p:cTn id="89" presetID="11" presetClass="entr" presetSubtype="0" fill="hold" grpId="0" nodeType="afterEffect">
                                  <p:stCondLst>
                                    <p:cond delay="0"/>
                                  </p:stCondLst>
                                  <p:childTnLst>
                                    <p:set>
                                      <p:cBhvr>
                                        <p:cTn id="90" dur="1000">
                                          <p:stCondLst>
                                            <p:cond delay="0"/>
                                          </p:stCondLst>
                                        </p:cTn>
                                        <p:tgtEl>
                                          <p:spTgt spid="174"/>
                                        </p:tgtEl>
                                        <p:attrNameLst>
                                          <p:attrName>style.visibility</p:attrName>
                                        </p:attrNameLst>
                                      </p:cBhvr>
                                      <p:to>
                                        <p:strVal val="visible"/>
                                      </p:to>
                                    </p:set>
                                  </p:childTnLst>
                                </p:cTn>
                              </p:par>
                            </p:childTnLst>
                          </p:cTn>
                        </p:par>
                        <p:par>
                          <p:cTn id="91" fill="hold">
                            <p:stCondLst>
                              <p:cond delay="22500"/>
                            </p:stCondLst>
                            <p:childTnLst>
                              <p:par>
                                <p:cTn id="92" presetID="11" presetClass="entr" presetSubtype="0" fill="hold" grpId="0" nodeType="afterEffect">
                                  <p:stCondLst>
                                    <p:cond delay="0"/>
                                  </p:stCondLst>
                                  <p:childTnLst>
                                    <p:set>
                                      <p:cBhvr>
                                        <p:cTn id="93" dur="1000">
                                          <p:stCondLst>
                                            <p:cond delay="0"/>
                                          </p:stCondLst>
                                        </p:cTn>
                                        <p:tgtEl>
                                          <p:spTgt spid="175"/>
                                        </p:tgtEl>
                                        <p:attrNameLst>
                                          <p:attrName>style.visibility</p:attrName>
                                        </p:attrNameLst>
                                      </p:cBhvr>
                                      <p:to>
                                        <p:strVal val="visible"/>
                                      </p:to>
                                    </p:set>
                                  </p:childTnLst>
                                </p:cTn>
                              </p:par>
                            </p:childTnLst>
                          </p:cTn>
                        </p:par>
                        <p:par>
                          <p:cTn id="94" fill="hold">
                            <p:stCondLst>
                              <p:cond delay="23500"/>
                            </p:stCondLst>
                            <p:childTnLst>
                              <p:par>
                                <p:cTn id="95" presetID="11" presetClass="entr" presetSubtype="0" fill="hold" grpId="0" nodeType="afterEffect">
                                  <p:stCondLst>
                                    <p:cond delay="0"/>
                                  </p:stCondLst>
                                  <p:childTnLst>
                                    <p:set>
                                      <p:cBhvr>
                                        <p:cTn id="96" dur="1000">
                                          <p:stCondLst>
                                            <p:cond delay="0"/>
                                          </p:stCondLst>
                                        </p:cTn>
                                        <p:tgtEl>
                                          <p:spTgt spid="176"/>
                                        </p:tgtEl>
                                        <p:attrNameLst>
                                          <p:attrName>style.visibility</p:attrName>
                                        </p:attrNameLst>
                                      </p:cBhvr>
                                      <p:to>
                                        <p:strVal val="visible"/>
                                      </p:to>
                                    </p:set>
                                  </p:childTnLst>
                                </p:cTn>
                              </p:par>
                            </p:childTnLst>
                          </p:cTn>
                        </p:par>
                        <p:par>
                          <p:cTn id="97" fill="hold">
                            <p:stCondLst>
                              <p:cond delay="24500"/>
                            </p:stCondLst>
                            <p:childTnLst>
                              <p:par>
                                <p:cTn id="98" presetID="11" presetClass="entr" presetSubtype="0" fill="hold" grpId="0" nodeType="afterEffect">
                                  <p:stCondLst>
                                    <p:cond delay="0"/>
                                  </p:stCondLst>
                                  <p:childTnLst>
                                    <p:set>
                                      <p:cBhvr>
                                        <p:cTn id="99" dur="1000">
                                          <p:stCondLst>
                                            <p:cond delay="0"/>
                                          </p:stCondLst>
                                        </p:cTn>
                                        <p:tgtEl>
                                          <p:spTgt spid="177"/>
                                        </p:tgtEl>
                                        <p:attrNameLst>
                                          <p:attrName>style.visibility</p:attrName>
                                        </p:attrNameLst>
                                      </p:cBhvr>
                                      <p:to>
                                        <p:strVal val="visible"/>
                                      </p:to>
                                    </p:set>
                                  </p:childTnLst>
                                </p:cTn>
                              </p:par>
                            </p:childTnLst>
                          </p:cTn>
                        </p:par>
                        <p:par>
                          <p:cTn id="100" fill="hold">
                            <p:stCondLst>
                              <p:cond delay="25500"/>
                            </p:stCondLst>
                            <p:childTnLst>
                              <p:par>
                                <p:cTn id="101" presetID="11" presetClass="entr" presetSubtype="0" fill="hold" grpId="0" nodeType="afterEffect">
                                  <p:stCondLst>
                                    <p:cond delay="0"/>
                                  </p:stCondLst>
                                  <p:childTnLst>
                                    <p:set>
                                      <p:cBhvr>
                                        <p:cTn id="102" dur="1000">
                                          <p:stCondLst>
                                            <p:cond delay="0"/>
                                          </p:stCondLst>
                                        </p:cTn>
                                        <p:tgtEl>
                                          <p:spTgt spid="178"/>
                                        </p:tgtEl>
                                        <p:attrNameLst>
                                          <p:attrName>style.visibility</p:attrName>
                                        </p:attrNameLst>
                                      </p:cBhvr>
                                      <p:to>
                                        <p:strVal val="visible"/>
                                      </p:to>
                                    </p:set>
                                  </p:childTnLst>
                                </p:cTn>
                              </p:par>
                            </p:childTnLst>
                          </p:cTn>
                        </p:par>
                        <p:par>
                          <p:cTn id="103" fill="hold">
                            <p:stCondLst>
                              <p:cond delay="26500"/>
                            </p:stCondLst>
                            <p:childTnLst>
                              <p:par>
                                <p:cTn id="104" presetID="11" presetClass="entr" presetSubtype="0" fill="hold" grpId="0" nodeType="afterEffect">
                                  <p:stCondLst>
                                    <p:cond delay="0"/>
                                  </p:stCondLst>
                                  <p:childTnLst>
                                    <p:set>
                                      <p:cBhvr>
                                        <p:cTn id="105" dur="1000">
                                          <p:stCondLst>
                                            <p:cond delay="0"/>
                                          </p:stCondLst>
                                        </p:cTn>
                                        <p:tgtEl>
                                          <p:spTgt spid="179"/>
                                        </p:tgtEl>
                                        <p:attrNameLst>
                                          <p:attrName>style.visibility</p:attrName>
                                        </p:attrNameLst>
                                      </p:cBhvr>
                                      <p:to>
                                        <p:strVal val="visible"/>
                                      </p:to>
                                    </p:set>
                                  </p:childTnLst>
                                </p:cTn>
                              </p:par>
                            </p:childTnLst>
                          </p:cTn>
                        </p:par>
                        <p:par>
                          <p:cTn id="106" fill="hold">
                            <p:stCondLst>
                              <p:cond delay="27500"/>
                            </p:stCondLst>
                            <p:childTnLst>
                              <p:par>
                                <p:cTn id="107" presetID="11" presetClass="entr" presetSubtype="0" fill="hold" grpId="0" nodeType="afterEffect">
                                  <p:stCondLst>
                                    <p:cond delay="0"/>
                                  </p:stCondLst>
                                  <p:childTnLst>
                                    <p:set>
                                      <p:cBhvr>
                                        <p:cTn id="108" dur="1000">
                                          <p:stCondLst>
                                            <p:cond delay="0"/>
                                          </p:stCondLst>
                                        </p:cTn>
                                        <p:tgtEl>
                                          <p:spTgt spid="180"/>
                                        </p:tgtEl>
                                        <p:attrNameLst>
                                          <p:attrName>style.visibility</p:attrName>
                                        </p:attrNameLst>
                                      </p:cBhvr>
                                      <p:to>
                                        <p:strVal val="visible"/>
                                      </p:to>
                                    </p:set>
                                  </p:childTnLst>
                                </p:cTn>
                              </p:par>
                            </p:childTnLst>
                          </p:cTn>
                        </p:par>
                        <p:par>
                          <p:cTn id="109" fill="hold">
                            <p:stCondLst>
                              <p:cond delay="28500"/>
                            </p:stCondLst>
                            <p:childTnLst>
                              <p:par>
                                <p:cTn id="110" presetID="11" presetClass="entr" presetSubtype="0" fill="hold" grpId="0" nodeType="afterEffect">
                                  <p:stCondLst>
                                    <p:cond delay="0"/>
                                  </p:stCondLst>
                                  <p:childTnLst>
                                    <p:set>
                                      <p:cBhvr>
                                        <p:cTn id="111" dur="1000">
                                          <p:stCondLst>
                                            <p:cond delay="0"/>
                                          </p:stCondLst>
                                        </p:cTn>
                                        <p:tgtEl>
                                          <p:spTgt spid="181"/>
                                        </p:tgtEl>
                                        <p:attrNameLst>
                                          <p:attrName>style.visibility</p:attrName>
                                        </p:attrNameLst>
                                      </p:cBhvr>
                                      <p:to>
                                        <p:strVal val="visible"/>
                                      </p:to>
                                    </p:set>
                                  </p:childTnLst>
                                </p:cTn>
                              </p:par>
                            </p:childTnLst>
                          </p:cTn>
                        </p:par>
                        <p:par>
                          <p:cTn id="112" fill="hold">
                            <p:stCondLst>
                              <p:cond delay="29500"/>
                            </p:stCondLst>
                            <p:childTnLst>
                              <p:par>
                                <p:cTn id="113" presetID="11" presetClass="entr" presetSubtype="0" fill="hold" grpId="0" nodeType="afterEffect">
                                  <p:stCondLst>
                                    <p:cond delay="0"/>
                                  </p:stCondLst>
                                  <p:childTnLst>
                                    <p:set>
                                      <p:cBhvr>
                                        <p:cTn id="114" dur="1000">
                                          <p:stCondLst>
                                            <p:cond delay="0"/>
                                          </p:stCondLst>
                                        </p:cTn>
                                        <p:tgtEl>
                                          <p:spTgt spid="182"/>
                                        </p:tgtEl>
                                        <p:attrNameLst>
                                          <p:attrName>style.visibility</p:attrName>
                                        </p:attrNameLst>
                                      </p:cBhvr>
                                      <p:to>
                                        <p:strVal val="visible"/>
                                      </p:to>
                                    </p:set>
                                  </p:childTnLst>
                                </p:cTn>
                              </p:par>
                            </p:childTnLst>
                          </p:cTn>
                        </p:par>
                        <p:par>
                          <p:cTn id="115" fill="hold">
                            <p:stCondLst>
                              <p:cond delay="30500"/>
                            </p:stCondLst>
                            <p:childTnLst>
                              <p:par>
                                <p:cTn id="116" presetID="11" presetClass="entr" presetSubtype="0" fill="hold" grpId="0" nodeType="afterEffect">
                                  <p:stCondLst>
                                    <p:cond delay="0"/>
                                  </p:stCondLst>
                                  <p:childTnLst>
                                    <p:set>
                                      <p:cBhvr>
                                        <p:cTn id="117" dur="1000">
                                          <p:stCondLst>
                                            <p:cond delay="0"/>
                                          </p:stCondLst>
                                        </p:cTn>
                                        <p:tgtEl>
                                          <p:spTgt spid="183"/>
                                        </p:tgtEl>
                                        <p:attrNameLst>
                                          <p:attrName>style.visibility</p:attrName>
                                        </p:attrNameLst>
                                      </p:cBhvr>
                                      <p:to>
                                        <p:strVal val="visible"/>
                                      </p:to>
                                    </p:set>
                                  </p:childTnLst>
                                </p:cTn>
                              </p:par>
                            </p:childTnLst>
                          </p:cTn>
                        </p:par>
                        <p:par>
                          <p:cTn id="118" fill="hold">
                            <p:stCondLst>
                              <p:cond delay="31500"/>
                            </p:stCondLst>
                            <p:childTnLst>
                              <p:par>
                                <p:cTn id="119" presetID="11" presetClass="entr" presetSubtype="0" fill="hold" grpId="0" nodeType="afterEffect">
                                  <p:stCondLst>
                                    <p:cond delay="0"/>
                                  </p:stCondLst>
                                  <p:childTnLst>
                                    <p:set>
                                      <p:cBhvr>
                                        <p:cTn id="120" dur="1000">
                                          <p:stCondLst>
                                            <p:cond delay="0"/>
                                          </p:stCondLst>
                                        </p:cTn>
                                        <p:tgtEl>
                                          <p:spTgt spid="184"/>
                                        </p:tgtEl>
                                        <p:attrNameLst>
                                          <p:attrName>style.visibility</p:attrName>
                                        </p:attrNameLst>
                                      </p:cBhvr>
                                      <p:to>
                                        <p:strVal val="visible"/>
                                      </p:to>
                                    </p:set>
                                  </p:childTnLst>
                                </p:cTn>
                              </p:par>
                            </p:childTnLst>
                          </p:cTn>
                        </p:par>
                        <p:par>
                          <p:cTn id="121" fill="hold">
                            <p:stCondLst>
                              <p:cond delay="32500"/>
                            </p:stCondLst>
                            <p:childTnLst>
                              <p:par>
                                <p:cTn id="122" presetID="11" presetClass="entr" presetSubtype="0" fill="hold" grpId="0" nodeType="afterEffect">
                                  <p:stCondLst>
                                    <p:cond delay="0"/>
                                  </p:stCondLst>
                                  <p:childTnLst>
                                    <p:set>
                                      <p:cBhvr>
                                        <p:cTn id="123" dur="1000">
                                          <p:stCondLst>
                                            <p:cond delay="0"/>
                                          </p:stCondLst>
                                        </p:cTn>
                                        <p:tgtEl>
                                          <p:spTgt spid="185"/>
                                        </p:tgtEl>
                                        <p:attrNameLst>
                                          <p:attrName>style.visibility</p:attrName>
                                        </p:attrNameLst>
                                      </p:cBhvr>
                                      <p:to>
                                        <p:strVal val="visible"/>
                                      </p:to>
                                    </p:set>
                                  </p:childTnLst>
                                </p:cTn>
                              </p:par>
                            </p:childTnLst>
                          </p:cTn>
                        </p:par>
                        <p:par>
                          <p:cTn id="124" fill="hold">
                            <p:stCondLst>
                              <p:cond delay="33500"/>
                            </p:stCondLst>
                            <p:childTnLst>
                              <p:par>
                                <p:cTn id="125" presetID="11" presetClass="entr" presetSubtype="0" fill="hold" grpId="0" nodeType="afterEffect">
                                  <p:stCondLst>
                                    <p:cond delay="0"/>
                                  </p:stCondLst>
                                  <p:childTnLst>
                                    <p:set>
                                      <p:cBhvr>
                                        <p:cTn id="126" dur="1000">
                                          <p:stCondLst>
                                            <p:cond delay="0"/>
                                          </p:stCondLst>
                                        </p:cTn>
                                        <p:tgtEl>
                                          <p:spTgt spid="186"/>
                                        </p:tgtEl>
                                        <p:attrNameLst>
                                          <p:attrName>style.visibility</p:attrName>
                                        </p:attrNameLst>
                                      </p:cBhvr>
                                      <p:to>
                                        <p:strVal val="visible"/>
                                      </p:to>
                                    </p:set>
                                  </p:childTnLst>
                                </p:cTn>
                              </p:par>
                            </p:childTnLst>
                          </p:cTn>
                        </p:par>
                        <p:par>
                          <p:cTn id="127" fill="hold">
                            <p:stCondLst>
                              <p:cond delay="34500"/>
                            </p:stCondLst>
                            <p:childTnLst>
                              <p:par>
                                <p:cTn id="128" presetID="11" presetClass="entr" presetSubtype="0" fill="hold" grpId="0" nodeType="afterEffect">
                                  <p:stCondLst>
                                    <p:cond delay="0"/>
                                  </p:stCondLst>
                                  <p:childTnLst>
                                    <p:set>
                                      <p:cBhvr>
                                        <p:cTn id="129" dur="1000">
                                          <p:stCondLst>
                                            <p:cond delay="0"/>
                                          </p:stCondLst>
                                        </p:cTn>
                                        <p:tgtEl>
                                          <p:spTgt spid="187"/>
                                        </p:tgtEl>
                                        <p:attrNameLst>
                                          <p:attrName>style.visibility</p:attrName>
                                        </p:attrNameLst>
                                      </p:cBhvr>
                                      <p:to>
                                        <p:strVal val="visible"/>
                                      </p:to>
                                    </p:set>
                                  </p:childTnLst>
                                </p:cTn>
                              </p:par>
                            </p:childTnLst>
                          </p:cTn>
                        </p:par>
                        <p:par>
                          <p:cTn id="130" fill="hold">
                            <p:stCondLst>
                              <p:cond delay="35500"/>
                            </p:stCondLst>
                            <p:childTnLst>
                              <p:par>
                                <p:cTn id="131" presetID="11" presetClass="entr" presetSubtype="0" fill="hold" grpId="0" nodeType="afterEffect">
                                  <p:stCondLst>
                                    <p:cond delay="0"/>
                                  </p:stCondLst>
                                  <p:childTnLst>
                                    <p:set>
                                      <p:cBhvr>
                                        <p:cTn id="132" dur="1000">
                                          <p:stCondLst>
                                            <p:cond delay="0"/>
                                          </p:stCondLst>
                                        </p:cTn>
                                        <p:tgtEl>
                                          <p:spTgt spid="188"/>
                                        </p:tgtEl>
                                        <p:attrNameLst>
                                          <p:attrName>style.visibility</p:attrName>
                                        </p:attrNameLst>
                                      </p:cBhvr>
                                      <p:to>
                                        <p:strVal val="visible"/>
                                      </p:to>
                                    </p:set>
                                  </p:childTnLst>
                                </p:cTn>
                              </p:par>
                            </p:childTnLst>
                          </p:cTn>
                        </p:par>
                        <p:par>
                          <p:cTn id="133" fill="hold">
                            <p:stCondLst>
                              <p:cond delay="36500"/>
                            </p:stCondLst>
                            <p:childTnLst>
                              <p:par>
                                <p:cTn id="134" presetID="11" presetClass="entr" presetSubtype="0" fill="hold" grpId="0" nodeType="afterEffect">
                                  <p:stCondLst>
                                    <p:cond delay="0"/>
                                  </p:stCondLst>
                                  <p:childTnLst>
                                    <p:set>
                                      <p:cBhvr>
                                        <p:cTn id="135" dur="1000">
                                          <p:stCondLst>
                                            <p:cond delay="0"/>
                                          </p:stCondLst>
                                        </p:cTn>
                                        <p:tgtEl>
                                          <p:spTgt spid="189"/>
                                        </p:tgtEl>
                                        <p:attrNameLst>
                                          <p:attrName>style.visibility</p:attrName>
                                        </p:attrNameLst>
                                      </p:cBhvr>
                                      <p:to>
                                        <p:strVal val="visible"/>
                                      </p:to>
                                    </p:set>
                                  </p:childTnLst>
                                </p:cTn>
                              </p:par>
                            </p:childTnLst>
                          </p:cTn>
                        </p:par>
                        <p:par>
                          <p:cTn id="136" fill="hold">
                            <p:stCondLst>
                              <p:cond delay="37500"/>
                            </p:stCondLst>
                            <p:childTnLst>
                              <p:par>
                                <p:cTn id="137" presetID="11" presetClass="entr" presetSubtype="0" fill="hold" grpId="0" nodeType="afterEffect">
                                  <p:stCondLst>
                                    <p:cond delay="0"/>
                                  </p:stCondLst>
                                  <p:childTnLst>
                                    <p:set>
                                      <p:cBhvr>
                                        <p:cTn id="138" dur="1000">
                                          <p:stCondLst>
                                            <p:cond delay="0"/>
                                          </p:stCondLst>
                                        </p:cTn>
                                        <p:tgtEl>
                                          <p:spTgt spid="190"/>
                                        </p:tgtEl>
                                        <p:attrNameLst>
                                          <p:attrName>style.visibility</p:attrName>
                                        </p:attrNameLst>
                                      </p:cBhvr>
                                      <p:to>
                                        <p:strVal val="visible"/>
                                      </p:to>
                                    </p:set>
                                  </p:childTnLst>
                                </p:cTn>
                              </p:par>
                            </p:childTnLst>
                          </p:cTn>
                        </p:par>
                        <p:par>
                          <p:cTn id="139" fill="hold">
                            <p:stCondLst>
                              <p:cond delay="38500"/>
                            </p:stCondLst>
                            <p:childTnLst>
                              <p:par>
                                <p:cTn id="140" presetID="11" presetClass="entr" presetSubtype="0" fill="hold" grpId="0" nodeType="afterEffect">
                                  <p:stCondLst>
                                    <p:cond delay="0"/>
                                  </p:stCondLst>
                                  <p:childTnLst>
                                    <p:set>
                                      <p:cBhvr>
                                        <p:cTn id="141" dur="1000">
                                          <p:stCondLst>
                                            <p:cond delay="0"/>
                                          </p:stCondLst>
                                        </p:cTn>
                                        <p:tgtEl>
                                          <p:spTgt spid="191"/>
                                        </p:tgtEl>
                                        <p:attrNameLst>
                                          <p:attrName>style.visibility</p:attrName>
                                        </p:attrNameLst>
                                      </p:cBhvr>
                                      <p:to>
                                        <p:strVal val="visible"/>
                                      </p:to>
                                    </p:set>
                                  </p:childTnLst>
                                </p:cTn>
                              </p:par>
                            </p:childTnLst>
                          </p:cTn>
                        </p:par>
                        <p:par>
                          <p:cTn id="142" fill="hold">
                            <p:stCondLst>
                              <p:cond delay="39500"/>
                            </p:stCondLst>
                            <p:childTnLst>
                              <p:par>
                                <p:cTn id="143" presetID="11" presetClass="entr" presetSubtype="0" fill="hold" grpId="0" nodeType="afterEffect">
                                  <p:stCondLst>
                                    <p:cond delay="0"/>
                                  </p:stCondLst>
                                  <p:childTnLst>
                                    <p:set>
                                      <p:cBhvr>
                                        <p:cTn id="144" dur="1000">
                                          <p:stCondLst>
                                            <p:cond delay="0"/>
                                          </p:stCondLst>
                                        </p:cTn>
                                        <p:tgtEl>
                                          <p:spTgt spid="192"/>
                                        </p:tgtEl>
                                        <p:attrNameLst>
                                          <p:attrName>style.visibility</p:attrName>
                                        </p:attrNameLst>
                                      </p:cBhvr>
                                      <p:to>
                                        <p:strVal val="visible"/>
                                      </p:to>
                                    </p:set>
                                  </p:childTnLst>
                                </p:cTn>
                              </p:par>
                            </p:childTnLst>
                          </p:cTn>
                        </p:par>
                        <p:par>
                          <p:cTn id="145" fill="hold">
                            <p:stCondLst>
                              <p:cond delay="40500"/>
                            </p:stCondLst>
                            <p:childTnLst>
                              <p:par>
                                <p:cTn id="146" presetID="11" presetClass="entr" presetSubtype="0" fill="hold" grpId="0" nodeType="afterEffect">
                                  <p:stCondLst>
                                    <p:cond delay="0"/>
                                  </p:stCondLst>
                                  <p:childTnLst>
                                    <p:set>
                                      <p:cBhvr>
                                        <p:cTn id="147" dur="1000">
                                          <p:stCondLst>
                                            <p:cond delay="0"/>
                                          </p:stCondLst>
                                        </p:cTn>
                                        <p:tgtEl>
                                          <p:spTgt spid="193"/>
                                        </p:tgtEl>
                                        <p:attrNameLst>
                                          <p:attrName>style.visibility</p:attrName>
                                        </p:attrNameLst>
                                      </p:cBhvr>
                                      <p:to>
                                        <p:strVal val="visible"/>
                                      </p:to>
                                    </p:set>
                                  </p:childTnLst>
                                </p:cTn>
                              </p:par>
                            </p:childTnLst>
                          </p:cTn>
                        </p:par>
                        <p:par>
                          <p:cTn id="148" fill="hold">
                            <p:stCondLst>
                              <p:cond delay="41500"/>
                            </p:stCondLst>
                            <p:childTnLst>
                              <p:par>
                                <p:cTn id="149" presetID="11" presetClass="entr" presetSubtype="0" fill="hold" grpId="0" nodeType="afterEffect">
                                  <p:stCondLst>
                                    <p:cond delay="0"/>
                                  </p:stCondLst>
                                  <p:childTnLst>
                                    <p:set>
                                      <p:cBhvr>
                                        <p:cTn id="150" dur="1000">
                                          <p:stCondLst>
                                            <p:cond delay="0"/>
                                          </p:stCondLst>
                                        </p:cTn>
                                        <p:tgtEl>
                                          <p:spTgt spid="194"/>
                                        </p:tgtEl>
                                        <p:attrNameLst>
                                          <p:attrName>style.visibility</p:attrName>
                                        </p:attrNameLst>
                                      </p:cBhvr>
                                      <p:to>
                                        <p:strVal val="visible"/>
                                      </p:to>
                                    </p:set>
                                  </p:childTnLst>
                                </p:cTn>
                              </p:par>
                            </p:childTnLst>
                          </p:cTn>
                        </p:par>
                        <p:par>
                          <p:cTn id="151" fill="hold">
                            <p:stCondLst>
                              <p:cond delay="42500"/>
                            </p:stCondLst>
                            <p:childTnLst>
                              <p:par>
                                <p:cTn id="152" presetID="11" presetClass="entr" presetSubtype="0" fill="hold" grpId="0" nodeType="afterEffect">
                                  <p:stCondLst>
                                    <p:cond delay="0"/>
                                  </p:stCondLst>
                                  <p:childTnLst>
                                    <p:set>
                                      <p:cBhvr>
                                        <p:cTn id="153" dur="1000">
                                          <p:stCondLst>
                                            <p:cond delay="0"/>
                                          </p:stCondLst>
                                        </p:cTn>
                                        <p:tgtEl>
                                          <p:spTgt spid="195"/>
                                        </p:tgtEl>
                                        <p:attrNameLst>
                                          <p:attrName>style.visibility</p:attrName>
                                        </p:attrNameLst>
                                      </p:cBhvr>
                                      <p:to>
                                        <p:strVal val="visible"/>
                                      </p:to>
                                    </p:set>
                                  </p:childTnLst>
                                </p:cTn>
                              </p:par>
                            </p:childTnLst>
                          </p:cTn>
                        </p:par>
                        <p:par>
                          <p:cTn id="154" fill="hold">
                            <p:stCondLst>
                              <p:cond delay="43500"/>
                            </p:stCondLst>
                            <p:childTnLst>
                              <p:par>
                                <p:cTn id="155" presetID="11" presetClass="entr" presetSubtype="0" fill="hold" grpId="0" nodeType="afterEffect">
                                  <p:stCondLst>
                                    <p:cond delay="0"/>
                                  </p:stCondLst>
                                  <p:childTnLst>
                                    <p:set>
                                      <p:cBhvr>
                                        <p:cTn id="156" dur="1000">
                                          <p:stCondLst>
                                            <p:cond delay="0"/>
                                          </p:stCondLst>
                                        </p:cTn>
                                        <p:tgtEl>
                                          <p:spTgt spid="196"/>
                                        </p:tgtEl>
                                        <p:attrNameLst>
                                          <p:attrName>style.visibility</p:attrName>
                                        </p:attrNameLst>
                                      </p:cBhvr>
                                      <p:to>
                                        <p:strVal val="visible"/>
                                      </p:to>
                                    </p:set>
                                  </p:childTnLst>
                                </p:cTn>
                              </p:par>
                            </p:childTnLst>
                          </p:cTn>
                        </p:par>
                        <p:par>
                          <p:cTn id="157" fill="hold">
                            <p:stCondLst>
                              <p:cond delay="44500"/>
                            </p:stCondLst>
                            <p:childTnLst>
                              <p:par>
                                <p:cTn id="158" presetID="11" presetClass="entr" presetSubtype="0" fill="hold" grpId="0" nodeType="afterEffect">
                                  <p:stCondLst>
                                    <p:cond delay="0"/>
                                  </p:stCondLst>
                                  <p:childTnLst>
                                    <p:set>
                                      <p:cBhvr>
                                        <p:cTn id="159" dur="1000">
                                          <p:stCondLst>
                                            <p:cond delay="0"/>
                                          </p:stCondLst>
                                        </p:cTn>
                                        <p:tgtEl>
                                          <p:spTgt spid="197"/>
                                        </p:tgtEl>
                                        <p:attrNameLst>
                                          <p:attrName>style.visibility</p:attrName>
                                        </p:attrNameLst>
                                      </p:cBhvr>
                                      <p:to>
                                        <p:strVal val="visible"/>
                                      </p:to>
                                    </p:set>
                                  </p:childTnLst>
                                </p:cTn>
                              </p:par>
                            </p:childTnLst>
                          </p:cTn>
                        </p:par>
                        <p:par>
                          <p:cTn id="160" fill="hold">
                            <p:stCondLst>
                              <p:cond delay="45500"/>
                            </p:stCondLst>
                            <p:childTnLst>
                              <p:par>
                                <p:cTn id="161" presetID="11" presetClass="entr" presetSubtype="0" fill="hold" grpId="0" nodeType="afterEffect">
                                  <p:stCondLst>
                                    <p:cond delay="0"/>
                                  </p:stCondLst>
                                  <p:childTnLst>
                                    <p:set>
                                      <p:cBhvr>
                                        <p:cTn id="162" dur="1000">
                                          <p:stCondLst>
                                            <p:cond delay="0"/>
                                          </p:stCondLst>
                                        </p:cTn>
                                        <p:tgtEl>
                                          <p:spTgt spid="198"/>
                                        </p:tgtEl>
                                        <p:attrNameLst>
                                          <p:attrName>style.visibility</p:attrName>
                                        </p:attrNameLst>
                                      </p:cBhvr>
                                      <p:to>
                                        <p:strVal val="visible"/>
                                      </p:to>
                                    </p:set>
                                  </p:childTnLst>
                                </p:cTn>
                              </p:par>
                            </p:childTnLst>
                          </p:cTn>
                        </p:par>
                        <p:par>
                          <p:cTn id="163" fill="hold">
                            <p:stCondLst>
                              <p:cond delay="46500"/>
                            </p:stCondLst>
                            <p:childTnLst>
                              <p:par>
                                <p:cTn id="164" presetID="11" presetClass="entr" presetSubtype="0" fill="hold" grpId="0" nodeType="afterEffect">
                                  <p:stCondLst>
                                    <p:cond delay="0"/>
                                  </p:stCondLst>
                                  <p:childTnLst>
                                    <p:set>
                                      <p:cBhvr>
                                        <p:cTn id="165" dur="1000">
                                          <p:stCondLst>
                                            <p:cond delay="0"/>
                                          </p:stCondLst>
                                        </p:cTn>
                                        <p:tgtEl>
                                          <p:spTgt spid="199"/>
                                        </p:tgtEl>
                                        <p:attrNameLst>
                                          <p:attrName>style.visibility</p:attrName>
                                        </p:attrNameLst>
                                      </p:cBhvr>
                                      <p:to>
                                        <p:strVal val="visible"/>
                                      </p:to>
                                    </p:set>
                                  </p:childTnLst>
                                </p:cTn>
                              </p:par>
                            </p:childTnLst>
                          </p:cTn>
                        </p:par>
                        <p:par>
                          <p:cTn id="166" fill="hold">
                            <p:stCondLst>
                              <p:cond delay="47500"/>
                            </p:stCondLst>
                            <p:childTnLst>
                              <p:par>
                                <p:cTn id="167" presetID="11" presetClass="entr" presetSubtype="0" fill="hold" grpId="0" nodeType="afterEffect">
                                  <p:stCondLst>
                                    <p:cond delay="0"/>
                                  </p:stCondLst>
                                  <p:childTnLst>
                                    <p:set>
                                      <p:cBhvr>
                                        <p:cTn id="168" dur="1000">
                                          <p:stCondLst>
                                            <p:cond delay="0"/>
                                          </p:stCondLst>
                                        </p:cTn>
                                        <p:tgtEl>
                                          <p:spTgt spid="200"/>
                                        </p:tgtEl>
                                        <p:attrNameLst>
                                          <p:attrName>style.visibility</p:attrName>
                                        </p:attrNameLst>
                                      </p:cBhvr>
                                      <p:to>
                                        <p:strVal val="visible"/>
                                      </p:to>
                                    </p:set>
                                  </p:childTnLst>
                                </p:cTn>
                              </p:par>
                            </p:childTnLst>
                          </p:cTn>
                        </p:par>
                        <p:par>
                          <p:cTn id="169" fill="hold">
                            <p:stCondLst>
                              <p:cond delay="48500"/>
                            </p:stCondLst>
                            <p:childTnLst>
                              <p:par>
                                <p:cTn id="170" presetID="11" presetClass="entr" presetSubtype="0" fill="hold" grpId="0" nodeType="afterEffect">
                                  <p:stCondLst>
                                    <p:cond delay="0"/>
                                  </p:stCondLst>
                                  <p:childTnLst>
                                    <p:set>
                                      <p:cBhvr>
                                        <p:cTn id="171" dur="1000">
                                          <p:stCondLst>
                                            <p:cond delay="0"/>
                                          </p:stCondLst>
                                        </p:cTn>
                                        <p:tgtEl>
                                          <p:spTgt spid="201"/>
                                        </p:tgtEl>
                                        <p:attrNameLst>
                                          <p:attrName>style.visibility</p:attrName>
                                        </p:attrNameLst>
                                      </p:cBhvr>
                                      <p:to>
                                        <p:strVal val="visible"/>
                                      </p:to>
                                    </p:set>
                                  </p:childTnLst>
                                </p:cTn>
                              </p:par>
                            </p:childTnLst>
                          </p:cTn>
                        </p:par>
                        <p:par>
                          <p:cTn id="172" fill="hold">
                            <p:stCondLst>
                              <p:cond delay="49500"/>
                            </p:stCondLst>
                            <p:childTnLst>
                              <p:par>
                                <p:cTn id="173" presetID="11" presetClass="entr" presetSubtype="0" fill="hold" grpId="0" nodeType="afterEffect">
                                  <p:stCondLst>
                                    <p:cond delay="0"/>
                                  </p:stCondLst>
                                  <p:childTnLst>
                                    <p:set>
                                      <p:cBhvr>
                                        <p:cTn id="174" dur="1000">
                                          <p:stCondLst>
                                            <p:cond delay="0"/>
                                          </p:stCondLst>
                                        </p:cTn>
                                        <p:tgtEl>
                                          <p:spTgt spid="202"/>
                                        </p:tgtEl>
                                        <p:attrNameLst>
                                          <p:attrName>style.visibility</p:attrName>
                                        </p:attrNameLst>
                                      </p:cBhvr>
                                      <p:to>
                                        <p:strVal val="visible"/>
                                      </p:to>
                                    </p:set>
                                  </p:childTnLst>
                                </p:cTn>
                              </p:par>
                            </p:childTnLst>
                          </p:cTn>
                        </p:par>
                        <p:par>
                          <p:cTn id="175" fill="hold">
                            <p:stCondLst>
                              <p:cond delay="50500"/>
                            </p:stCondLst>
                            <p:childTnLst>
                              <p:par>
                                <p:cTn id="176" presetID="11" presetClass="entr" presetSubtype="0" fill="hold" grpId="0" nodeType="afterEffect">
                                  <p:stCondLst>
                                    <p:cond delay="0"/>
                                  </p:stCondLst>
                                  <p:childTnLst>
                                    <p:set>
                                      <p:cBhvr>
                                        <p:cTn id="177" dur="1000">
                                          <p:stCondLst>
                                            <p:cond delay="0"/>
                                          </p:stCondLst>
                                        </p:cTn>
                                        <p:tgtEl>
                                          <p:spTgt spid="203"/>
                                        </p:tgtEl>
                                        <p:attrNameLst>
                                          <p:attrName>style.visibility</p:attrName>
                                        </p:attrNameLst>
                                      </p:cBhvr>
                                      <p:to>
                                        <p:strVal val="visible"/>
                                      </p:to>
                                    </p:set>
                                  </p:childTnLst>
                                </p:cTn>
                              </p:par>
                            </p:childTnLst>
                          </p:cTn>
                        </p:par>
                        <p:par>
                          <p:cTn id="178" fill="hold">
                            <p:stCondLst>
                              <p:cond delay="51500"/>
                            </p:stCondLst>
                            <p:childTnLst>
                              <p:par>
                                <p:cTn id="179" presetID="11" presetClass="entr" presetSubtype="0" fill="hold" grpId="0" nodeType="afterEffect">
                                  <p:stCondLst>
                                    <p:cond delay="0"/>
                                  </p:stCondLst>
                                  <p:childTnLst>
                                    <p:set>
                                      <p:cBhvr>
                                        <p:cTn id="180" dur="1000">
                                          <p:stCondLst>
                                            <p:cond delay="0"/>
                                          </p:stCondLst>
                                        </p:cTn>
                                        <p:tgtEl>
                                          <p:spTgt spid="204"/>
                                        </p:tgtEl>
                                        <p:attrNameLst>
                                          <p:attrName>style.visibility</p:attrName>
                                        </p:attrNameLst>
                                      </p:cBhvr>
                                      <p:to>
                                        <p:strVal val="visible"/>
                                      </p:to>
                                    </p:set>
                                  </p:childTnLst>
                                </p:cTn>
                              </p:par>
                            </p:childTnLst>
                          </p:cTn>
                        </p:par>
                        <p:par>
                          <p:cTn id="181" fill="hold">
                            <p:stCondLst>
                              <p:cond delay="52500"/>
                            </p:stCondLst>
                            <p:childTnLst>
                              <p:par>
                                <p:cTn id="182" presetID="11" presetClass="entr" presetSubtype="0" fill="hold" grpId="0" nodeType="afterEffect">
                                  <p:stCondLst>
                                    <p:cond delay="0"/>
                                  </p:stCondLst>
                                  <p:childTnLst>
                                    <p:set>
                                      <p:cBhvr>
                                        <p:cTn id="183" dur="1000">
                                          <p:stCondLst>
                                            <p:cond delay="0"/>
                                          </p:stCondLst>
                                        </p:cTn>
                                        <p:tgtEl>
                                          <p:spTgt spid="205"/>
                                        </p:tgtEl>
                                        <p:attrNameLst>
                                          <p:attrName>style.visibility</p:attrName>
                                        </p:attrNameLst>
                                      </p:cBhvr>
                                      <p:to>
                                        <p:strVal val="visible"/>
                                      </p:to>
                                    </p:set>
                                  </p:childTnLst>
                                </p:cTn>
                              </p:par>
                            </p:childTnLst>
                          </p:cTn>
                        </p:par>
                        <p:par>
                          <p:cTn id="184" fill="hold">
                            <p:stCondLst>
                              <p:cond delay="53500"/>
                            </p:stCondLst>
                            <p:childTnLst>
                              <p:par>
                                <p:cTn id="185" presetID="11" presetClass="entr" presetSubtype="0" fill="hold" grpId="0" nodeType="afterEffect">
                                  <p:stCondLst>
                                    <p:cond delay="0"/>
                                  </p:stCondLst>
                                  <p:childTnLst>
                                    <p:set>
                                      <p:cBhvr>
                                        <p:cTn id="186" dur="1000">
                                          <p:stCondLst>
                                            <p:cond delay="0"/>
                                          </p:stCondLst>
                                        </p:cTn>
                                        <p:tgtEl>
                                          <p:spTgt spid="206"/>
                                        </p:tgtEl>
                                        <p:attrNameLst>
                                          <p:attrName>style.visibility</p:attrName>
                                        </p:attrNameLst>
                                      </p:cBhvr>
                                      <p:to>
                                        <p:strVal val="visible"/>
                                      </p:to>
                                    </p:set>
                                  </p:childTnLst>
                                </p:cTn>
                              </p:par>
                            </p:childTnLst>
                          </p:cTn>
                        </p:par>
                        <p:par>
                          <p:cTn id="187" fill="hold">
                            <p:stCondLst>
                              <p:cond delay="54500"/>
                            </p:stCondLst>
                            <p:childTnLst>
                              <p:par>
                                <p:cTn id="188" presetID="11" presetClass="entr" presetSubtype="0" fill="hold" grpId="0" nodeType="afterEffect">
                                  <p:stCondLst>
                                    <p:cond delay="0"/>
                                  </p:stCondLst>
                                  <p:childTnLst>
                                    <p:set>
                                      <p:cBhvr>
                                        <p:cTn id="189" dur="1000">
                                          <p:stCondLst>
                                            <p:cond delay="0"/>
                                          </p:stCondLst>
                                        </p:cTn>
                                        <p:tgtEl>
                                          <p:spTgt spid="207"/>
                                        </p:tgtEl>
                                        <p:attrNameLst>
                                          <p:attrName>style.visibility</p:attrName>
                                        </p:attrNameLst>
                                      </p:cBhvr>
                                      <p:to>
                                        <p:strVal val="visible"/>
                                      </p:to>
                                    </p:set>
                                  </p:childTnLst>
                                </p:cTn>
                              </p:par>
                            </p:childTnLst>
                          </p:cTn>
                        </p:par>
                        <p:par>
                          <p:cTn id="190" fill="hold">
                            <p:stCondLst>
                              <p:cond delay="55500"/>
                            </p:stCondLst>
                            <p:childTnLst>
                              <p:par>
                                <p:cTn id="191" presetID="11" presetClass="entr" presetSubtype="0" fill="hold" grpId="0" nodeType="afterEffect">
                                  <p:stCondLst>
                                    <p:cond delay="0"/>
                                  </p:stCondLst>
                                  <p:childTnLst>
                                    <p:set>
                                      <p:cBhvr>
                                        <p:cTn id="192" dur="1000">
                                          <p:stCondLst>
                                            <p:cond delay="0"/>
                                          </p:stCondLst>
                                        </p:cTn>
                                        <p:tgtEl>
                                          <p:spTgt spid="208"/>
                                        </p:tgtEl>
                                        <p:attrNameLst>
                                          <p:attrName>style.visibility</p:attrName>
                                        </p:attrNameLst>
                                      </p:cBhvr>
                                      <p:to>
                                        <p:strVal val="visible"/>
                                      </p:to>
                                    </p:set>
                                  </p:childTnLst>
                                </p:cTn>
                              </p:par>
                            </p:childTnLst>
                          </p:cTn>
                        </p:par>
                        <p:par>
                          <p:cTn id="193" fill="hold">
                            <p:stCondLst>
                              <p:cond delay="56500"/>
                            </p:stCondLst>
                            <p:childTnLst>
                              <p:par>
                                <p:cTn id="194" presetID="11" presetClass="entr" presetSubtype="0" fill="hold" grpId="0" nodeType="afterEffect">
                                  <p:stCondLst>
                                    <p:cond delay="0"/>
                                  </p:stCondLst>
                                  <p:childTnLst>
                                    <p:set>
                                      <p:cBhvr>
                                        <p:cTn id="195" dur="1000">
                                          <p:stCondLst>
                                            <p:cond delay="0"/>
                                          </p:stCondLst>
                                        </p:cTn>
                                        <p:tgtEl>
                                          <p:spTgt spid="209"/>
                                        </p:tgtEl>
                                        <p:attrNameLst>
                                          <p:attrName>style.visibility</p:attrName>
                                        </p:attrNameLst>
                                      </p:cBhvr>
                                      <p:to>
                                        <p:strVal val="visible"/>
                                      </p:to>
                                    </p:set>
                                  </p:childTnLst>
                                </p:cTn>
                              </p:par>
                            </p:childTnLst>
                          </p:cTn>
                        </p:par>
                        <p:par>
                          <p:cTn id="196" fill="hold">
                            <p:stCondLst>
                              <p:cond delay="57500"/>
                            </p:stCondLst>
                            <p:childTnLst>
                              <p:par>
                                <p:cTn id="197" presetID="11" presetClass="entr" presetSubtype="0" fill="hold" grpId="0" nodeType="afterEffect">
                                  <p:stCondLst>
                                    <p:cond delay="0"/>
                                  </p:stCondLst>
                                  <p:childTnLst>
                                    <p:set>
                                      <p:cBhvr>
                                        <p:cTn id="198" dur="1000">
                                          <p:stCondLst>
                                            <p:cond delay="0"/>
                                          </p:stCondLst>
                                        </p:cTn>
                                        <p:tgtEl>
                                          <p:spTgt spid="210"/>
                                        </p:tgtEl>
                                        <p:attrNameLst>
                                          <p:attrName>style.visibility</p:attrName>
                                        </p:attrNameLst>
                                      </p:cBhvr>
                                      <p:to>
                                        <p:strVal val="visible"/>
                                      </p:to>
                                    </p:set>
                                  </p:childTnLst>
                                </p:cTn>
                              </p:par>
                            </p:childTnLst>
                          </p:cTn>
                        </p:par>
                        <p:par>
                          <p:cTn id="199" fill="hold">
                            <p:stCondLst>
                              <p:cond delay="58500"/>
                            </p:stCondLst>
                            <p:childTnLst>
                              <p:par>
                                <p:cTn id="200" presetID="11" presetClass="entr" presetSubtype="0" fill="hold" grpId="0" nodeType="afterEffect">
                                  <p:stCondLst>
                                    <p:cond delay="0"/>
                                  </p:stCondLst>
                                  <p:childTnLst>
                                    <p:set>
                                      <p:cBhvr>
                                        <p:cTn id="201" dur="1000">
                                          <p:stCondLst>
                                            <p:cond delay="0"/>
                                          </p:stCondLst>
                                        </p:cTn>
                                        <p:tgtEl>
                                          <p:spTgt spid="211"/>
                                        </p:tgtEl>
                                        <p:attrNameLst>
                                          <p:attrName>style.visibility</p:attrName>
                                        </p:attrNameLst>
                                      </p:cBhvr>
                                      <p:to>
                                        <p:strVal val="visible"/>
                                      </p:to>
                                    </p:set>
                                  </p:childTnLst>
                                </p:cTn>
                              </p:par>
                            </p:childTnLst>
                          </p:cTn>
                        </p:par>
                        <p:par>
                          <p:cTn id="202" fill="hold">
                            <p:stCondLst>
                              <p:cond delay="59500"/>
                            </p:stCondLst>
                            <p:childTnLst>
                              <p:par>
                                <p:cTn id="203" presetID="11" presetClass="entr" presetSubtype="0" fill="hold" grpId="0" nodeType="afterEffect">
                                  <p:stCondLst>
                                    <p:cond delay="0"/>
                                  </p:stCondLst>
                                  <p:childTnLst>
                                    <p:set>
                                      <p:cBhvr>
                                        <p:cTn id="204" dur="1000">
                                          <p:stCondLst>
                                            <p:cond delay="0"/>
                                          </p:stCondLst>
                                        </p:cTn>
                                        <p:tgtEl>
                                          <p:spTgt spid="212"/>
                                        </p:tgtEl>
                                        <p:attrNameLst>
                                          <p:attrName>style.visibility</p:attrName>
                                        </p:attrNameLst>
                                      </p:cBhvr>
                                      <p:to>
                                        <p:strVal val="visible"/>
                                      </p:to>
                                    </p:set>
                                  </p:childTnLst>
                                </p:cTn>
                              </p:par>
                            </p:childTnLst>
                          </p:cTn>
                        </p:par>
                        <p:par>
                          <p:cTn id="205" fill="hold">
                            <p:stCondLst>
                              <p:cond delay="60500"/>
                            </p:stCondLst>
                            <p:childTnLst>
                              <p:par>
                                <p:cTn id="206" presetID="11" presetClass="entr" presetSubtype="0" fill="hold" grpId="0" nodeType="afterEffect">
                                  <p:stCondLst>
                                    <p:cond delay="0"/>
                                  </p:stCondLst>
                                  <p:childTnLst>
                                    <p:set>
                                      <p:cBhvr>
                                        <p:cTn id="207" dur="1000">
                                          <p:stCondLst>
                                            <p:cond delay="0"/>
                                          </p:stCondLst>
                                        </p:cTn>
                                        <p:tgtEl>
                                          <p:spTgt spid="213"/>
                                        </p:tgtEl>
                                        <p:attrNameLst>
                                          <p:attrName>style.visibility</p:attrName>
                                        </p:attrNameLst>
                                      </p:cBhvr>
                                      <p:to>
                                        <p:strVal val="visible"/>
                                      </p:to>
                                    </p:set>
                                  </p:childTnLst>
                                </p:cTn>
                              </p:par>
                            </p:childTnLst>
                          </p:cTn>
                        </p:par>
                        <p:par>
                          <p:cTn id="208" fill="hold">
                            <p:stCondLst>
                              <p:cond delay="61500"/>
                            </p:stCondLst>
                            <p:childTnLst>
                              <p:par>
                                <p:cTn id="209" presetID="11" presetClass="entr" presetSubtype="0" fill="hold" grpId="0" nodeType="afterEffect">
                                  <p:stCondLst>
                                    <p:cond delay="0"/>
                                  </p:stCondLst>
                                  <p:childTnLst>
                                    <p:set>
                                      <p:cBhvr>
                                        <p:cTn id="210" dur="1000">
                                          <p:stCondLst>
                                            <p:cond delay="0"/>
                                          </p:stCondLst>
                                        </p:cTn>
                                        <p:tgtEl>
                                          <p:spTgt spid="214"/>
                                        </p:tgtEl>
                                        <p:attrNameLst>
                                          <p:attrName>style.visibility</p:attrName>
                                        </p:attrNameLst>
                                      </p:cBhvr>
                                      <p:to>
                                        <p:strVal val="visible"/>
                                      </p:to>
                                    </p:set>
                                  </p:childTnLst>
                                </p:cTn>
                              </p:par>
                            </p:childTnLst>
                          </p:cTn>
                        </p:par>
                        <p:par>
                          <p:cTn id="211" fill="hold">
                            <p:stCondLst>
                              <p:cond delay="62500"/>
                            </p:stCondLst>
                            <p:childTnLst>
                              <p:par>
                                <p:cTn id="212" presetID="11" presetClass="entr" presetSubtype="0" fill="hold" grpId="0" nodeType="afterEffect">
                                  <p:stCondLst>
                                    <p:cond delay="0"/>
                                  </p:stCondLst>
                                  <p:childTnLst>
                                    <p:set>
                                      <p:cBhvr>
                                        <p:cTn id="213" dur="1000">
                                          <p:stCondLst>
                                            <p:cond delay="0"/>
                                          </p:stCondLst>
                                        </p:cTn>
                                        <p:tgtEl>
                                          <p:spTgt spid="215"/>
                                        </p:tgtEl>
                                        <p:attrNameLst>
                                          <p:attrName>style.visibility</p:attrName>
                                        </p:attrNameLst>
                                      </p:cBhvr>
                                      <p:to>
                                        <p:strVal val="visible"/>
                                      </p:to>
                                    </p:set>
                                  </p:childTnLst>
                                </p:cTn>
                              </p:par>
                            </p:childTnLst>
                          </p:cTn>
                        </p:par>
                        <p:par>
                          <p:cTn id="214" fill="hold">
                            <p:stCondLst>
                              <p:cond delay="63500"/>
                            </p:stCondLst>
                            <p:childTnLst>
                              <p:par>
                                <p:cTn id="215" presetID="11" presetClass="entr" presetSubtype="0" fill="hold" grpId="0" nodeType="afterEffect">
                                  <p:stCondLst>
                                    <p:cond delay="0"/>
                                  </p:stCondLst>
                                  <p:childTnLst>
                                    <p:set>
                                      <p:cBhvr>
                                        <p:cTn id="216" dur="1000">
                                          <p:stCondLst>
                                            <p:cond delay="0"/>
                                          </p:stCondLst>
                                        </p:cTn>
                                        <p:tgtEl>
                                          <p:spTgt spid="216"/>
                                        </p:tgtEl>
                                        <p:attrNameLst>
                                          <p:attrName>style.visibility</p:attrName>
                                        </p:attrNameLst>
                                      </p:cBhvr>
                                      <p:to>
                                        <p:strVal val="visible"/>
                                      </p:to>
                                    </p:set>
                                  </p:childTnLst>
                                </p:cTn>
                              </p:par>
                            </p:childTnLst>
                          </p:cTn>
                        </p:par>
                        <p:par>
                          <p:cTn id="217" fill="hold">
                            <p:stCondLst>
                              <p:cond delay="64500"/>
                            </p:stCondLst>
                            <p:childTnLst>
                              <p:par>
                                <p:cTn id="218" presetID="11" presetClass="entr" presetSubtype="0" fill="hold" grpId="0" nodeType="afterEffect">
                                  <p:stCondLst>
                                    <p:cond delay="0"/>
                                  </p:stCondLst>
                                  <p:childTnLst>
                                    <p:set>
                                      <p:cBhvr>
                                        <p:cTn id="219" dur="1000">
                                          <p:stCondLst>
                                            <p:cond delay="0"/>
                                          </p:stCondLst>
                                        </p:cTn>
                                        <p:tgtEl>
                                          <p:spTgt spid="217"/>
                                        </p:tgtEl>
                                        <p:attrNameLst>
                                          <p:attrName>style.visibility</p:attrName>
                                        </p:attrNameLst>
                                      </p:cBhvr>
                                      <p:to>
                                        <p:strVal val="visible"/>
                                      </p:to>
                                    </p:set>
                                  </p:childTnLst>
                                </p:cTn>
                              </p:par>
                            </p:childTnLst>
                          </p:cTn>
                        </p:par>
                        <p:par>
                          <p:cTn id="220" fill="hold">
                            <p:stCondLst>
                              <p:cond delay="65500"/>
                            </p:stCondLst>
                            <p:childTnLst>
                              <p:par>
                                <p:cTn id="221" presetID="11" presetClass="entr" presetSubtype="0" fill="hold" grpId="0" nodeType="afterEffect">
                                  <p:stCondLst>
                                    <p:cond delay="0"/>
                                  </p:stCondLst>
                                  <p:childTnLst>
                                    <p:set>
                                      <p:cBhvr>
                                        <p:cTn id="222" dur="1000">
                                          <p:stCondLst>
                                            <p:cond delay="0"/>
                                          </p:stCondLst>
                                        </p:cTn>
                                        <p:tgtEl>
                                          <p:spTgt spid="218"/>
                                        </p:tgtEl>
                                        <p:attrNameLst>
                                          <p:attrName>style.visibility</p:attrName>
                                        </p:attrNameLst>
                                      </p:cBhvr>
                                      <p:to>
                                        <p:strVal val="visible"/>
                                      </p:to>
                                    </p:set>
                                  </p:childTnLst>
                                </p:cTn>
                              </p:par>
                            </p:childTnLst>
                          </p:cTn>
                        </p:par>
                        <p:par>
                          <p:cTn id="223" fill="hold">
                            <p:stCondLst>
                              <p:cond delay="66500"/>
                            </p:stCondLst>
                            <p:childTnLst>
                              <p:par>
                                <p:cTn id="224" presetID="11" presetClass="entr" presetSubtype="0" fill="hold" grpId="0" nodeType="afterEffect">
                                  <p:stCondLst>
                                    <p:cond delay="0"/>
                                  </p:stCondLst>
                                  <p:childTnLst>
                                    <p:set>
                                      <p:cBhvr>
                                        <p:cTn id="225" dur="1000">
                                          <p:stCondLst>
                                            <p:cond delay="0"/>
                                          </p:stCondLst>
                                        </p:cTn>
                                        <p:tgtEl>
                                          <p:spTgt spid="219"/>
                                        </p:tgtEl>
                                        <p:attrNameLst>
                                          <p:attrName>style.visibility</p:attrName>
                                        </p:attrNameLst>
                                      </p:cBhvr>
                                      <p:to>
                                        <p:strVal val="visible"/>
                                      </p:to>
                                    </p:set>
                                  </p:childTnLst>
                                </p:cTn>
                              </p:par>
                            </p:childTnLst>
                          </p:cTn>
                        </p:par>
                        <p:par>
                          <p:cTn id="226" fill="hold">
                            <p:stCondLst>
                              <p:cond delay="67500"/>
                            </p:stCondLst>
                            <p:childTnLst>
                              <p:par>
                                <p:cTn id="227" presetID="11" presetClass="entr" presetSubtype="0" fill="hold" grpId="0" nodeType="afterEffect">
                                  <p:stCondLst>
                                    <p:cond delay="0"/>
                                  </p:stCondLst>
                                  <p:childTnLst>
                                    <p:set>
                                      <p:cBhvr>
                                        <p:cTn id="228" dur="1000">
                                          <p:stCondLst>
                                            <p:cond delay="0"/>
                                          </p:stCondLst>
                                        </p:cTn>
                                        <p:tgtEl>
                                          <p:spTgt spid="220"/>
                                        </p:tgtEl>
                                        <p:attrNameLst>
                                          <p:attrName>style.visibility</p:attrName>
                                        </p:attrNameLst>
                                      </p:cBhvr>
                                      <p:to>
                                        <p:strVal val="visible"/>
                                      </p:to>
                                    </p:set>
                                  </p:childTnLst>
                                </p:cTn>
                              </p:par>
                            </p:childTnLst>
                          </p:cTn>
                        </p:par>
                        <p:par>
                          <p:cTn id="229" fill="hold">
                            <p:stCondLst>
                              <p:cond delay="68500"/>
                            </p:stCondLst>
                            <p:childTnLst>
                              <p:par>
                                <p:cTn id="230" presetID="11" presetClass="entr" presetSubtype="0" fill="hold" grpId="0" nodeType="afterEffect">
                                  <p:stCondLst>
                                    <p:cond delay="0"/>
                                  </p:stCondLst>
                                  <p:childTnLst>
                                    <p:set>
                                      <p:cBhvr>
                                        <p:cTn id="231" dur="1000">
                                          <p:stCondLst>
                                            <p:cond delay="0"/>
                                          </p:stCondLst>
                                        </p:cTn>
                                        <p:tgtEl>
                                          <p:spTgt spid="221"/>
                                        </p:tgtEl>
                                        <p:attrNameLst>
                                          <p:attrName>style.visibility</p:attrName>
                                        </p:attrNameLst>
                                      </p:cBhvr>
                                      <p:to>
                                        <p:strVal val="visible"/>
                                      </p:to>
                                    </p:set>
                                  </p:childTnLst>
                                </p:cTn>
                              </p:par>
                            </p:childTnLst>
                          </p:cTn>
                        </p:par>
                        <p:par>
                          <p:cTn id="232" fill="hold">
                            <p:stCondLst>
                              <p:cond delay="69500"/>
                            </p:stCondLst>
                            <p:childTnLst>
                              <p:par>
                                <p:cTn id="233" presetID="11" presetClass="entr" presetSubtype="0" fill="hold" grpId="0" nodeType="afterEffect">
                                  <p:stCondLst>
                                    <p:cond delay="0"/>
                                  </p:stCondLst>
                                  <p:childTnLst>
                                    <p:set>
                                      <p:cBhvr>
                                        <p:cTn id="234" dur="1000">
                                          <p:stCondLst>
                                            <p:cond delay="0"/>
                                          </p:stCondLst>
                                        </p:cTn>
                                        <p:tgtEl>
                                          <p:spTgt spid="222"/>
                                        </p:tgtEl>
                                        <p:attrNameLst>
                                          <p:attrName>style.visibility</p:attrName>
                                        </p:attrNameLst>
                                      </p:cBhvr>
                                      <p:to>
                                        <p:strVal val="visible"/>
                                      </p:to>
                                    </p:set>
                                  </p:childTnLst>
                                </p:cTn>
                              </p:par>
                            </p:childTnLst>
                          </p:cTn>
                        </p:par>
                        <p:par>
                          <p:cTn id="235" fill="hold">
                            <p:stCondLst>
                              <p:cond delay="70500"/>
                            </p:stCondLst>
                            <p:childTnLst>
                              <p:par>
                                <p:cTn id="236" presetID="11" presetClass="entr" presetSubtype="0" fill="hold" grpId="0" nodeType="afterEffect">
                                  <p:stCondLst>
                                    <p:cond delay="0"/>
                                  </p:stCondLst>
                                  <p:childTnLst>
                                    <p:set>
                                      <p:cBhvr>
                                        <p:cTn id="237" dur="1000">
                                          <p:stCondLst>
                                            <p:cond delay="0"/>
                                          </p:stCondLst>
                                        </p:cTn>
                                        <p:tgtEl>
                                          <p:spTgt spid="223"/>
                                        </p:tgtEl>
                                        <p:attrNameLst>
                                          <p:attrName>style.visibility</p:attrName>
                                        </p:attrNameLst>
                                      </p:cBhvr>
                                      <p:to>
                                        <p:strVal val="visible"/>
                                      </p:to>
                                    </p:set>
                                  </p:childTnLst>
                                </p:cTn>
                              </p:par>
                            </p:childTnLst>
                          </p:cTn>
                        </p:par>
                        <p:par>
                          <p:cTn id="238" fill="hold">
                            <p:stCondLst>
                              <p:cond delay="71500"/>
                            </p:stCondLst>
                            <p:childTnLst>
                              <p:par>
                                <p:cTn id="239" presetID="11" presetClass="entr" presetSubtype="0" fill="hold" grpId="0" nodeType="afterEffect">
                                  <p:stCondLst>
                                    <p:cond delay="0"/>
                                  </p:stCondLst>
                                  <p:childTnLst>
                                    <p:set>
                                      <p:cBhvr>
                                        <p:cTn id="240" dur="1000">
                                          <p:stCondLst>
                                            <p:cond delay="0"/>
                                          </p:stCondLst>
                                        </p:cTn>
                                        <p:tgtEl>
                                          <p:spTgt spid="224"/>
                                        </p:tgtEl>
                                        <p:attrNameLst>
                                          <p:attrName>style.visibility</p:attrName>
                                        </p:attrNameLst>
                                      </p:cBhvr>
                                      <p:to>
                                        <p:strVal val="visible"/>
                                      </p:to>
                                    </p:set>
                                  </p:childTnLst>
                                </p:cTn>
                              </p:par>
                            </p:childTnLst>
                          </p:cTn>
                        </p:par>
                        <p:par>
                          <p:cTn id="241" fill="hold">
                            <p:stCondLst>
                              <p:cond delay="72500"/>
                            </p:stCondLst>
                            <p:childTnLst>
                              <p:par>
                                <p:cTn id="242" presetID="11" presetClass="entr" presetSubtype="0" fill="hold" grpId="0" nodeType="afterEffect">
                                  <p:stCondLst>
                                    <p:cond delay="0"/>
                                  </p:stCondLst>
                                  <p:childTnLst>
                                    <p:set>
                                      <p:cBhvr>
                                        <p:cTn id="243" dur="1000">
                                          <p:stCondLst>
                                            <p:cond delay="0"/>
                                          </p:stCondLst>
                                        </p:cTn>
                                        <p:tgtEl>
                                          <p:spTgt spid="225"/>
                                        </p:tgtEl>
                                        <p:attrNameLst>
                                          <p:attrName>style.visibility</p:attrName>
                                        </p:attrNameLst>
                                      </p:cBhvr>
                                      <p:to>
                                        <p:strVal val="visible"/>
                                      </p:to>
                                    </p:set>
                                  </p:childTnLst>
                                </p:cTn>
                              </p:par>
                            </p:childTnLst>
                          </p:cTn>
                        </p:par>
                        <p:par>
                          <p:cTn id="244" fill="hold">
                            <p:stCondLst>
                              <p:cond delay="73500"/>
                            </p:stCondLst>
                            <p:childTnLst>
                              <p:par>
                                <p:cTn id="245" presetID="11" presetClass="entr" presetSubtype="0" fill="hold" grpId="0" nodeType="afterEffect">
                                  <p:stCondLst>
                                    <p:cond delay="0"/>
                                  </p:stCondLst>
                                  <p:childTnLst>
                                    <p:set>
                                      <p:cBhvr>
                                        <p:cTn id="246" dur="1000">
                                          <p:stCondLst>
                                            <p:cond delay="0"/>
                                          </p:stCondLst>
                                        </p:cTn>
                                        <p:tgtEl>
                                          <p:spTgt spid="226"/>
                                        </p:tgtEl>
                                        <p:attrNameLst>
                                          <p:attrName>style.visibility</p:attrName>
                                        </p:attrNameLst>
                                      </p:cBhvr>
                                      <p:to>
                                        <p:strVal val="visible"/>
                                      </p:to>
                                    </p:set>
                                  </p:childTnLst>
                                </p:cTn>
                              </p:par>
                            </p:childTnLst>
                          </p:cTn>
                        </p:par>
                        <p:par>
                          <p:cTn id="247" fill="hold">
                            <p:stCondLst>
                              <p:cond delay="74500"/>
                            </p:stCondLst>
                            <p:childTnLst>
                              <p:par>
                                <p:cTn id="248" presetID="11" presetClass="entr" presetSubtype="0" fill="hold" grpId="0" nodeType="afterEffect">
                                  <p:stCondLst>
                                    <p:cond delay="0"/>
                                  </p:stCondLst>
                                  <p:childTnLst>
                                    <p:set>
                                      <p:cBhvr>
                                        <p:cTn id="249" dur="1000">
                                          <p:stCondLst>
                                            <p:cond delay="0"/>
                                          </p:stCondLst>
                                        </p:cTn>
                                        <p:tgtEl>
                                          <p:spTgt spid="227"/>
                                        </p:tgtEl>
                                        <p:attrNameLst>
                                          <p:attrName>style.visibility</p:attrName>
                                        </p:attrNameLst>
                                      </p:cBhvr>
                                      <p:to>
                                        <p:strVal val="visible"/>
                                      </p:to>
                                    </p:set>
                                  </p:childTnLst>
                                </p:cTn>
                              </p:par>
                            </p:childTnLst>
                          </p:cTn>
                        </p:par>
                        <p:par>
                          <p:cTn id="250" fill="hold">
                            <p:stCondLst>
                              <p:cond delay="75500"/>
                            </p:stCondLst>
                            <p:childTnLst>
                              <p:par>
                                <p:cTn id="251" presetID="11" presetClass="entr" presetSubtype="0" fill="hold" grpId="0" nodeType="afterEffect">
                                  <p:stCondLst>
                                    <p:cond delay="0"/>
                                  </p:stCondLst>
                                  <p:childTnLst>
                                    <p:set>
                                      <p:cBhvr>
                                        <p:cTn id="252" dur="1000">
                                          <p:stCondLst>
                                            <p:cond delay="0"/>
                                          </p:stCondLst>
                                        </p:cTn>
                                        <p:tgtEl>
                                          <p:spTgt spid="228"/>
                                        </p:tgtEl>
                                        <p:attrNameLst>
                                          <p:attrName>style.visibility</p:attrName>
                                        </p:attrNameLst>
                                      </p:cBhvr>
                                      <p:to>
                                        <p:strVal val="visible"/>
                                      </p:to>
                                    </p:set>
                                  </p:childTnLst>
                                </p:cTn>
                              </p:par>
                            </p:childTnLst>
                          </p:cTn>
                        </p:par>
                        <p:par>
                          <p:cTn id="253" fill="hold">
                            <p:stCondLst>
                              <p:cond delay="76500"/>
                            </p:stCondLst>
                            <p:childTnLst>
                              <p:par>
                                <p:cTn id="254" presetID="11" presetClass="entr" presetSubtype="0" fill="hold" grpId="0" nodeType="afterEffect">
                                  <p:stCondLst>
                                    <p:cond delay="0"/>
                                  </p:stCondLst>
                                  <p:childTnLst>
                                    <p:set>
                                      <p:cBhvr>
                                        <p:cTn id="255" dur="1000">
                                          <p:stCondLst>
                                            <p:cond delay="0"/>
                                          </p:stCondLst>
                                        </p:cTn>
                                        <p:tgtEl>
                                          <p:spTgt spid="229"/>
                                        </p:tgtEl>
                                        <p:attrNameLst>
                                          <p:attrName>style.visibility</p:attrName>
                                        </p:attrNameLst>
                                      </p:cBhvr>
                                      <p:to>
                                        <p:strVal val="visible"/>
                                      </p:to>
                                    </p:set>
                                  </p:childTnLst>
                                </p:cTn>
                              </p:par>
                            </p:childTnLst>
                          </p:cTn>
                        </p:par>
                        <p:par>
                          <p:cTn id="256" fill="hold">
                            <p:stCondLst>
                              <p:cond delay="77500"/>
                            </p:stCondLst>
                            <p:childTnLst>
                              <p:par>
                                <p:cTn id="257" presetID="11" presetClass="entr" presetSubtype="0" fill="hold" grpId="0" nodeType="afterEffect">
                                  <p:stCondLst>
                                    <p:cond delay="0"/>
                                  </p:stCondLst>
                                  <p:childTnLst>
                                    <p:set>
                                      <p:cBhvr>
                                        <p:cTn id="258" dur="1000">
                                          <p:stCondLst>
                                            <p:cond delay="0"/>
                                          </p:stCondLst>
                                        </p:cTn>
                                        <p:tgtEl>
                                          <p:spTgt spid="230"/>
                                        </p:tgtEl>
                                        <p:attrNameLst>
                                          <p:attrName>style.visibility</p:attrName>
                                        </p:attrNameLst>
                                      </p:cBhvr>
                                      <p:to>
                                        <p:strVal val="visible"/>
                                      </p:to>
                                    </p:set>
                                  </p:childTnLst>
                                </p:cTn>
                              </p:par>
                            </p:childTnLst>
                          </p:cTn>
                        </p:par>
                        <p:par>
                          <p:cTn id="259" fill="hold">
                            <p:stCondLst>
                              <p:cond delay="78500"/>
                            </p:stCondLst>
                            <p:childTnLst>
                              <p:par>
                                <p:cTn id="260" presetID="11" presetClass="entr" presetSubtype="0" fill="hold" grpId="0" nodeType="afterEffect">
                                  <p:stCondLst>
                                    <p:cond delay="0"/>
                                  </p:stCondLst>
                                  <p:childTnLst>
                                    <p:set>
                                      <p:cBhvr>
                                        <p:cTn id="261" dur="1000">
                                          <p:stCondLst>
                                            <p:cond delay="0"/>
                                          </p:stCondLst>
                                        </p:cTn>
                                        <p:tgtEl>
                                          <p:spTgt spid="231"/>
                                        </p:tgtEl>
                                        <p:attrNameLst>
                                          <p:attrName>style.visibility</p:attrName>
                                        </p:attrNameLst>
                                      </p:cBhvr>
                                      <p:to>
                                        <p:strVal val="visible"/>
                                      </p:to>
                                    </p:set>
                                  </p:childTnLst>
                                </p:cTn>
                              </p:par>
                            </p:childTnLst>
                          </p:cTn>
                        </p:par>
                        <p:par>
                          <p:cTn id="262" fill="hold">
                            <p:stCondLst>
                              <p:cond delay="79500"/>
                            </p:stCondLst>
                            <p:childTnLst>
                              <p:par>
                                <p:cTn id="263" presetID="11" presetClass="entr" presetSubtype="0" fill="hold" grpId="0" nodeType="afterEffect">
                                  <p:stCondLst>
                                    <p:cond delay="0"/>
                                  </p:stCondLst>
                                  <p:childTnLst>
                                    <p:set>
                                      <p:cBhvr>
                                        <p:cTn id="264" dur="1000">
                                          <p:stCondLst>
                                            <p:cond delay="0"/>
                                          </p:stCondLst>
                                        </p:cTn>
                                        <p:tgtEl>
                                          <p:spTgt spid="232"/>
                                        </p:tgtEl>
                                        <p:attrNameLst>
                                          <p:attrName>style.visibility</p:attrName>
                                        </p:attrNameLst>
                                      </p:cBhvr>
                                      <p:to>
                                        <p:strVal val="visible"/>
                                      </p:to>
                                    </p:set>
                                  </p:childTnLst>
                                </p:cTn>
                              </p:par>
                            </p:childTnLst>
                          </p:cTn>
                        </p:par>
                        <p:par>
                          <p:cTn id="265" fill="hold">
                            <p:stCondLst>
                              <p:cond delay="80500"/>
                            </p:stCondLst>
                            <p:childTnLst>
                              <p:par>
                                <p:cTn id="266" presetID="11" presetClass="entr" presetSubtype="0" fill="hold" grpId="0" nodeType="afterEffect">
                                  <p:stCondLst>
                                    <p:cond delay="0"/>
                                  </p:stCondLst>
                                  <p:childTnLst>
                                    <p:set>
                                      <p:cBhvr>
                                        <p:cTn id="267" dur="1000">
                                          <p:stCondLst>
                                            <p:cond delay="0"/>
                                          </p:stCondLst>
                                        </p:cTn>
                                        <p:tgtEl>
                                          <p:spTgt spid="233"/>
                                        </p:tgtEl>
                                        <p:attrNameLst>
                                          <p:attrName>style.visibility</p:attrName>
                                        </p:attrNameLst>
                                      </p:cBhvr>
                                      <p:to>
                                        <p:strVal val="visible"/>
                                      </p:to>
                                    </p:set>
                                  </p:childTnLst>
                                </p:cTn>
                              </p:par>
                            </p:childTnLst>
                          </p:cTn>
                        </p:par>
                        <p:par>
                          <p:cTn id="268" fill="hold">
                            <p:stCondLst>
                              <p:cond delay="81500"/>
                            </p:stCondLst>
                            <p:childTnLst>
                              <p:par>
                                <p:cTn id="269" presetID="11" presetClass="entr" presetSubtype="0" fill="hold" grpId="0" nodeType="afterEffect">
                                  <p:stCondLst>
                                    <p:cond delay="0"/>
                                  </p:stCondLst>
                                  <p:childTnLst>
                                    <p:set>
                                      <p:cBhvr>
                                        <p:cTn id="270" dur="1000">
                                          <p:stCondLst>
                                            <p:cond delay="0"/>
                                          </p:stCondLst>
                                        </p:cTn>
                                        <p:tgtEl>
                                          <p:spTgt spid="234"/>
                                        </p:tgtEl>
                                        <p:attrNameLst>
                                          <p:attrName>style.visibility</p:attrName>
                                        </p:attrNameLst>
                                      </p:cBhvr>
                                      <p:to>
                                        <p:strVal val="visible"/>
                                      </p:to>
                                    </p:set>
                                  </p:childTnLst>
                                </p:cTn>
                              </p:par>
                            </p:childTnLst>
                          </p:cTn>
                        </p:par>
                        <p:par>
                          <p:cTn id="271" fill="hold">
                            <p:stCondLst>
                              <p:cond delay="82500"/>
                            </p:stCondLst>
                            <p:childTnLst>
                              <p:par>
                                <p:cTn id="272" presetID="11" presetClass="entr" presetSubtype="0" fill="hold" grpId="0" nodeType="afterEffect">
                                  <p:stCondLst>
                                    <p:cond delay="0"/>
                                  </p:stCondLst>
                                  <p:childTnLst>
                                    <p:set>
                                      <p:cBhvr>
                                        <p:cTn id="273" dur="1000">
                                          <p:stCondLst>
                                            <p:cond delay="0"/>
                                          </p:stCondLst>
                                        </p:cTn>
                                        <p:tgtEl>
                                          <p:spTgt spid="235"/>
                                        </p:tgtEl>
                                        <p:attrNameLst>
                                          <p:attrName>style.visibility</p:attrName>
                                        </p:attrNameLst>
                                      </p:cBhvr>
                                      <p:to>
                                        <p:strVal val="visible"/>
                                      </p:to>
                                    </p:set>
                                  </p:childTnLst>
                                </p:cTn>
                              </p:par>
                            </p:childTnLst>
                          </p:cTn>
                        </p:par>
                        <p:par>
                          <p:cTn id="274" fill="hold">
                            <p:stCondLst>
                              <p:cond delay="83500"/>
                            </p:stCondLst>
                            <p:childTnLst>
                              <p:par>
                                <p:cTn id="275" presetID="11" presetClass="entr" presetSubtype="0" fill="hold" grpId="0" nodeType="afterEffect">
                                  <p:stCondLst>
                                    <p:cond delay="0"/>
                                  </p:stCondLst>
                                  <p:childTnLst>
                                    <p:set>
                                      <p:cBhvr>
                                        <p:cTn id="276" dur="1000">
                                          <p:stCondLst>
                                            <p:cond delay="0"/>
                                          </p:stCondLst>
                                        </p:cTn>
                                        <p:tgtEl>
                                          <p:spTgt spid="236"/>
                                        </p:tgtEl>
                                        <p:attrNameLst>
                                          <p:attrName>style.visibility</p:attrName>
                                        </p:attrNameLst>
                                      </p:cBhvr>
                                      <p:to>
                                        <p:strVal val="visible"/>
                                      </p:to>
                                    </p:set>
                                  </p:childTnLst>
                                </p:cTn>
                              </p:par>
                            </p:childTnLst>
                          </p:cTn>
                        </p:par>
                        <p:par>
                          <p:cTn id="277" fill="hold">
                            <p:stCondLst>
                              <p:cond delay="84500"/>
                            </p:stCondLst>
                            <p:childTnLst>
                              <p:par>
                                <p:cTn id="278" presetID="11" presetClass="entr" presetSubtype="0" fill="hold" grpId="0" nodeType="afterEffect">
                                  <p:stCondLst>
                                    <p:cond delay="0"/>
                                  </p:stCondLst>
                                  <p:childTnLst>
                                    <p:set>
                                      <p:cBhvr>
                                        <p:cTn id="279" dur="1000">
                                          <p:stCondLst>
                                            <p:cond delay="0"/>
                                          </p:stCondLst>
                                        </p:cTn>
                                        <p:tgtEl>
                                          <p:spTgt spid="237"/>
                                        </p:tgtEl>
                                        <p:attrNameLst>
                                          <p:attrName>style.visibility</p:attrName>
                                        </p:attrNameLst>
                                      </p:cBhvr>
                                      <p:to>
                                        <p:strVal val="visible"/>
                                      </p:to>
                                    </p:set>
                                  </p:childTnLst>
                                </p:cTn>
                              </p:par>
                            </p:childTnLst>
                          </p:cTn>
                        </p:par>
                        <p:par>
                          <p:cTn id="280" fill="hold">
                            <p:stCondLst>
                              <p:cond delay="85500"/>
                            </p:stCondLst>
                            <p:childTnLst>
                              <p:par>
                                <p:cTn id="281" presetID="11" presetClass="entr" presetSubtype="0" fill="hold" grpId="0" nodeType="afterEffect">
                                  <p:stCondLst>
                                    <p:cond delay="0"/>
                                  </p:stCondLst>
                                  <p:childTnLst>
                                    <p:set>
                                      <p:cBhvr>
                                        <p:cTn id="282" dur="1000">
                                          <p:stCondLst>
                                            <p:cond delay="0"/>
                                          </p:stCondLst>
                                        </p:cTn>
                                        <p:tgtEl>
                                          <p:spTgt spid="238"/>
                                        </p:tgtEl>
                                        <p:attrNameLst>
                                          <p:attrName>style.visibility</p:attrName>
                                        </p:attrNameLst>
                                      </p:cBhvr>
                                      <p:to>
                                        <p:strVal val="visible"/>
                                      </p:to>
                                    </p:set>
                                  </p:childTnLst>
                                </p:cTn>
                              </p:par>
                            </p:childTnLst>
                          </p:cTn>
                        </p:par>
                        <p:par>
                          <p:cTn id="283" fill="hold">
                            <p:stCondLst>
                              <p:cond delay="86500"/>
                            </p:stCondLst>
                            <p:childTnLst>
                              <p:par>
                                <p:cTn id="284" presetID="11" presetClass="entr" presetSubtype="0" fill="hold" grpId="0" nodeType="afterEffect">
                                  <p:stCondLst>
                                    <p:cond delay="0"/>
                                  </p:stCondLst>
                                  <p:childTnLst>
                                    <p:set>
                                      <p:cBhvr>
                                        <p:cTn id="285" dur="1000">
                                          <p:stCondLst>
                                            <p:cond delay="0"/>
                                          </p:stCondLst>
                                        </p:cTn>
                                        <p:tgtEl>
                                          <p:spTgt spid="239"/>
                                        </p:tgtEl>
                                        <p:attrNameLst>
                                          <p:attrName>style.visibility</p:attrName>
                                        </p:attrNameLst>
                                      </p:cBhvr>
                                      <p:to>
                                        <p:strVal val="visible"/>
                                      </p:to>
                                    </p:set>
                                  </p:childTnLst>
                                </p:cTn>
                              </p:par>
                            </p:childTnLst>
                          </p:cTn>
                        </p:par>
                        <p:par>
                          <p:cTn id="286" fill="hold">
                            <p:stCondLst>
                              <p:cond delay="87500"/>
                            </p:stCondLst>
                            <p:childTnLst>
                              <p:par>
                                <p:cTn id="287" presetID="11" presetClass="entr" presetSubtype="0" fill="hold" grpId="0" nodeType="afterEffect">
                                  <p:stCondLst>
                                    <p:cond delay="0"/>
                                  </p:stCondLst>
                                  <p:childTnLst>
                                    <p:set>
                                      <p:cBhvr>
                                        <p:cTn id="288" dur="1000">
                                          <p:stCondLst>
                                            <p:cond delay="0"/>
                                          </p:stCondLst>
                                        </p:cTn>
                                        <p:tgtEl>
                                          <p:spTgt spid="240"/>
                                        </p:tgtEl>
                                        <p:attrNameLst>
                                          <p:attrName>style.visibility</p:attrName>
                                        </p:attrNameLst>
                                      </p:cBhvr>
                                      <p:to>
                                        <p:strVal val="visible"/>
                                      </p:to>
                                    </p:set>
                                  </p:childTnLst>
                                </p:cTn>
                              </p:par>
                            </p:childTnLst>
                          </p:cTn>
                        </p:par>
                        <p:par>
                          <p:cTn id="289" fill="hold">
                            <p:stCondLst>
                              <p:cond delay="88500"/>
                            </p:stCondLst>
                            <p:childTnLst>
                              <p:par>
                                <p:cTn id="290" presetID="11" presetClass="entr" presetSubtype="0" fill="hold" grpId="0" nodeType="afterEffect">
                                  <p:stCondLst>
                                    <p:cond delay="0"/>
                                  </p:stCondLst>
                                  <p:childTnLst>
                                    <p:set>
                                      <p:cBhvr>
                                        <p:cTn id="291" dur="1000">
                                          <p:stCondLst>
                                            <p:cond delay="0"/>
                                          </p:stCondLst>
                                        </p:cTn>
                                        <p:tgtEl>
                                          <p:spTgt spid="241"/>
                                        </p:tgtEl>
                                        <p:attrNameLst>
                                          <p:attrName>style.visibility</p:attrName>
                                        </p:attrNameLst>
                                      </p:cBhvr>
                                      <p:to>
                                        <p:strVal val="visible"/>
                                      </p:to>
                                    </p:set>
                                  </p:childTnLst>
                                </p:cTn>
                              </p:par>
                            </p:childTnLst>
                          </p:cTn>
                        </p:par>
                        <p:par>
                          <p:cTn id="292" fill="hold">
                            <p:stCondLst>
                              <p:cond delay="89500"/>
                            </p:stCondLst>
                            <p:childTnLst>
                              <p:par>
                                <p:cTn id="293" presetID="11" presetClass="entr" presetSubtype="0" fill="hold" grpId="0" nodeType="afterEffect">
                                  <p:stCondLst>
                                    <p:cond delay="0"/>
                                  </p:stCondLst>
                                  <p:childTnLst>
                                    <p:set>
                                      <p:cBhvr>
                                        <p:cTn id="294" dur="1000">
                                          <p:stCondLst>
                                            <p:cond delay="0"/>
                                          </p:stCondLst>
                                        </p:cTn>
                                        <p:tgtEl>
                                          <p:spTgt spid="242"/>
                                        </p:tgtEl>
                                        <p:attrNameLst>
                                          <p:attrName>style.visibility</p:attrName>
                                        </p:attrNameLst>
                                      </p:cBhvr>
                                      <p:to>
                                        <p:strVal val="visible"/>
                                      </p:to>
                                    </p:set>
                                  </p:childTnLst>
                                </p:cTn>
                              </p:par>
                            </p:childTnLst>
                          </p:cTn>
                        </p:par>
                        <p:par>
                          <p:cTn id="295" fill="hold">
                            <p:stCondLst>
                              <p:cond delay="90500"/>
                            </p:stCondLst>
                            <p:childTnLst>
                              <p:par>
                                <p:cTn id="296" presetID="11" presetClass="entr" presetSubtype="0" fill="hold" grpId="0" nodeType="afterEffect">
                                  <p:stCondLst>
                                    <p:cond delay="0"/>
                                  </p:stCondLst>
                                  <p:childTnLst>
                                    <p:set>
                                      <p:cBhvr>
                                        <p:cTn id="297" dur="1000">
                                          <p:stCondLst>
                                            <p:cond delay="0"/>
                                          </p:stCondLst>
                                        </p:cTn>
                                        <p:tgtEl>
                                          <p:spTgt spid="243"/>
                                        </p:tgtEl>
                                        <p:attrNameLst>
                                          <p:attrName>style.visibility</p:attrName>
                                        </p:attrNameLst>
                                      </p:cBhvr>
                                      <p:to>
                                        <p:strVal val="visible"/>
                                      </p:to>
                                    </p:set>
                                  </p:childTnLst>
                                </p:cTn>
                              </p:par>
                            </p:childTnLst>
                          </p:cTn>
                        </p:par>
                        <p:par>
                          <p:cTn id="298" fill="hold">
                            <p:stCondLst>
                              <p:cond delay="91500"/>
                            </p:stCondLst>
                            <p:childTnLst>
                              <p:par>
                                <p:cTn id="299" presetID="11" presetClass="entr" presetSubtype="0" fill="hold" grpId="0" nodeType="afterEffect">
                                  <p:stCondLst>
                                    <p:cond delay="0"/>
                                  </p:stCondLst>
                                  <p:childTnLst>
                                    <p:set>
                                      <p:cBhvr>
                                        <p:cTn id="300" dur="1000">
                                          <p:stCondLst>
                                            <p:cond delay="0"/>
                                          </p:stCondLst>
                                        </p:cTn>
                                        <p:tgtEl>
                                          <p:spTgt spid="244"/>
                                        </p:tgtEl>
                                        <p:attrNameLst>
                                          <p:attrName>style.visibility</p:attrName>
                                        </p:attrNameLst>
                                      </p:cBhvr>
                                      <p:to>
                                        <p:strVal val="visible"/>
                                      </p:to>
                                    </p:set>
                                  </p:childTnLst>
                                </p:cTn>
                              </p:par>
                            </p:childTnLst>
                          </p:cTn>
                        </p:par>
                        <p:par>
                          <p:cTn id="301" fill="hold">
                            <p:stCondLst>
                              <p:cond delay="92500"/>
                            </p:stCondLst>
                            <p:childTnLst>
                              <p:par>
                                <p:cTn id="302" presetID="11" presetClass="entr" presetSubtype="0" fill="hold" grpId="0" nodeType="afterEffect">
                                  <p:stCondLst>
                                    <p:cond delay="0"/>
                                  </p:stCondLst>
                                  <p:childTnLst>
                                    <p:set>
                                      <p:cBhvr>
                                        <p:cTn id="303" dur="1000">
                                          <p:stCondLst>
                                            <p:cond delay="0"/>
                                          </p:stCondLst>
                                        </p:cTn>
                                        <p:tgtEl>
                                          <p:spTgt spid="245"/>
                                        </p:tgtEl>
                                        <p:attrNameLst>
                                          <p:attrName>style.visibility</p:attrName>
                                        </p:attrNameLst>
                                      </p:cBhvr>
                                      <p:to>
                                        <p:strVal val="visible"/>
                                      </p:to>
                                    </p:set>
                                  </p:childTnLst>
                                </p:cTn>
                              </p:par>
                            </p:childTnLst>
                          </p:cTn>
                        </p:par>
                        <p:par>
                          <p:cTn id="304" fill="hold">
                            <p:stCondLst>
                              <p:cond delay="93500"/>
                            </p:stCondLst>
                            <p:childTnLst>
                              <p:par>
                                <p:cTn id="305" presetID="11" presetClass="entr" presetSubtype="0" fill="hold" grpId="0" nodeType="afterEffect">
                                  <p:stCondLst>
                                    <p:cond delay="0"/>
                                  </p:stCondLst>
                                  <p:childTnLst>
                                    <p:set>
                                      <p:cBhvr>
                                        <p:cTn id="306" dur="1000">
                                          <p:stCondLst>
                                            <p:cond delay="0"/>
                                          </p:stCondLst>
                                        </p:cTn>
                                        <p:tgtEl>
                                          <p:spTgt spid="246"/>
                                        </p:tgtEl>
                                        <p:attrNameLst>
                                          <p:attrName>style.visibility</p:attrName>
                                        </p:attrNameLst>
                                      </p:cBhvr>
                                      <p:to>
                                        <p:strVal val="visible"/>
                                      </p:to>
                                    </p:set>
                                  </p:childTnLst>
                                </p:cTn>
                              </p:par>
                            </p:childTnLst>
                          </p:cTn>
                        </p:par>
                        <p:par>
                          <p:cTn id="307" fill="hold">
                            <p:stCondLst>
                              <p:cond delay="94500"/>
                            </p:stCondLst>
                            <p:childTnLst>
                              <p:par>
                                <p:cTn id="308" presetID="11" presetClass="entr" presetSubtype="0" fill="hold" grpId="0" nodeType="afterEffect">
                                  <p:stCondLst>
                                    <p:cond delay="0"/>
                                  </p:stCondLst>
                                  <p:childTnLst>
                                    <p:set>
                                      <p:cBhvr>
                                        <p:cTn id="309" dur="1000">
                                          <p:stCondLst>
                                            <p:cond delay="0"/>
                                          </p:stCondLst>
                                        </p:cTn>
                                        <p:tgtEl>
                                          <p:spTgt spid="247"/>
                                        </p:tgtEl>
                                        <p:attrNameLst>
                                          <p:attrName>style.visibility</p:attrName>
                                        </p:attrNameLst>
                                      </p:cBhvr>
                                      <p:to>
                                        <p:strVal val="visible"/>
                                      </p:to>
                                    </p:set>
                                  </p:childTnLst>
                                </p:cTn>
                              </p:par>
                            </p:childTnLst>
                          </p:cTn>
                        </p:par>
                        <p:par>
                          <p:cTn id="310" fill="hold">
                            <p:stCondLst>
                              <p:cond delay="95500"/>
                            </p:stCondLst>
                            <p:childTnLst>
                              <p:par>
                                <p:cTn id="311" presetID="11" presetClass="entr" presetSubtype="0" fill="hold" grpId="0" nodeType="afterEffect">
                                  <p:stCondLst>
                                    <p:cond delay="0"/>
                                  </p:stCondLst>
                                  <p:childTnLst>
                                    <p:set>
                                      <p:cBhvr>
                                        <p:cTn id="312" dur="1000">
                                          <p:stCondLst>
                                            <p:cond delay="0"/>
                                          </p:stCondLst>
                                        </p:cTn>
                                        <p:tgtEl>
                                          <p:spTgt spid="248"/>
                                        </p:tgtEl>
                                        <p:attrNameLst>
                                          <p:attrName>style.visibility</p:attrName>
                                        </p:attrNameLst>
                                      </p:cBhvr>
                                      <p:to>
                                        <p:strVal val="visible"/>
                                      </p:to>
                                    </p:set>
                                  </p:childTnLst>
                                </p:cTn>
                              </p:par>
                            </p:childTnLst>
                          </p:cTn>
                        </p:par>
                        <p:par>
                          <p:cTn id="313" fill="hold">
                            <p:stCondLst>
                              <p:cond delay="96500"/>
                            </p:stCondLst>
                            <p:childTnLst>
                              <p:par>
                                <p:cTn id="314" presetID="11" presetClass="entr" presetSubtype="0" fill="hold" grpId="0" nodeType="afterEffect">
                                  <p:stCondLst>
                                    <p:cond delay="0"/>
                                  </p:stCondLst>
                                  <p:childTnLst>
                                    <p:set>
                                      <p:cBhvr>
                                        <p:cTn id="315" dur="1000">
                                          <p:stCondLst>
                                            <p:cond delay="0"/>
                                          </p:stCondLst>
                                        </p:cTn>
                                        <p:tgtEl>
                                          <p:spTgt spid="249"/>
                                        </p:tgtEl>
                                        <p:attrNameLst>
                                          <p:attrName>style.visibility</p:attrName>
                                        </p:attrNameLst>
                                      </p:cBhvr>
                                      <p:to>
                                        <p:strVal val="visible"/>
                                      </p:to>
                                    </p:set>
                                  </p:childTnLst>
                                </p:cTn>
                              </p:par>
                            </p:childTnLst>
                          </p:cTn>
                        </p:par>
                        <p:par>
                          <p:cTn id="316" fill="hold">
                            <p:stCondLst>
                              <p:cond delay="97500"/>
                            </p:stCondLst>
                            <p:childTnLst>
                              <p:par>
                                <p:cTn id="317" presetID="11" presetClass="entr" presetSubtype="0" fill="hold" grpId="0" nodeType="afterEffect">
                                  <p:stCondLst>
                                    <p:cond delay="0"/>
                                  </p:stCondLst>
                                  <p:childTnLst>
                                    <p:set>
                                      <p:cBhvr>
                                        <p:cTn id="318" dur="1000">
                                          <p:stCondLst>
                                            <p:cond delay="0"/>
                                          </p:stCondLst>
                                        </p:cTn>
                                        <p:tgtEl>
                                          <p:spTgt spid="250"/>
                                        </p:tgtEl>
                                        <p:attrNameLst>
                                          <p:attrName>style.visibility</p:attrName>
                                        </p:attrNameLst>
                                      </p:cBhvr>
                                      <p:to>
                                        <p:strVal val="visible"/>
                                      </p:to>
                                    </p:set>
                                  </p:childTnLst>
                                </p:cTn>
                              </p:par>
                            </p:childTnLst>
                          </p:cTn>
                        </p:par>
                        <p:par>
                          <p:cTn id="319" fill="hold">
                            <p:stCondLst>
                              <p:cond delay="98500"/>
                            </p:stCondLst>
                            <p:childTnLst>
                              <p:par>
                                <p:cTn id="320" presetID="11" presetClass="entr" presetSubtype="0" fill="hold" grpId="0" nodeType="afterEffect">
                                  <p:stCondLst>
                                    <p:cond delay="0"/>
                                  </p:stCondLst>
                                  <p:childTnLst>
                                    <p:set>
                                      <p:cBhvr>
                                        <p:cTn id="321" dur="1000">
                                          <p:stCondLst>
                                            <p:cond delay="0"/>
                                          </p:stCondLst>
                                        </p:cTn>
                                        <p:tgtEl>
                                          <p:spTgt spid="251"/>
                                        </p:tgtEl>
                                        <p:attrNameLst>
                                          <p:attrName>style.visibility</p:attrName>
                                        </p:attrNameLst>
                                      </p:cBhvr>
                                      <p:to>
                                        <p:strVal val="visible"/>
                                      </p:to>
                                    </p:set>
                                  </p:childTnLst>
                                </p:cTn>
                              </p:par>
                            </p:childTnLst>
                          </p:cTn>
                        </p:par>
                        <p:par>
                          <p:cTn id="322" fill="hold">
                            <p:stCondLst>
                              <p:cond delay="99500"/>
                            </p:stCondLst>
                            <p:childTnLst>
                              <p:par>
                                <p:cTn id="323" presetID="11" presetClass="entr" presetSubtype="0" fill="hold" grpId="0" nodeType="afterEffect">
                                  <p:stCondLst>
                                    <p:cond delay="0"/>
                                  </p:stCondLst>
                                  <p:childTnLst>
                                    <p:set>
                                      <p:cBhvr>
                                        <p:cTn id="324" dur="1000">
                                          <p:stCondLst>
                                            <p:cond delay="0"/>
                                          </p:stCondLst>
                                        </p:cTn>
                                        <p:tgtEl>
                                          <p:spTgt spid="252"/>
                                        </p:tgtEl>
                                        <p:attrNameLst>
                                          <p:attrName>style.visibility</p:attrName>
                                        </p:attrNameLst>
                                      </p:cBhvr>
                                      <p:to>
                                        <p:strVal val="visible"/>
                                      </p:to>
                                    </p:set>
                                  </p:childTnLst>
                                </p:cTn>
                              </p:par>
                            </p:childTnLst>
                          </p:cTn>
                        </p:par>
                        <p:par>
                          <p:cTn id="325" fill="hold">
                            <p:stCondLst>
                              <p:cond delay="100500"/>
                            </p:stCondLst>
                            <p:childTnLst>
                              <p:par>
                                <p:cTn id="326" presetID="11" presetClass="entr" presetSubtype="0" fill="hold" grpId="0" nodeType="afterEffect">
                                  <p:stCondLst>
                                    <p:cond delay="0"/>
                                  </p:stCondLst>
                                  <p:childTnLst>
                                    <p:set>
                                      <p:cBhvr>
                                        <p:cTn id="327" dur="1000">
                                          <p:stCondLst>
                                            <p:cond delay="0"/>
                                          </p:stCondLst>
                                        </p:cTn>
                                        <p:tgtEl>
                                          <p:spTgt spid="253"/>
                                        </p:tgtEl>
                                        <p:attrNameLst>
                                          <p:attrName>style.visibility</p:attrName>
                                        </p:attrNameLst>
                                      </p:cBhvr>
                                      <p:to>
                                        <p:strVal val="visible"/>
                                      </p:to>
                                    </p:set>
                                  </p:childTnLst>
                                </p:cTn>
                              </p:par>
                            </p:childTnLst>
                          </p:cTn>
                        </p:par>
                        <p:par>
                          <p:cTn id="328" fill="hold">
                            <p:stCondLst>
                              <p:cond delay="101500"/>
                            </p:stCondLst>
                            <p:childTnLst>
                              <p:par>
                                <p:cTn id="329" presetID="11" presetClass="entr" presetSubtype="0" fill="hold" grpId="0" nodeType="afterEffect">
                                  <p:stCondLst>
                                    <p:cond delay="0"/>
                                  </p:stCondLst>
                                  <p:childTnLst>
                                    <p:set>
                                      <p:cBhvr>
                                        <p:cTn id="330" dur="1000">
                                          <p:stCondLst>
                                            <p:cond delay="0"/>
                                          </p:stCondLst>
                                        </p:cTn>
                                        <p:tgtEl>
                                          <p:spTgt spid="254"/>
                                        </p:tgtEl>
                                        <p:attrNameLst>
                                          <p:attrName>style.visibility</p:attrName>
                                        </p:attrNameLst>
                                      </p:cBhvr>
                                      <p:to>
                                        <p:strVal val="visible"/>
                                      </p:to>
                                    </p:set>
                                  </p:childTnLst>
                                </p:cTn>
                              </p:par>
                            </p:childTnLst>
                          </p:cTn>
                        </p:par>
                        <p:par>
                          <p:cTn id="331" fill="hold">
                            <p:stCondLst>
                              <p:cond delay="102500"/>
                            </p:stCondLst>
                            <p:childTnLst>
                              <p:par>
                                <p:cTn id="332" presetID="11" presetClass="entr" presetSubtype="0" fill="hold" grpId="0" nodeType="afterEffect">
                                  <p:stCondLst>
                                    <p:cond delay="0"/>
                                  </p:stCondLst>
                                  <p:childTnLst>
                                    <p:set>
                                      <p:cBhvr>
                                        <p:cTn id="333" dur="1000">
                                          <p:stCondLst>
                                            <p:cond delay="0"/>
                                          </p:stCondLst>
                                        </p:cTn>
                                        <p:tgtEl>
                                          <p:spTgt spid="255"/>
                                        </p:tgtEl>
                                        <p:attrNameLst>
                                          <p:attrName>style.visibility</p:attrName>
                                        </p:attrNameLst>
                                      </p:cBhvr>
                                      <p:to>
                                        <p:strVal val="visible"/>
                                      </p:to>
                                    </p:set>
                                  </p:childTnLst>
                                </p:cTn>
                              </p:par>
                            </p:childTnLst>
                          </p:cTn>
                        </p:par>
                        <p:par>
                          <p:cTn id="334" fill="hold">
                            <p:stCondLst>
                              <p:cond delay="103500"/>
                            </p:stCondLst>
                            <p:childTnLst>
                              <p:par>
                                <p:cTn id="335" presetID="11" presetClass="entr" presetSubtype="0" fill="hold" grpId="0" nodeType="afterEffect">
                                  <p:stCondLst>
                                    <p:cond delay="0"/>
                                  </p:stCondLst>
                                  <p:childTnLst>
                                    <p:set>
                                      <p:cBhvr>
                                        <p:cTn id="336" dur="1000">
                                          <p:stCondLst>
                                            <p:cond delay="0"/>
                                          </p:stCondLst>
                                        </p:cTn>
                                        <p:tgtEl>
                                          <p:spTgt spid="256"/>
                                        </p:tgtEl>
                                        <p:attrNameLst>
                                          <p:attrName>style.visibility</p:attrName>
                                        </p:attrNameLst>
                                      </p:cBhvr>
                                      <p:to>
                                        <p:strVal val="visible"/>
                                      </p:to>
                                    </p:set>
                                  </p:childTnLst>
                                </p:cTn>
                              </p:par>
                            </p:childTnLst>
                          </p:cTn>
                        </p:par>
                        <p:par>
                          <p:cTn id="337" fill="hold">
                            <p:stCondLst>
                              <p:cond delay="104500"/>
                            </p:stCondLst>
                            <p:childTnLst>
                              <p:par>
                                <p:cTn id="338" presetID="11" presetClass="entr" presetSubtype="0" fill="hold" grpId="0" nodeType="afterEffect">
                                  <p:stCondLst>
                                    <p:cond delay="0"/>
                                  </p:stCondLst>
                                  <p:childTnLst>
                                    <p:set>
                                      <p:cBhvr>
                                        <p:cTn id="339" dur="1000">
                                          <p:stCondLst>
                                            <p:cond delay="0"/>
                                          </p:stCondLst>
                                        </p:cTn>
                                        <p:tgtEl>
                                          <p:spTgt spid="257"/>
                                        </p:tgtEl>
                                        <p:attrNameLst>
                                          <p:attrName>style.visibility</p:attrName>
                                        </p:attrNameLst>
                                      </p:cBhvr>
                                      <p:to>
                                        <p:strVal val="visible"/>
                                      </p:to>
                                    </p:set>
                                  </p:childTnLst>
                                </p:cTn>
                              </p:par>
                            </p:childTnLst>
                          </p:cTn>
                        </p:par>
                        <p:par>
                          <p:cTn id="340" fill="hold">
                            <p:stCondLst>
                              <p:cond delay="105500"/>
                            </p:stCondLst>
                            <p:childTnLst>
                              <p:par>
                                <p:cTn id="341" presetID="11" presetClass="entr" presetSubtype="0" fill="hold" grpId="0" nodeType="afterEffect">
                                  <p:stCondLst>
                                    <p:cond delay="0"/>
                                  </p:stCondLst>
                                  <p:childTnLst>
                                    <p:set>
                                      <p:cBhvr>
                                        <p:cTn id="342" dur="1000">
                                          <p:stCondLst>
                                            <p:cond delay="0"/>
                                          </p:stCondLst>
                                        </p:cTn>
                                        <p:tgtEl>
                                          <p:spTgt spid="258"/>
                                        </p:tgtEl>
                                        <p:attrNameLst>
                                          <p:attrName>style.visibility</p:attrName>
                                        </p:attrNameLst>
                                      </p:cBhvr>
                                      <p:to>
                                        <p:strVal val="visible"/>
                                      </p:to>
                                    </p:set>
                                  </p:childTnLst>
                                </p:cTn>
                              </p:par>
                            </p:childTnLst>
                          </p:cTn>
                        </p:par>
                        <p:par>
                          <p:cTn id="343" fill="hold">
                            <p:stCondLst>
                              <p:cond delay="106500"/>
                            </p:stCondLst>
                            <p:childTnLst>
                              <p:par>
                                <p:cTn id="344" presetID="11" presetClass="entr" presetSubtype="0" fill="hold" grpId="0" nodeType="afterEffect">
                                  <p:stCondLst>
                                    <p:cond delay="0"/>
                                  </p:stCondLst>
                                  <p:childTnLst>
                                    <p:set>
                                      <p:cBhvr>
                                        <p:cTn id="345" dur="1000">
                                          <p:stCondLst>
                                            <p:cond delay="0"/>
                                          </p:stCondLst>
                                        </p:cTn>
                                        <p:tgtEl>
                                          <p:spTgt spid="259"/>
                                        </p:tgtEl>
                                        <p:attrNameLst>
                                          <p:attrName>style.visibility</p:attrName>
                                        </p:attrNameLst>
                                      </p:cBhvr>
                                      <p:to>
                                        <p:strVal val="visible"/>
                                      </p:to>
                                    </p:set>
                                  </p:childTnLst>
                                </p:cTn>
                              </p:par>
                            </p:childTnLst>
                          </p:cTn>
                        </p:par>
                        <p:par>
                          <p:cTn id="346" fill="hold">
                            <p:stCondLst>
                              <p:cond delay="107500"/>
                            </p:stCondLst>
                            <p:childTnLst>
                              <p:par>
                                <p:cTn id="347" presetID="11" presetClass="entr" presetSubtype="0" fill="hold" grpId="0" nodeType="afterEffect">
                                  <p:stCondLst>
                                    <p:cond delay="0"/>
                                  </p:stCondLst>
                                  <p:childTnLst>
                                    <p:set>
                                      <p:cBhvr>
                                        <p:cTn id="348" dur="1000">
                                          <p:stCondLst>
                                            <p:cond delay="0"/>
                                          </p:stCondLst>
                                        </p:cTn>
                                        <p:tgtEl>
                                          <p:spTgt spid="260"/>
                                        </p:tgtEl>
                                        <p:attrNameLst>
                                          <p:attrName>style.visibility</p:attrName>
                                        </p:attrNameLst>
                                      </p:cBhvr>
                                      <p:to>
                                        <p:strVal val="visible"/>
                                      </p:to>
                                    </p:set>
                                  </p:childTnLst>
                                </p:cTn>
                              </p:par>
                            </p:childTnLst>
                          </p:cTn>
                        </p:par>
                        <p:par>
                          <p:cTn id="349" fill="hold">
                            <p:stCondLst>
                              <p:cond delay="108500"/>
                            </p:stCondLst>
                            <p:childTnLst>
                              <p:par>
                                <p:cTn id="350" presetID="11" presetClass="entr" presetSubtype="0" fill="hold" grpId="0" nodeType="afterEffect">
                                  <p:stCondLst>
                                    <p:cond delay="0"/>
                                  </p:stCondLst>
                                  <p:childTnLst>
                                    <p:set>
                                      <p:cBhvr>
                                        <p:cTn id="351" dur="1000">
                                          <p:stCondLst>
                                            <p:cond delay="0"/>
                                          </p:stCondLst>
                                        </p:cTn>
                                        <p:tgtEl>
                                          <p:spTgt spid="261"/>
                                        </p:tgtEl>
                                        <p:attrNameLst>
                                          <p:attrName>style.visibility</p:attrName>
                                        </p:attrNameLst>
                                      </p:cBhvr>
                                      <p:to>
                                        <p:strVal val="visible"/>
                                      </p:to>
                                    </p:set>
                                  </p:childTnLst>
                                </p:cTn>
                              </p:par>
                            </p:childTnLst>
                          </p:cTn>
                        </p:par>
                        <p:par>
                          <p:cTn id="352" fill="hold">
                            <p:stCondLst>
                              <p:cond delay="109500"/>
                            </p:stCondLst>
                            <p:childTnLst>
                              <p:par>
                                <p:cTn id="353" presetID="11" presetClass="entr" presetSubtype="0" fill="hold" grpId="0" nodeType="afterEffect">
                                  <p:stCondLst>
                                    <p:cond delay="0"/>
                                  </p:stCondLst>
                                  <p:childTnLst>
                                    <p:set>
                                      <p:cBhvr>
                                        <p:cTn id="354" dur="1000">
                                          <p:stCondLst>
                                            <p:cond delay="0"/>
                                          </p:stCondLst>
                                        </p:cTn>
                                        <p:tgtEl>
                                          <p:spTgt spid="262"/>
                                        </p:tgtEl>
                                        <p:attrNameLst>
                                          <p:attrName>style.visibility</p:attrName>
                                        </p:attrNameLst>
                                      </p:cBhvr>
                                      <p:to>
                                        <p:strVal val="visible"/>
                                      </p:to>
                                    </p:set>
                                  </p:childTnLst>
                                </p:cTn>
                              </p:par>
                            </p:childTnLst>
                          </p:cTn>
                        </p:par>
                        <p:par>
                          <p:cTn id="355" fill="hold">
                            <p:stCondLst>
                              <p:cond delay="110500"/>
                            </p:stCondLst>
                            <p:childTnLst>
                              <p:par>
                                <p:cTn id="356" presetID="11" presetClass="entr" presetSubtype="0" fill="hold" grpId="0" nodeType="afterEffect">
                                  <p:stCondLst>
                                    <p:cond delay="0"/>
                                  </p:stCondLst>
                                  <p:childTnLst>
                                    <p:set>
                                      <p:cBhvr>
                                        <p:cTn id="357" dur="1000">
                                          <p:stCondLst>
                                            <p:cond delay="0"/>
                                          </p:stCondLst>
                                        </p:cTn>
                                        <p:tgtEl>
                                          <p:spTgt spid="263"/>
                                        </p:tgtEl>
                                        <p:attrNameLst>
                                          <p:attrName>style.visibility</p:attrName>
                                        </p:attrNameLst>
                                      </p:cBhvr>
                                      <p:to>
                                        <p:strVal val="visible"/>
                                      </p:to>
                                    </p:set>
                                  </p:childTnLst>
                                </p:cTn>
                              </p:par>
                            </p:childTnLst>
                          </p:cTn>
                        </p:par>
                        <p:par>
                          <p:cTn id="358" fill="hold">
                            <p:stCondLst>
                              <p:cond delay="111500"/>
                            </p:stCondLst>
                            <p:childTnLst>
                              <p:par>
                                <p:cTn id="359" presetID="11" presetClass="entr" presetSubtype="0" fill="hold" grpId="0" nodeType="afterEffect">
                                  <p:stCondLst>
                                    <p:cond delay="0"/>
                                  </p:stCondLst>
                                  <p:childTnLst>
                                    <p:set>
                                      <p:cBhvr>
                                        <p:cTn id="360" dur="1000">
                                          <p:stCondLst>
                                            <p:cond delay="0"/>
                                          </p:stCondLst>
                                        </p:cTn>
                                        <p:tgtEl>
                                          <p:spTgt spid="264"/>
                                        </p:tgtEl>
                                        <p:attrNameLst>
                                          <p:attrName>style.visibility</p:attrName>
                                        </p:attrNameLst>
                                      </p:cBhvr>
                                      <p:to>
                                        <p:strVal val="visible"/>
                                      </p:to>
                                    </p:set>
                                  </p:childTnLst>
                                </p:cTn>
                              </p:par>
                            </p:childTnLst>
                          </p:cTn>
                        </p:par>
                        <p:par>
                          <p:cTn id="361" fill="hold">
                            <p:stCondLst>
                              <p:cond delay="112500"/>
                            </p:stCondLst>
                            <p:childTnLst>
                              <p:par>
                                <p:cTn id="362" presetID="11" presetClass="entr" presetSubtype="0" fill="hold" grpId="0" nodeType="afterEffect">
                                  <p:stCondLst>
                                    <p:cond delay="0"/>
                                  </p:stCondLst>
                                  <p:childTnLst>
                                    <p:set>
                                      <p:cBhvr>
                                        <p:cTn id="363" dur="1000">
                                          <p:stCondLst>
                                            <p:cond delay="0"/>
                                          </p:stCondLst>
                                        </p:cTn>
                                        <p:tgtEl>
                                          <p:spTgt spid="265"/>
                                        </p:tgtEl>
                                        <p:attrNameLst>
                                          <p:attrName>style.visibility</p:attrName>
                                        </p:attrNameLst>
                                      </p:cBhvr>
                                      <p:to>
                                        <p:strVal val="visible"/>
                                      </p:to>
                                    </p:set>
                                  </p:childTnLst>
                                </p:cTn>
                              </p:par>
                            </p:childTnLst>
                          </p:cTn>
                        </p:par>
                        <p:par>
                          <p:cTn id="364" fill="hold">
                            <p:stCondLst>
                              <p:cond delay="113500"/>
                            </p:stCondLst>
                            <p:childTnLst>
                              <p:par>
                                <p:cTn id="365" presetID="11" presetClass="entr" presetSubtype="0" fill="hold" grpId="0" nodeType="afterEffect">
                                  <p:stCondLst>
                                    <p:cond delay="0"/>
                                  </p:stCondLst>
                                  <p:childTnLst>
                                    <p:set>
                                      <p:cBhvr>
                                        <p:cTn id="366" dur="1000">
                                          <p:stCondLst>
                                            <p:cond delay="0"/>
                                          </p:stCondLst>
                                        </p:cTn>
                                        <p:tgtEl>
                                          <p:spTgt spid="266"/>
                                        </p:tgtEl>
                                        <p:attrNameLst>
                                          <p:attrName>style.visibility</p:attrName>
                                        </p:attrNameLst>
                                      </p:cBhvr>
                                      <p:to>
                                        <p:strVal val="visible"/>
                                      </p:to>
                                    </p:set>
                                  </p:childTnLst>
                                </p:cTn>
                              </p:par>
                            </p:childTnLst>
                          </p:cTn>
                        </p:par>
                        <p:par>
                          <p:cTn id="367" fill="hold">
                            <p:stCondLst>
                              <p:cond delay="114500"/>
                            </p:stCondLst>
                            <p:childTnLst>
                              <p:par>
                                <p:cTn id="368" presetID="11" presetClass="entr" presetSubtype="0" fill="hold" grpId="0" nodeType="afterEffect">
                                  <p:stCondLst>
                                    <p:cond delay="0"/>
                                  </p:stCondLst>
                                  <p:childTnLst>
                                    <p:set>
                                      <p:cBhvr>
                                        <p:cTn id="369" dur="1000">
                                          <p:stCondLst>
                                            <p:cond delay="0"/>
                                          </p:stCondLst>
                                        </p:cTn>
                                        <p:tgtEl>
                                          <p:spTgt spid="267"/>
                                        </p:tgtEl>
                                        <p:attrNameLst>
                                          <p:attrName>style.visibility</p:attrName>
                                        </p:attrNameLst>
                                      </p:cBhvr>
                                      <p:to>
                                        <p:strVal val="visible"/>
                                      </p:to>
                                    </p:set>
                                  </p:childTnLst>
                                </p:cTn>
                              </p:par>
                            </p:childTnLst>
                          </p:cTn>
                        </p:par>
                        <p:par>
                          <p:cTn id="370" fill="hold">
                            <p:stCondLst>
                              <p:cond delay="115500"/>
                            </p:stCondLst>
                            <p:childTnLst>
                              <p:par>
                                <p:cTn id="371" presetID="11" presetClass="entr" presetSubtype="0" fill="hold" grpId="0" nodeType="afterEffect">
                                  <p:stCondLst>
                                    <p:cond delay="0"/>
                                  </p:stCondLst>
                                  <p:childTnLst>
                                    <p:set>
                                      <p:cBhvr>
                                        <p:cTn id="372" dur="1000">
                                          <p:stCondLst>
                                            <p:cond delay="0"/>
                                          </p:stCondLst>
                                        </p:cTn>
                                        <p:tgtEl>
                                          <p:spTgt spid="268"/>
                                        </p:tgtEl>
                                        <p:attrNameLst>
                                          <p:attrName>style.visibility</p:attrName>
                                        </p:attrNameLst>
                                      </p:cBhvr>
                                      <p:to>
                                        <p:strVal val="visible"/>
                                      </p:to>
                                    </p:set>
                                  </p:childTnLst>
                                </p:cTn>
                              </p:par>
                            </p:childTnLst>
                          </p:cTn>
                        </p:par>
                        <p:par>
                          <p:cTn id="373" fill="hold">
                            <p:stCondLst>
                              <p:cond delay="116500"/>
                            </p:stCondLst>
                            <p:childTnLst>
                              <p:par>
                                <p:cTn id="374" presetID="11" presetClass="entr" presetSubtype="0" fill="hold" grpId="0" nodeType="afterEffect">
                                  <p:stCondLst>
                                    <p:cond delay="0"/>
                                  </p:stCondLst>
                                  <p:childTnLst>
                                    <p:set>
                                      <p:cBhvr>
                                        <p:cTn id="375" dur="1000">
                                          <p:stCondLst>
                                            <p:cond delay="0"/>
                                          </p:stCondLst>
                                        </p:cTn>
                                        <p:tgtEl>
                                          <p:spTgt spid="269"/>
                                        </p:tgtEl>
                                        <p:attrNameLst>
                                          <p:attrName>style.visibility</p:attrName>
                                        </p:attrNameLst>
                                      </p:cBhvr>
                                      <p:to>
                                        <p:strVal val="visible"/>
                                      </p:to>
                                    </p:set>
                                  </p:childTnLst>
                                </p:cTn>
                              </p:par>
                            </p:childTnLst>
                          </p:cTn>
                        </p:par>
                        <p:par>
                          <p:cTn id="376" fill="hold">
                            <p:stCondLst>
                              <p:cond delay="117500"/>
                            </p:stCondLst>
                            <p:childTnLst>
                              <p:par>
                                <p:cTn id="377" presetID="11" presetClass="entr" presetSubtype="0" fill="hold" grpId="0" nodeType="afterEffect">
                                  <p:stCondLst>
                                    <p:cond delay="0"/>
                                  </p:stCondLst>
                                  <p:childTnLst>
                                    <p:set>
                                      <p:cBhvr>
                                        <p:cTn id="378" dur="1000">
                                          <p:stCondLst>
                                            <p:cond delay="0"/>
                                          </p:stCondLst>
                                        </p:cTn>
                                        <p:tgtEl>
                                          <p:spTgt spid="270"/>
                                        </p:tgtEl>
                                        <p:attrNameLst>
                                          <p:attrName>style.visibility</p:attrName>
                                        </p:attrNameLst>
                                      </p:cBhvr>
                                      <p:to>
                                        <p:strVal val="visible"/>
                                      </p:to>
                                    </p:set>
                                  </p:childTnLst>
                                </p:cTn>
                              </p:par>
                            </p:childTnLst>
                          </p:cTn>
                        </p:par>
                        <p:par>
                          <p:cTn id="379" fill="hold">
                            <p:stCondLst>
                              <p:cond delay="118500"/>
                            </p:stCondLst>
                            <p:childTnLst>
                              <p:par>
                                <p:cTn id="380" presetID="11" presetClass="entr" presetSubtype="0" fill="hold" grpId="0" nodeType="afterEffect">
                                  <p:stCondLst>
                                    <p:cond delay="0"/>
                                  </p:stCondLst>
                                  <p:childTnLst>
                                    <p:set>
                                      <p:cBhvr>
                                        <p:cTn id="381" dur="1000">
                                          <p:stCondLst>
                                            <p:cond delay="0"/>
                                          </p:stCondLst>
                                        </p:cTn>
                                        <p:tgtEl>
                                          <p:spTgt spid="271"/>
                                        </p:tgtEl>
                                        <p:attrNameLst>
                                          <p:attrName>style.visibility</p:attrName>
                                        </p:attrNameLst>
                                      </p:cBhvr>
                                      <p:to>
                                        <p:strVal val="visible"/>
                                      </p:to>
                                    </p:set>
                                  </p:childTnLst>
                                </p:cTn>
                              </p:par>
                            </p:childTnLst>
                          </p:cTn>
                        </p:par>
                        <p:par>
                          <p:cTn id="382" fill="hold">
                            <p:stCondLst>
                              <p:cond delay="119500"/>
                            </p:stCondLst>
                            <p:childTnLst>
                              <p:par>
                                <p:cTn id="383" presetID="11" presetClass="entr" presetSubtype="0" fill="hold" grpId="0" nodeType="afterEffect">
                                  <p:stCondLst>
                                    <p:cond delay="0"/>
                                  </p:stCondLst>
                                  <p:childTnLst>
                                    <p:set>
                                      <p:cBhvr>
                                        <p:cTn id="384" dur="1000">
                                          <p:stCondLst>
                                            <p:cond delay="0"/>
                                          </p:stCondLst>
                                        </p:cTn>
                                        <p:tgtEl>
                                          <p:spTgt spid="272"/>
                                        </p:tgtEl>
                                        <p:attrNameLst>
                                          <p:attrName>style.visibility</p:attrName>
                                        </p:attrNameLst>
                                      </p:cBhvr>
                                      <p:to>
                                        <p:strVal val="visible"/>
                                      </p:to>
                                    </p:set>
                                  </p:childTnLst>
                                </p:cTn>
                              </p:par>
                            </p:childTnLst>
                          </p:cTn>
                        </p:par>
                        <p:par>
                          <p:cTn id="385" fill="hold">
                            <p:stCondLst>
                              <p:cond delay="120500"/>
                            </p:stCondLst>
                            <p:childTnLst>
                              <p:par>
                                <p:cTn id="386" presetID="11" presetClass="entr" presetSubtype="0" fill="hold" grpId="0" nodeType="afterEffect">
                                  <p:stCondLst>
                                    <p:cond delay="0"/>
                                  </p:stCondLst>
                                  <p:childTnLst>
                                    <p:set>
                                      <p:cBhvr>
                                        <p:cTn id="387" dur="1000">
                                          <p:stCondLst>
                                            <p:cond delay="0"/>
                                          </p:stCondLst>
                                        </p:cTn>
                                        <p:tgtEl>
                                          <p:spTgt spid="273"/>
                                        </p:tgtEl>
                                        <p:attrNameLst>
                                          <p:attrName>style.visibility</p:attrName>
                                        </p:attrNameLst>
                                      </p:cBhvr>
                                      <p:to>
                                        <p:strVal val="visible"/>
                                      </p:to>
                                    </p:set>
                                  </p:childTnLst>
                                </p:cTn>
                              </p:par>
                            </p:childTnLst>
                          </p:cTn>
                        </p:par>
                        <p:par>
                          <p:cTn id="388" fill="hold">
                            <p:stCondLst>
                              <p:cond delay="121500"/>
                            </p:stCondLst>
                            <p:childTnLst>
                              <p:par>
                                <p:cTn id="389" presetID="11" presetClass="entr" presetSubtype="0" fill="hold" grpId="0" nodeType="afterEffect">
                                  <p:stCondLst>
                                    <p:cond delay="0"/>
                                  </p:stCondLst>
                                  <p:childTnLst>
                                    <p:set>
                                      <p:cBhvr>
                                        <p:cTn id="390" dur="1000">
                                          <p:stCondLst>
                                            <p:cond delay="0"/>
                                          </p:stCondLst>
                                        </p:cTn>
                                        <p:tgtEl>
                                          <p:spTgt spid="274"/>
                                        </p:tgtEl>
                                        <p:attrNameLst>
                                          <p:attrName>style.visibility</p:attrName>
                                        </p:attrNameLst>
                                      </p:cBhvr>
                                      <p:to>
                                        <p:strVal val="visible"/>
                                      </p:to>
                                    </p:set>
                                  </p:childTnLst>
                                </p:cTn>
                              </p:par>
                            </p:childTnLst>
                          </p:cTn>
                        </p:par>
                        <p:par>
                          <p:cTn id="391" fill="hold">
                            <p:stCondLst>
                              <p:cond delay="122500"/>
                            </p:stCondLst>
                            <p:childTnLst>
                              <p:par>
                                <p:cTn id="392" presetID="11" presetClass="entr" presetSubtype="0" fill="hold" grpId="0" nodeType="afterEffect">
                                  <p:stCondLst>
                                    <p:cond delay="0"/>
                                  </p:stCondLst>
                                  <p:childTnLst>
                                    <p:set>
                                      <p:cBhvr>
                                        <p:cTn id="393" dur="1000">
                                          <p:stCondLst>
                                            <p:cond delay="0"/>
                                          </p:stCondLst>
                                        </p:cTn>
                                        <p:tgtEl>
                                          <p:spTgt spid="275"/>
                                        </p:tgtEl>
                                        <p:attrNameLst>
                                          <p:attrName>style.visibility</p:attrName>
                                        </p:attrNameLst>
                                      </p:cBhvr>
                                      <p:to>
                                        <p:strVal val="visible"/>
                                      </p:to>
                                    </p:set>
                                  </p:childTnLst>
                                </p:cTn>
                              </p:par>
                            </p:childTnLst>
                          </p:cTn>
                        </p:par>
                        <p:par>
                          <p:cTn id="394" fill="hold">
                            <p:stCondLst>
                              <p:cond delay="123500"/>
                            </p:stCondLst>
                            <p:childTnLst>
                              <p:par>
                                <p:cTn id="395" presetID="11" presetClass="entr" presetSubtype="0" fill="hold" grpId="0" nodeType="afterEffect">
                                  <p:stCondLst>
                                    <p:cond delay="0"/>
                                  </p:stCondLst>
                                  <p:childTnLst>
                                    <p:set>
                                      <p:cBhvr>
                                        <p:cTn id="396" dur="1000">
                                          <p:stCondLst>
                                            <p:cond delay="0"/>
                                          </p:stCondLst>
                                        </p:cTn>
                                        <p:tgtEl>
                                          <p:spTgt spid="276"/>
                                        </p:tgtEl>
                                        <p:attrNameLst>
                                          <p:attrName>style.visibility</p:attrName>
                                        </p:attrNameLst>
                                      </p:cBhvr>
                                      <p:to>
                                        <p:strVal val="visible"/>
                                      </p:to>
                                    </p:set>
                                  </p:childTnLst>
                                </p:cTn>
                              </p:par>
                            </p:childTnLst>
                          </p:cTn>
                        </p:par>
                        <p:par>
                          <p:cTn id="397" fill="hold">
                            <p:stCondLst>
                              <p:cond delay="124500"/>
                            </p:stCondLst>
                            <p:childTnLst>
                              <p:par>
                                <p:cTn id="398" presetID="11" presetClass="entr" presetSubtype="0" fill="hold" grpId="0" nodeType="afterEffect">
                                  <p:stCondLst>
                                    <p:cond delay="0"/>
                                  </p:stCondLst>
                                  <p:childTnLst>
                                    <p:set>
                                      <p:cBhvr>
                                        <p:cTn id="399" dur="1000">
                                          <p:stCondLst>
                                            <p:cond delay="0"/>
                                          </p:stCondLst>
                                        </p:cTn>
                                        <p:tgtEl>
                                          <p:spTgt spid="277"/>
                                        </p:tgtEl>
                                        <p:attrNameLst>
                                          <p:attrName>style.visibility</p:attrName>
                                        </p:attrNameLst>
                                      </p:cBhvr>
                                      <p:to>
                                        <p:strVal val="visible"/>
                                      </p:to>
                                    </p:set>
                                  </p:childTnLst>
                                </p:cTn>
                              </p:par>
                            </p:childTnLst>
                          </p:cTn>
                        </p:par>
                        <p:par>
                          <p:cTn id="400" fill="hold">
                            <p:stCondLst>
                              <p:cond delay="125500"/>
                            </p:stCondLst>
                            <p:childTnLst>
                              <p:par>
                                <p:cTn id="401" presetID="11" presetClass="entr" presetSubtype="0" fill="hold" grpId="0" nodeType="afterEffect">
                                  <p:stCondLst>
                                    <p:cond delay="0"/>
                                  </p:stCondLst>
                                  <p:childTnLst>
                                    <p:set>
                                      <p:cBhvr>
                                        <p:cTn id="402" dur="1000">
                                          <p:stCondLst>
                                            <p:cond delay="0"/>
                                          </p:stCondLst>
                                        </p:cTn>
                                        <p:tgtEl>
                                          <p:spTgt spid="278"/>
                                        </p:tgtEl>
                                        <p:attrNameLst>
                                          <p:attrName>style.visibility</p:attrName>
                                        </p:attrNameLst>
                                      </p:cBhvr>
                                      <p:to>
                                        <p:strVal val="visible"/>
                                      </p:to>
                                    </p:set>
                                  </p:childTnLst>
                                </p:cTn>
                              </p:par>
                            </p:childTnLst>
                          </p:cTn>
                        </p:par>
                        <p:par>
                          <p:cTn id="403" fill="hold">
                            <p:stCondLst>
                              <p:cond delay="126500"/>
                            </p:stCondLst>
                            <p:childTnLst>
                              <p:par>
                                <p:cTn id="404" presetID="11" presetClass="entr" presetSubtype="0" fill="hold" grpId="0" nodeType="afterEffect">
                                  <p:stCondLst>
                                    <p:cond delay="0"/>
                                  </p:stCondLst>
                                  <p:childTnLst>
                                    <p:set>
                                      <p:cBhvr>
                                        <p:cTn id="405" dur="1000">
                                          <p:stCondLst>
                                            <p:cond delay="0"/>
                                          </p:stCondLst>
                                        </p:cTn>
                                        <p:tgtEl>
                                          <p:spTgt spid="279"/>
                                        </p:tgtEl>
                                        <p:attrNameLst>
                                          <p:attrName>style.visibility</p:attrName>
                                        </p:attrNameLst>
                                      </p:cBhvr>
                                      <p:to>
                                        <p:strVal val="visible"/>
                                      </p:to>
                                    </p:set>
                                  </p:childTnLst>
                                </p:cTn>
                              </p:par>
                            </p:childTnLst>
                          </p:cTn>
                        </p:par>
                        <p:par>
                          <p:cTn id="406" fill="hold">
                            <p:stCondLst>
                              <p:cond delay="127500"/>
                            </p:stCondLst>
                            <p:childTnLst>
                              <p:par>
                                <p:cTn id="407" presetID="11" presetClass="entr" presetSubtype="0" fill="hold" grpId="0" nodeType="afterEffect">
                                  <p:stCondLst>
                                    <p:cond delay="0"/>
                                  </p:stCondLst>
                                  <p:childTnLst>
                                    <p:set>
                                      <p:cBhvr>
                                        <p:cTn id="408" dur="1000">
                                          <p:stCondLst>
                                            <p:cond delay="0"/>
                                          </p:stCondLst>
                                        </p:cTn>
                                        <p:tgtEl>
                                          <p:spTgt spid="280"/>
                                        </p:tgtEl>
                                        <p:attrNameLst>
                                          <p:attrName>style.visibility</p:attrName>
                                        </p:attrNameLst>
                                      </p:cBhvr>
                                      <p:to>
                                        <p:strVal val="visible"/>
                                      </p:to>
                                    </p:set>
                                  </p:childTnLst>
                                </p:cTn>
                              </p:par>
                            </p:childTnLst>
                          </p:cTn>
                        </p:par>
                        <p:par>
                          <p:cTn id="409" fill="hold">
                            <p:stCondLst>
                              <p:cond delay="128500"/>
                            </p:stCondLst>
                            <p:childTnLst>
                              <p:par>
                                <p:cTn id="410" presetID="11" presetClass="entr" presetSubtype="0" fill="hold" grpId="0" nodeType="afterEffect">
                                  <p:stCondLst>
                                    <p:cond delay="0"/>
                                  </p:stCondLst>
                                  <p:childTnLst>
                                    <p:set>
                                      <p:cBhvr>
                                        <p:cTn id="411" dur="1000">
                                          <p:stCondLst>
                                            <p:cond delay="0"/>
                                          </p:stCondLst>
                                        </p:cTn>
                                        <p:tgtEl>
                                          <p:spTgt spid="281"/>
                                        </p:tgtEl>
                                        <p:attrNameLst>
                                          <p:attrName>style.visibility</p:attrName>
                                        </p:attrNameLst>
                                      </p:cBhvr>
                                      <p:to>
                                        <p:strVal val="visible"/>
                                      </p:to>
                                    </p:set>
                                  </p:childTnLst>
                                </p:cTn>
                              </p:par>
                            </p:childTnLst>
                          </p:cTn>
                        </p:par>
                        <p:par>
                          <p:cTn id="412" fill="hold">
                            <p:stCondLst>
                              <p:cond delay="129500"/>
                            </p:stCondLst>
                            <p:childTnLst>
                              <p:par>
                                <p:cTn id="413" presetID="11" presetClass="entr" presetSubtype="0" fill="hold" grpId="0" nodeType="afterEffect">
                                  <p:stCondLst>
                                    <p:cond delay="0"/>
                                  </p:stCondLst>
                                  <p:childTnLst>
                                    <p:set>
                                      <p:cBhvr>
                                        <p:cTn id="414" dur="1000">
                                          <p:stCondLst>
                                            <p:cond delay="0"/>
                                          </p:stCondLst>
                                        </p:cTn>
                                        <p:tgtEl>
                                          <p:spTgt spid="282"/>
                                        </p:tgtEl>
                                        <p:attrNameLst>
                                          <p:attrName>style.visibility</p:attrName>
                                        </p:attrNameLst>
                                      </p:cBhvr>
                                      <p:to>
                                        <p:strVal val="visible"/>
                                      </p:to>
                                    </p:set>
                                  </p:childTnLst>
                                </p:cTn>
                              </p:par>
                            </p:childTnLst>
                          </p:cTn>
                        </p:par>
                        <p:par>
                          <p:cTn id="415" fill="hold">
                            <p:stCondLst>
                              <p:cond delay="130500"/>
                            </p:stCondLst>
                            <p:childTnLst>
                              <p:par>
                                <p:cTn id="416" presetID="11" presetClass="entr" presetSubtype="0" fill="hold" grpId="0" nodeType="afterEffect">
                                  <p:stCondLst>
                                    <p:cond delay="0"/>
                                  </p:stCondLst>
                                  <p:childTnLst>
                                    <p:set>
                                      <p:cBhvr>
                                        <p:cTn id="417" dur="1000">
                                          <p:stCondLst>
                                            <p:cond delay="0"/>
                                          </p:stCondLst>
                                        </p:cTn>
                                        <p:tgtEl>
                                          <p:spTgt spid="283"/>
                                        </p:tgtEl>
                                        <p:attrNameLst>
                                          <p:attrName>style.visibility</p:attrName>
                                        </p:attrNameLst>
                                      </p:cBhvr>
                                      <p:to>
                                        <p:strVal val="visible"/>
                                      </p:to>
                                    </p:set>
                                  </p:childTnLst>
                                </p:cTn>
                              </p:par>
                            </p:childTnLst>
                          </p:cTn>
                        </p:par>
                        <p:par>
                          <p:cTn id="418" fill="hold">
                            <p:stCondLst>
                              <p:cond delay="131500"/>
                            </p:stCondLst>
                            <p:childTnLst>
                              <p:par>
                                <p:cTn id="419" presetID="11" presetClass="entr" presetSubtype="0" fill="hold" grpId="0" nodeType="afterEffect">
                                  <p:stCondLst>
                                    <p:cond delay="0"/>
                                  </p:stCondLst>
                                  <p:childTnLst>
                                    <p:set>
                                      <p:cBhvr>
                                        <p:cTn id="420" dur="1000">
                                          <p:stCondLst>
                                            <p:cond delay="0"/>
                                          </p:stCondLst>
                                        </p:cTn>
                                        <p:tgtEl>
                                          <p:spTgt spid="284"/>
                                        </p:tgtEl>
                                        <p:attrNameLst>
                                          <p:attrName>style.visibility</p:attrName>
                                        </p:attrNameLst>
                                      </p:cBhvr>
                                      <p:to>
                                        <p:strVal val="visible"/>
                                      </p:to>
                                    </p:set>
                                  </p:childTnLst>
                                </p:cTn>
                              </p:par>
                            </p:childTnLst>
                          </p:cTn>
                        </p:par>
                        <p:par>
                          <p:cTn id="421" fill="hold">
                            <p:stCondLst>
                              <p:cond delay="132500"/>
                            </p:stCondLst>
                            <p:childTnLst>
                              <p:par>
                                <p:cTn id="422" presetID="11" presetClass="entr" presetSubtype="0" fill="hold" grpId="0" nodeType="afterEffect">
                                  <p:stCondLst>
                                    <p:cond delay="0"/>
                                  </p:stCondLst>
                                  <p:childTnLst>
                                    <p:set>
                                      <p:cBhvr>
                                        <p:cTn id="423" dur="1000">
                                          <p:stCondLst>
                                            <p:cond delay="0"/>
                                          </p:stCondLst>
                                        </p:cTn>
                                        <p:tgtEl>
                                          <p:spTgt spid="285"/>
                                        </p:tgtEl>
                                        <p:attrNameLst>
                                          <p:attrName>style.visibility</p:attrName>
                                        </p:attrNameLst>
                                      </p:cBhvr>
                                      <p:to>
                                        <p:strVal val="visible"/>
                                      </p:to>
                                    </p:set>
                                  </p:childTnLst>
                                </p:cTn>
                              </p:par>
                            </p:childTnLst>
                          </p:cTn>
                        </p:par>
                        <p:par>
                          <p:cTn id="424" fill="hold">
                            <p:stCondLst>
                              <p:cond delay="133500"/>
                            </p:stCondLst>
                            <p:childTnLst>
                              <p:par>
                                <p:cTn id="425" presetID="11" presetClass="entr" presetSubtype="0" fill="hold" grpId="0" nodeType="afterEffect">
                                  <p:stCondLst>
                                    <p:cond delay="0"/>
                                  </p:stCondLst>
                                  <p:childTnLst>
                                    <p:set>
                                      <p:cBhvr>
                                        <p:cTn id="426" dur="1000">
                                          <p:stCondLst>
                                            <p:cond delay="0"/>
                                          </p:stCondLst>
                                        </p:cTn>
                                        <p:tgtEl>
                                          <p:spTgt spid="286"/>
                                        </p:tgtEl>
                                        <p:attrNameLst>
                                          <p:attrName>style.visibility</p:attrName>
                                        </p:attrNameLst>
                                      </p:cBhvr>
                                      <p:to>
                                        <p:strVal val="visible"/>
                                      </p:to>
                                    </p:set>
                                  </p:childTnLst>
                                </p:cTn>
                              </p:par>
                            </p:childTnLst>
                          </p:cTn>
                        </p:par>
                        <p:par>
                          <p:cTn id="427" fill="hold">
                            <p:stCondLst>
                              <p:cond delay="134500"/>
                            </p:stCondLst>
                            <p:childTnLst>
                              <p:par>
                                <p:cTn id="428" presetID="11" presetClass="entr" presetSubtype="0" fill="hold" grpId="0" nodeType="afterEffect">
                                  <p:stCondLst>
                                    <p:cond delay="0"/>
                                  </p:stCondLst>
                                  <p:childTnLst>
                                    <p:set>
                                      <p:cBhvr>
                                        <p:cTn id="429" dur="1000">
                                          <p:stCondLst>
                                            <p:cond delay="0"/>
                                          </p:stCondLst>
                                        </p:cTn>
                                        <p:tgtEl>
                                          <p:spTgt spid="287"/>
                                        </p:tgtEl>
                                        <p:attrNameLst>
                                          <p:attrName>style.visibility</p:attrName>
                                        </p:attrNameLst>
                                      </p:cBhvr>
                                      <p:to>
                                        <p:strVal val="visible"/>
                                      </p:to>
                                    </p:set>
                                  </p:childTnLst>
                                </p:cTn>
                              </p:par>
                            </p:childTnLst>
                          </p:cTn>
                        </p:par>
                        <p:par>
                          <p:cTn id="430" fill="hold">
                            <p:stCondLst>
                              <p:cond delay="135500"/>
                            </p:stCondLst>
                            <p:childTnLst>
                              <p:par>
                                <p:cTn id="431" presetID="11" presetClass="entr" presetSubtype="0" fill="hold" grpId="0" nodeType="afterEffect">
                                  <p:stCondLst>
                                    <p:cond delay="0"/>
                                  </p:stCondLst>
                                  <p:childTnLst>
                                    <p:set>
                                      <p:cBhvr>
                                        <p:cTn id="432" dur="1000">
                                          <p:stCondLst>
                                            <p:cond delay="0"/>
                                          </p:stCondLst>
                                        </p:cTn>
                                        <p:tgtEl>
                                          <p:spTgt spid="288"/>
                                        </p:tgtEl>
                                        <p:attrNameLst>
                                          <p:attrName>style.visibility</p:attrName>
                                        </p:attrNameLst>
                                      </p:cBhvr>
                                      <p:to>
                                        <p:strVal val="visible"/>
                                      </p:to>
                                    </p:set>
                                  </p:childTnLst>
                                </p:cTn>
                              </p:par>
                            </p:childTnLst>
                          </p:cTn>
                        </p:par>
                        <p:par>
                          <p:cTn id="433" fill="hold">
                            <p:stCondLst>
                              <p:cond delay="136500"/>
                            </p:stCondLst>
                            <p:childTnLst>
                              <p:par>
                                <p:cTn id="434" presetID="11" presetClass="entr" presetSubtype="0" fill="hold" grpId="0" nodeType="afterEffect">
                                  <p:stCondLst>
                                    <p:cond delay="0"/>
                                  </p:stCondLst>
                                  <p:childTnLst>
                                    <p:set>
                                      <p:cBhvr>
                                        <p:cTn id="435" dur="1000">
                                          <p:stCondLst>
                                            <p:cond delay="0"/>
                                          </p:stCondLst>
                                        </p:cTn>
                                        <p:tgtEl>
                                          <p:spTgt spid="289"/>
                                        </p:tgtEl>
                                        <p:attrNameLst>
                                          <p:attrName>style.visibility</p:attrName>
                                        </p:attrNameLst>
                                      </p:cBhvr>
                                      <p:to>
                                        <p:strVal val="visible"/>
                                      </p:to>
                                    </p:set>
                                  </p:childTnLst>
                                </p:cTn>
                              </p:par>
                            </p:childTnLst>
                          </p:cTn>
                        </p:par>
                        <p:par>
                          <p:cTn id="436" fill="hold">
                            <p:stCondLst>
                              <p:cond delay="137500"/>
                            </p:stCondLst>
                            <p:childTnLst>
                              <p:par>
                                <p:cTn id="437" presetID="11" presetClass="entr" presetSubtype="0" fill="hold" grpId="0" nodeType="afterEffect">
                                  <p:stCondLst>
                                    <p:cond delay="0"/>
                                  </p:stCondLst>
                                  <p:childTnLst>
                                    <p:set>
                                      <p:cBhvr>
                                        <p:cTn id="438" dur="1000">
                                          <p:stCondLst>
                                            <p:cond delay="0"/>
                                          </p:stCondLst>
                                        </p:cTn>
                                        <p:tgtEl>
                                          <p:spTgt spid="290"/>
                                        </p:tgtEl>
                                        <p:attrNameLst>
                                          <p:attrName>style.visibility</p:attrName>
                                        </p:attrNameLst>
                                      </p:cBhvr>
                                      <p:to>
                                        <p:strVal val="visible"/>
                                      </p:to>
                                    </p:set>
                                  </p:childTnLst>
                                </p:cTn>
                              </p:par>
                            </p:childTnLst>
                          </p:cTn>
                        </p:par>
                        <p:par>
                          <p:cTn id="439" fill="hold">
                            <p:stCondLst>
                              <p:cond delay="138500"/>
                            </p:stCondLst>
                            <p:childTnLst>
                              <p:par>
                                <p:cTn id="440" presetID="11" presetClass="entr" presetSubtype="0" fill="hold" grpId="0" nodeType="afterEffect">
                                  <p:stCondLst>
                                    <p:cond delay="0"/>
                                  </p:stCondLst>
                                  <p:childTnLst>
                                    <p:set>
                                      <p:cBhvr>
                                        <p:cTn id="441" dur="1000">
                                          <p:stCondLst>
                                            <p:cond delay="0"/>
                                          </p:stCondLst>
                                        </p:cTn>
                                        <p:tgtEl>
                                          <p:spTgt spid="291"/>
                                        </p:tgtEl>
                                        <p:attrNameLst>
                                          <p:attrName>style.visibility</p:attrName>
                                        </p:attrNameLst>
                                      </p:cBhvr>
                                      <p:to>
                                        <p:strVal val="visible"/>
                                      </p:to>
                                    </p:set>
                                  </p:childTnLst>
                                </p:cTn>
                              </p:par>
                            </p:childTnLst>
                          </p:cTn>
                        </p:par>
                        <p:par>
                          <p:cTn id="442" fill="hold">
                            <p:stCondLst>
                              <p:cond delay="139500"/>
                            </p:stCondLst>
                            <p:childTnLst>
                              <p:par>
                                <p:cTn id="443" presetID="11" presetClass="entr" presetSubtype="0" fill="hold" grpId="0" nodeType="afterEffect">
                                  <p:stCondLst>
                                    <p:cond delay="0"/>
                                  </p:stCondLst>
                                  <p:childTnLst>
                                    <p:set>
                                      <p:cBhvr>
                                        <p:cTn id="444" dur="1000">
                                          <p:stCondLst>
                                            <p:cond delay="0"/>
                                          </p:stCondLst>
                                        </p:cTn>
                                        <p:tgtEl>
                                          <p:spTgt spid="292"/>
                                        </p:tgtEl>
                                        <p:attrNameLst>
                                          <p:attrName>style.visibility</p:attrName>
                                        </p:attrNameLst>
                                      </p:cBhvr>
                                      <p:to>
                                        <p:strVal val="visible"/>
                                      </p:to>
                                    </p:set>
                                  </p:childTnLst>
                                </p:cTn>
                              </p:par>
                            </p:childTnLst>
                          </p:cTn>
                        </p:par>
                        <p:par>
                          <p:cTn id="445" fill="hold">
                            <p:stCondLst>
                              <p:cond delay="140500"/>
                            </p:stCondLst>
                            <p:childTnLst>
                              <p:par>
                                <p:cTn id="446" presetID="11" presetClass="entr" presetSubtype="0" fill="hold" grpId="0" nodeType="afterEffect">
                                  <p:stCondLst>
                                    <p:cond delay="0"/>
                                  </p:stCondLst>
                                  <p:childTnLst>
                                    <p:set>
                                      <p:cBhvr>
                                        <p:cTn id="447" dur="1000">
                                          <p:stCondLst>
                                            <p:cond delay="0"/>
                                          </p:stCondLst>
                                        </p:cTn>
                                        <p:tgtEl>
                                          <p:spTgt spid="293"/>
                                        </p:tgtEl>
                                        <p:attrNameLst>
                                          <p:attrName>style.visibility</p:attrName>
                                        </p:attrNameLst>
                                      </p:cBhvr>
                                      <p:to>
                                        <p:strVal val="visible"/>
                                      </p:to>
                                    </p:set>
                                  </p:childTnLst>
                                </p:cTn>
                              </p:par>
                            </p:childTnLst>
                          </p:cTn>
                        </p:par>
                        <p:par>
                          <p:cTn id="448" fill="hold">
                            <p:stCondLst>
                              <p:cond delay="141500"/>
                            </p:stCondLst>
                            <p:childTnLst>
                              <p:par>
                                <p:cTn id="449" presetID="11" presetClass="entr" presetSubtype="0" fill="hold" grpId="0" nodeType="afterEffect">
                                  <p:stCondLst>
                                    <p:cond delay="0"/>
                                  </p:stCondLst>
                                  <p:childTnLst>
                                    <p:set>
                                      <p:cBhvr>
                                        <p:cTn id="450" dur="1000">
                                          <p:stCondLst>
                                            <p:cond delay="0"/>
                                          </p:stCondLst>
                                        </p:cTn>
                                        <p:tgtEl>
                                          <p:spTgt spid="294"/>
                                        </p:tgtEl>
                                        <p:attrNameLst>
                                          <p:attrName>style.visibility</p:attrName>
                                        </p:attrNameLst>
                                      </p:cBhvr>
                                      <p:to>
                                        <p:strVal val="visible"/>
                                      </p:to>
                                    </p:set>
                                  </p:childTnLst>
                                </p:cTn>
                              </p:par>
                            </p:childTnLst>
                          </p:cTn>
                        </p:par>
                        <p:par>
                          <p:cTn id="451" fill="hold">
                            <p:stCondLst>
                              <p:cond delay="142500"/>
                            </p:stCondLst>
                            <p:childTnLst>
                              <p:par>
                                <p:cTn id="452" presetID="11" presetClass="entr" presetSubtype="0" fill="hold" grpId="0" nodeType="afterEffect">
                                  <p:stCondLst>
                                    <p:cond delay="0"/>
                                  </p:stCondLst>
                                  <p:childTnLst>
                                    <p:set>
                                      <p:cBhvr>
                                        <p:cTn id="453" dur="1000">
                                          <p:stCondLst>
                                            <p:cond delay="0"/>
                                          </p:stCondLst>
                                        </p:cTn>
                                        <p:tgtEl>
                                          <p:spTgt spid="295"/>
                                        </p:tgtEl>
                                        <p:attrNameLst>
                                          <p:attrName>style.visibility</p:attrName>
                                        </p:attrNameLst>
                                      </p:cBhvr>
                                      <p:to>
                                        <p:strVal val="visible"/>
                                      </p:to>
                                    </p:set>
                                  </p:childTnLst>
                                </p:cTn>
                              </p:par>
                            </p:childTnLst>
                          </p:cTn>
                        </p:par>
                        <p:par>
                          <p:cTn id="454" fill="hold">
                            <p:stCondLst>
                              <p:cond delay="143500"/>
                            </p:stCondLst>
                            <p:childTnLst>
                              <p:par>
                                <p:cTn id="455" presetID="11" presetClass="entr" presetSubtype="0" fill="hold" grpId="0" nodeType="afterEffect">
                                  <p:stCondLst>
                                    <p:cond delay="0"/>
                                  </p:stCondLst>
                                  <p:childTnLst>
                                    <p:set>
                                      <p:cBhvr>
                                        <p:cTn id="456" dur="1000">
                                          <p:stCondLst>
                                            <p:cond delay="0"/>
                                          </p:stCondLst>
                                        </p:cTn>
                                        <p:tgtEl>
                                          <p:spTgt spid="296"/>
                                        </p:tgtEl>
                                        <p:attrNameLst>
                                          <p:attrName>style.visibility</p:attrName>
                                        </p:attrNameLst>
                                      </p:cBhvr>
                                      <p:to>
                                        <p:strVal val="visible"/>
                                      </p:to>
                                    </p:set>
                                  </p:childTnLst>
                                </p:cTn>
                              </p:par>
                            </p:childTnLst>
                          </p:cTn>
                        </p:par>
                        <p:par>
                          <p:cTn id="457" fill="hold">
                            <p:stCondLst>
                              <p:cond delay="144500"/>
                            </p:stCondLst>
                            <p:childTnLst>
                              <p:par>
                                <p:cTn id="458" presetID="11" presetClass="entr" presetSubtype="0" fill="hold" grpId="0" nodeType="afterEffect">
                                  <p:stCondLst>
                                    <p:cond delay="0"/>
                                  </p:stCondLst>
                                  <p:childTnLst>
                                    <p:set>
                                      <p:cBhvr>
                                        <p:cTn id="459" dur="1000">
                                          <p:stCondLst>
                                            <p:cond delay="0"/>
                                          </p:stCondLst>
                                        </p:cTn>
                                        <p:tgtEl>
                                          <p:spTgt spid="297"/>
                                        </p:tgtEl>
                                        <p:attrNameLst>
                                          <p:attrName>style.visibility</p:attrName>
                                        </p:attrNameLst>
                                      </p:cBhvr>
                                      <p:to>
                                        <p:strVal val="visible"/>
                                      </p:to>
                                    </p:set>
                                  </p:childTnLst>
                                </p:cTn>
                              </p:par>
                            </p:childTnLst>
                          </p:cTn>
                        </p:par>
                        <p:par>
                          <p:cTn id="460" fill="hold">
                            <p:stCondLst>
                              <p:cond delay="145500"/>
                            </p:stCondLst>
                            <p:childTnLst>
                              <p:par>
                                <p:cTn id="461" presetID="11" presetClass="entr" presetSubtype="0" fill="hold" grpId="0" nodeType="afterEffect">
                                  <p:stCondLst>
                                    <p:cond delay="0"/>
                                  </p:stCondLst>
                                  <p:childTnLst>
                                    <p:set>
                                      <p:cBhvr>
                                        <p:cTn id="462" dur="1000">
                                          <p:stCondLst>
                                            <p:cond delay="0"/>
                                          </p:stCondLst>
                                        </p:cTn>
                                        <p:tgtEl>
                                          <p:spTgt spid="298"/>
                                        </p:tgtEl>
                                        <p:attrNameLst>
                                          <p:attrName>style.visibility</p:attrName>
                                        </p:attrNameLst>
                                      </p:cBhvr>
                                      <p:to>
                                        <p:strVal val="visible"/>
                                      </p:to>
                                    </p:set>
                                  </p:childTnLst>
                                </p:cTn>
                              </p:par>
                            </p:childTnLst>
                          </p:cTn>
                        </p:par>
                        <p:par>
                          <p:cTn id="463" fill="hold">
                            <p:stCondLst>
                              <p:cond delay="146500"/>
                            </p:stCondLst>
                            <p:childTnLst>
                              <p:par>
                                <p:cTn id="464" presetID="11" presetClass="entr" presetSubtype="0" fill="hold" grpId="0" nodeType="afterEffect">
                                  <p:stCondLst>
                                    <p:cond delay="0"/>
                                  </p:stCondLst>
                                  <p:childTnLst>
                                    <p:set>
                                      <p:cBhvr>
                                        <p:cTn id="465" dur="1000">
                                          <p:stCondLst>
                                            <p:cond delay="0"/>
                                          </p:stCondLst>
                                        </p:cTn>
                                        <p:tgtEl>
                                          <p:spTgt spid="299"/>
                                        </p:tgtEl>
                                        <p:attrNameLst>
                                          <p:attrName>style.visibility</p:attrName>
                                        </p:attrNameLst>
                                      </p:cBhvr>
                                      <p:to>
                                        <p:strVal val="visible"/>
                                      </p:to>
                                    </p:set>
                                  </p:childTnLst>
                                </p:cTn>
                              </p:par>
                            </p:childTnLst>
                          </p:cTn>
                        </p:par>
                        <p:par>
                          <p:cTn id="466" fill="hold">
                            <p:stCondLst>
                              <p:cond delay="147500"/>
                            </p:stCondLst>
                            <p:childTnLst>
                              <p:par>
                                <p:cTn id="467" presetID="11" presetClass="entr" presetSubtype="0" fill="hold" grpId="0" nodeType="afterEffect">
                                  <p:stCondLst>
                                    <p:cond delay="0"/>
                                  </p:stCondLst>
                                  <p:childTnLst>
                                    <p:set>
                                      <p:cBhvr>
                                        <p:cTn id="468" dur="1000">
                                          <p:stCondLst>
                                            <p:cond delay="0"/>
                                          </p:stCondLst>
                                        </p:cTn>
                                        <p:tgtEl>
                                          <p:spTgt spid="300"/>
                                        </p:tgtEl>
                                        <p:attrNameLst>
                                          <p:attrName>style.visibility</p:attrName>
                                        </p:attrNameLst>
                                      </p:cBhvr>
                                      <p:to>
                                        <p:strVal val="visible"/>
                                      </p:to>
                                    </p:set>
                                  </p:childTnLst>
                                </p:cTn>
                              </p:par>
                            </p:childTnLst>
                          </p:cTn>
                        </p:par>
                        <p:par>
                          <p:cTn id="469" fill="hold">
                            <p:stCondLst>
                              <p:cond delay="148500"/>
                            </p:stCondLst>
                            <p:childTnLst>
                              <p:par>
                                <p:cTn id="470" presetID="11" presetClass="entr" presetSubtype="0" fill="hold" grpId="0" nodeType="afterEffect">
                                  <p:stCondLst>
                                    <p:cond delay="0"/>
                                  </p:stCondLst>
                                  <p:childTnLst>
                                    <p:set>
                                      <p:cBhvr>
                                        <p:cTn id="471" dur="1000">
                                          <p:stCondLst>
                                            <p:cond delay="0"/>
                                          </p:stCondLst>
                                        </p:cTn>
                                        <p:tgtEl>
                                          <p:spTgt spid="301"/>
                                        </p:tgtEl>
                                        <p:attrNameLst>
                                          <p:attrName>style.visibility</p:attrName>
                                        </p:attrNameLst>
                                      </p:cBhvr>
                                      <p:to>
                                        <p:strVal val="visible"/>
                                      </p:to>
                                    </p:set>
                                  </p:childTnLst>
                                </p:cTn>
                              </p:par>
                            </p:childTnLst>
                          </p:cTn>
                        </p:par>
                        <p:par>
                          <p:cTn id="472" fill="hold">
                            <p:stCondLst>
                              <p:cond delay="149500"/>
                            </p:stCondLst>
                            <p:childTnLst>
                              <p:par>
                                <p:cTn id="473" presetID="11" presetClass="entr" presetSubtype="0" fill="hold" grpId="0" nodeType="afterEffect">
                                  <p:stCondLst>
                                    <p:cond delay="0"/>
                                  </p:stCondLst>
                                  <p:childTnLst>
                                    <p:set>
                                      <p:cBhvr>
                                        <p:cTn id="474" dur="1000">
                                          <p:stCondLst>
                                            <p:cond delay="0"/>
                                          </p:stCondLst>
                                        </p:cTn>
                                        <p:tgtEl>
                                          <p:spTgt spid="302"/>
                                        </p:tgtEl>
                                        <p:attrNameLst>
                                          <p:attrName>style.visibility</p:attrName>
                                        </p:attrNameLst>
                                      </p:cBhvr>
                                      <p:to>
                                        <p:strVal val="visible"/>
                                      </p:to>
                                    </p:set>
                                  </p:childTnLst>
                                </p:cTn>
                              </p:par>
                            </p:childTnLst>
                          </p:cTn>
                        </p:par>
                        <p:par>
                          <p:cTn id="475" fill="hold">
                            <p:stCondLst>
                              <p:cond delay="150500"/>
                            </p:stCondLst>
                            <p:childTnLst>
                              <p:par>
                                <p:cTn id="476" presetID="11" presetClass="entr" presetSubtype="0" fill="hold" grpId="0" nodeType="afterEffect">
                                  <p:stCondLst>
                                    <p:cond delay="0"/>
                                  </p:stCondLst>
                                  <p:childTnLst>
                                    <p:set>
                                      <p:cBhvr>
                                        <p:cTn id="477" dur="1000">
                                          <p:stCondLst>
                                            <p:cond delay="0"/>
                                          </p:stCondLst>
                                        </p:cTn>
                                        <p:tgtEl>
                                          <p:spTgt spid="303"/>
                                        </p:tgtEl>
                                        <p:attrNameLst>
                                          <p:attrName>style.visibility</p:attrName>
                                        </p:attrNameLst>
                                      </p:cBhvr>
                                      <p:to>
                                        <p:strVal val="visible"/>
                                      </p:to>
                                    </p:set>
                                  </p:childTnLst>
                                </p:cTn>
                              </p:par>
                            </p:childTnLst>
                          </p:cTn>
                        </p:par>
                        <p:par>
                          <p:cTn id="478" fill="hold">
                            <p:stCondLst>
                              <p:cond delay="151500"/>
                            </p:stCondLst>
                            <p:childTnLst>
                              <p:par>
                                <p:cTn id="479" presetID="11" presetClass="entr" presetSubtype="0" fill="hold" grpId="0" nodeType="afterEffect">
                                  <p:stCondLst>
                                    <p:cond delay="0"/>
                                  </p:stCondLst>
                                  <p:childTnLst>
                                    <p:set>
                                      <p:cBhvr>
                                        <p:cTn id="480" dur="1000">
                                          <p:stCondLst>
                                            <p:cond delay="0"/>
                                          </p:stCondLst>
                                        </p:cTn>
                                        <p:tgtEl>
                                          <p:spTgt spid="304"/>
                                        </p:tgtEl>
                                        <p:attrNameLst>
                                          <p:attrName>style.visibility</p:attrName>
                                        </p:attrNameLst>
                                      </p:cBhvr>
                                      <p:to>
                                        <p:strVal val="visible"/>
                                      </p:to>
                                    </p:set>
                                  </p:childTnLst>
                                </p:cTn>
                              </p:par>
                            </p:childTnLst>
                          </p:cTn>
                        </p:par>
                        <p:par>
                          <p:cTn id="481" fill="hold">
                            <p:stCondLst>
                              <p:cond delay="152500"/>
                            </p:stCondLst>
                            <p:childTnLst>
                              <p:par>
                                <p:cTn id="482" presetID="11" presetClass="entr" presetSubtype="0" fill="hold" grpId="0" nodeType="afterEffect">
                                  <p:stCondLst>
                                    <p:cond delay="0"/>
                                  </p:stCondLst>
                                  <p:childTnLst>
                                    <p:set>
                                      <p:cBhvr>
                                        <p:cTn id="483" dur="1000">
                                          <p:stCondLst>
                                            <p:cond delay="0"/>
                                          </p:stCondLst>
                                        </p:cTn>
                                        <p:tgtEl>
                                          <p:spTgt spid="305"/>
                                        </p:tgtEl>
                                        <p:attrNameLst>
                                          <p:attrName>style.visibility</p:attrName>
                                        </p:attrNameLst>
                                      </p:cBhvr>
                                      <p:to>
                                        <p:strVal val="visible"/>
                                      </p:to>
                                    </p:set>
                                  </p:childTnLst>
                                </p:cTn>
                              </p:par>
                            </p:childTnLst>
                          </p:cTn>
                        </p:par>
                        <p:par>
                          <p:cTn id="484" fill="hold">
                            <p:stCondLst>
                              <p:cond delay="153500"/>
                            </p:stCondLst>
                            <p:childTnLst>
                              <p:par>
                                <p:cTn id="485" presetID="11" presetClass="entr" presetSubtype="0" fill="hold" grpId="0" nodeType="afterEffect">
                                  <p:stCondLst>
                                    <p:cond delay="0"/>
                                  </p:stCondLst>
                                  <p:childTnLst>
                                    <p:set>
                                      <p:cBhvr>
                                        <p:cTn id="486" dur="1000">
                                          <p:stCondLst>
                                            <p:cond delay="0"/>
                                          </p:stCondLst>
                                        </p:cTn>
                                        <p:tgtEl>
                                          <p:spTgt spid="306"/>
                                        </p:tgtEl>
                                        <p:attrNameLst>
                                          <p:attrName>style.visibility</p:attrName>
                                        </p:attrNameLst>
                                      </p:cBhvr>
                                      <p:to>
                                        <p:strVal val="visible"/>
                                      </p:to>
                                    </p:set>
                                  </p:childTnLst>
                                </p:cTn>
                              </p:par>
                            </p:childTnLst>
                          </p:cTn>
                        </p:par>
                        <p:par>
                          <p:cTn id="487" fill="hold">
                            <p:stCondLst>
                              <p:cond delay="154500"/>
                            </p:stCondLst>
                            <p:childTnLst>
                              <p:par>
                                <p:cTn id="488" presetID="11" presetClass="entr" presetSubtype="0" fill="hold" grpId="0" nodeType="afterEffect">
                                  <p:stCondLst>
                                    <p:cond delay="0"/>
                                  </p:stCondLst>
                                  <p:childTnLst>
                                    <p:set>
                                      <p:cBhvr>
                                        <p:cTn id="489" dur="1000">
                                          <p:stCondLst>
                                            <p:cond delay="0"/>
                                          </p:stCondLst>
                                        </p:cTn>
                                        <p:tgtEl>
                                          <p:spTgt spid="307"/>
                                        </p:tgtEl>
                                        <p:attrNameLst>
                                          <p:attrName>style.visibility</p:attrName>
                                        </p:attrNameLst>
                                      </p:cBhvr>
                                      <p:to>
                                        <p:strVal val="visible"/>
                                      </p:to>
                                    </p:set>
                                  </p:childTnLst>
                                </p:cTn>
                              </p:par>
                            </p:childTnLst>
                          </p:cTn>
                        </p:par>
                        <p:par>
                          <p:cTn id="490" fill="hold">
                            <p:stCondLst>
                              <p:cond delay="155500"/>
                            </p:stCondLst>
                            <p:childTnLst>
                              <p:par>
                                <p:cTn id="491" presetID="11" presetClass="entr" presetSubtype="0" fill="hold" grpId="0" nodeType="afterEffect">
                                  <p:stCondLst>
                                    <p:cond delay="0"/>
                                  </p:stCondLst>
                                  <p:childTnLst>
                                    <p:set>
                                      <p:cBhvr>
                                        <p:cTn id="492" dur="1000">
                                          <p:stCondLst>
                                            <p:cond delay="0"/>
                                          </p:stCondLst>
                                        </p:cTn>
                                        <p:tgtEl>
                                          <p:spTgt spid="308"/>
                                        </p:tgtEl>
                                        <p:attrNameLst>
                                          <p:attrName>style.visibility</p:attrName>
                                        </p:attrNameLst>
                                      </p:cBhvr>
                                      <p:to>
                                        <p:strVal val="visible"/>
                                      </p:to>
                                    </p:set>
                                  </p:childTnLst>
                                </p:cTn>
                              </p:par>
                            </p:childTnLst>
                          </p:cTn>
                        </p:par>
                        <p:par>
                          <p:cTn id="493" fill="hold">
                            <p:stCondLst>
                              <p:cond delay="156500"/>
                            </p:stCondLst>
                            <p:childTnLst>
                              <p:par>
                                <p:cTn id="494" presetID="11" presetClass="entr" presetSubtype="0" fill="hold" grpId="0" nodeType="afterEffect">
                                  <p:stCondLst>
                                    <p:cond delay="0"/>
                                  </p:stCondLst>
                                  <p:childTnLst>
                                    <p:set>
                                      <p:cBhvr>
                                        <p:cTn id="495" dur="1000">
                                          <p:stCondLst>
                                            <p:cond delay="0"/>
                                          </p:stCondLst>
                                        </p:cTn>
                                        <p:tgtEl>
                                          <p:spTgt spid="309"/>
                                        </p:tgtEl>
                                        <p:attrNameLst>
                                          <p:attrName>style.visibility</p:attrName>
                                        </p:attrNameLst>
                                      </p:cBhvr>
                                      <p:to>
                                        <p:strVal val="visible"/>
                                      </p:to>
                                    </p:set>
                                  </p:childTnLst>
                                </p:cTn>
                              </p:par>
                            </p:childTnLst>
                          </p:cTn>
                        </p:par>
                        <p:par>
                          <p:cTn id="496" fill="hold">
                            <p:stCondLst>
                              <p:cond delay="157500"/>
                            </p:stCondLst>
                            <p:childTnLst>
                              <p:par>
                                <p:cTn id="497" presetID="11" presetClass="entr" presetSubtype="0" fill="hold" grpId="0" nodeType="afterEffect">
                                  <p:stCondLst>
                                    <p:cond delay="0"/>
                                  </p:stCondLst>
                                  <p:childTnLst>
                                    <p:set>
                                      <p:cBhvr>
                                        <p:cTn id="498" dur="1000">
                                          <p:stCondLst>
                                            <p:cond delay="0"/>
                                          </p:stCondLst>
                                        </p:cTn>
                                        <p:tgtEl>
                                          <p:spTgt spid="310"/>
                                        </p:tgtEl>
                                        <p:attrNameLst>
                                          <p:attrName>style.visibility</p:attrName>
                                        </p:attrNameLst>
                                      </p:cBhvr>
                                      <p:to>
                                        <p:strVal val="visible"/>
                                      </p:to>
                                    </p:set>
                                  </p:childTnLst>
                                </p:cTn>
                              </p:par>
                            </p:childTnLst>
                          </p:cTn>
                        </p:par>
                        <p:par>
                          <p:cTn id="499" fill="hold">
                            <p:stCondLst>
                              <p:cond delay="158500"/>
                            </p:stCondLst>
                            <p:childTnLst>
                              <p:par>
                                <p:cTn id="500" presetID="11" presetClass="entr" presetSubtype="0" fill="hold" grpId="0" nodeType="afterEffect">
                                  <p:stCondLst>
                                    <p:cond delay="0"/>
                                  </p:stCondLst>
                                  <p:childTnLst>
                                    <p:set>
                                      <p:cBhvr>
                                        <p:cTn id="501" dur="1000">
                                          <p:stCondLst>
                                            <p:cond delay="0"/>
                                          </p:stCondLst>
                                        </p:cTn>
                                        <p:tgtEl>
                                          <p:spTgt spid="311"/>
                                        </p:tgtEl>
                                        <p:attrNameLst>
                                          <p:attrName>style.visibility</p:attrName>
                                        </p:attrNameLst>
                                      </p:cBhvr>
                                      <p:to>
                                        <p:strVal val="visible"/>
                                      </p:to>
                                    </p:set>
                                  </p:childTnLst>
                                </p:cTn>
                              </p:par>
                            </p:childTnLst>
                          </p:cTn>
                        </p:par>
                        <p:par>
                          <p:cTn id="502" fill="hold">
                            <p:stCondLst>
                              <p:cond delay="159500"/>
                            </p:stCondLst>
                            <p:childTnLst>
                              <p:par>
                                <p:cTn id="503" presetID="11" presetClass="entr" presetSubtype="0" fill="hold" grpId="0" nodeType="afterEffect">
                                  <p:stCondLst>
                                    <p:cond delay="0"/>
                                  </p:stCondLst>
                                  <p:childTnLst>
                                    <p:set>
                                      <p:cBhvr>
                                        <p:cTn id="504" dur="1000">
                                          <p:stCondLst>
                                            <p:cond delay="0"/>
                                          </p:stCondLst>
                                        </p:cTn>
                                        <p:tgtEl>
                                          <p:spTgt spid="312"/>
                                        </p:tgtEl>
                                        <p:attrNameLst>
                                          <p:attrName>style.visibility</p:attrName>
                                        </p:attrNameLst>
                                      </p:cBhvr>
                                      <p:to>
                                        <p:strVal val="visible"/>
                                      </p:to>
                                    </p:set>
                                  </p:childTnLst>
                                </p:cTn>
                              </p:par>
                            </p:childTnLst>
                          </p:cTn>
                        </p:par>
                        <p:par>
                          <p:cTn id="505" fill="hold">
                            <p:stCondLst>
                              <p:cond delay="160500"/>
                            </p:stCondLst>
                            <p:childTnLst>
                              <p:par>
                                <p:cTn id="506" presetID="11" presetClass="entr" presetSubtype="0" fill="hold" grpId="0" nodeType="afterEffect">
                                  <p:stCondLst>
                                    <p:cond delay="0"/>
                                  </p:stCondLst>
                                  <p:childTnLst>
                                    <p:set>
                                      <p:cBhvr>
                                        <p:cTn id="507" dur="1000">
                                          <p:stCondLst>
                                            <p:cond delay="0"/>
                                          </p:stCondLst>
                                        </p:cTn>
                                        <p:tgtEl>
                                          <p:spTgt spid="313"/>
                                        </p:tgtEl>
                                        <p:attrNameLst>
                                          <p:attrName>style.visibility</p:attrName>
                                        </p:attrNameLst>
                                      </p:cBhvr>
                                      <p:to>
                                        <p:strVal val="visible"/>
                                      </p:to>
                                    </p:set>
                                  </p:childTnLst>
                                </p:cTn>
                              </p:par>
                            </p:childTnLst>
                          </p:cTn>
                        </p:par>
                        <p:par>
                          <p:cTn id="508" fill="hold">
                            <p:stCondLst>
                              <p:cond delay="161500"/>
                            </p:stCondLst>
                            <p:childTnLst>
                              <p:par>
                                <p:cTn id="509" presetID="11" presetClass="entr" presetSubtype="0" fill="hold" grpId="0" nodeType="afterEffect">
                                  <p:stCondLst>
                                    <p:cond delay="0"/>
                                  </p:stCondLst>
                                  <p:childTnLst>
                                    <p:set>
                                      <p:cBhvr>
                                        <p:cTn id="510" dur="1000">
                                          <p:stCondLst>
                                            <p:cond delay="0"/>
                                          </p:stCondLst>
                                        </p:cTn>
                                        <p:tgtEl>
                                          <p:spTgt spid="314"/>
                                        </p:tgtEl>
                                        <p:attrNameLst>
                                          <p:attrName>style.visibility</p:attrName>
                                        </p:attrNameLst>
                                      </p:cBhvr>
                                      <p:to>
                                        <p:strVal val="visible"/>
                                      </p:to>
                                    </p:set>
                                  </p:childTnLst>
                                </p:cTn>
                              </p:par>
                            </p:childTnLst>
                          </p:cTn>
                        </p:par>
                        <p:par>
                          <p:cTn id="511" fill="hold">
                            <p:stCondLst>
                              <p:cond delay="162500"/>
                            </p:stCondLst>
                            <p:childTnLst>
                              <p:par>
                                <p:cTn id="512" presetID="11" presetClass="entr" presetSubtype="0" fill="hold" grpId="0" nodeType="afterEffect">
                                  <p:stCondLst>
                                    <p:cond delay="0"/>
                                  </p:stCondLst>
                                  <p:childTnLst>
                                    <p:set>
                                      <p:cBhvr>
                                        <p:cTn id="513" dur="1000">
                                          <p:stCondLst>
                                            <p:cond delay="0"/>
                                          </p:stCondLst>
                                        </p:cTn>
                                        <p:tgtEl>
                                          <p:spTgt spid="315"/>
                                        </p:tgtEl>
                                        <p:attrNameLst>
                                          <p:attrName>style.visibility</p:attrName>
                                        </p:attrNameLst>
                                      </p:cBhvr>
                                      <p:to>
                                        <p:strVal val="visible"/>
                                      </p:to>
                                    </p:set>
                                  </p:childTnLst>
                                </p:cTn>
                              </p:par>
                            </p:childTnLst>
                          </p:cTn>
                        </p:par>
                        <p:par>
                          <p:cTn id="514" fill="hold">
                            <p:stCondLst>
                              <p:cond delay="163500"/>
                            </p:stCondLst>
                            <p:childTnLst>
                              <p:par>
                                <p:cTn id="515" presetID="11" presetClass="entr" presetSubtype="0" fill="hold" grpId="0" nodeType="afterEffect">
                                  <p:stCondLst>
                                    <p:cond delay="0"/>
                                  </p:stCondLst>
                                  <p:childTnLst>
                                    <p:set>
                                      <p:cBhvr>
                                        <p:cTn id="516" dur="1000">
                                          <p:stCondLst>
                                            <p:cond delay="0"/>
                                          </p:stCondLst>
                                        </p:cTn>
                                        <p:tgtEl>
                                          <p:spTgt spid="316"/>
                                        </p:tgtEl>
                                        <p:attrNameLst>
                                          <p:attrName>style.visibility</p:attrName>
                                        </p:attrNameLst>
                                      </p:cBhvr>
                                      <p:to>
                                        <p:strVal val="visible"/>
                                      </p:to>
                                    </p:set>
                                  </p:childTnLst>
                                </p:cTn>
                              </p:par>
                            </p:childTnLst>
                          </p:cTn>
                        </p:par>
                        <p:par>
                          <p:cTn id="517" fill="hold">
                            <p:stCondLst>
                              <p:cond delay="164500"/>
                            </p:stCondLst>
                            <p:childTnLst>
                              <p:par>
                                <p:cTn id="518" presetID="11" presetClass="entr" presetSubtype="0" fill="hold" grpId="0" nodeType="afterEffect">
                                  <p:stCondLst>
                                    <p:cond delay="0"/>
                                  </p:stCondLst>
                                  <p:childTnLst>
                                    <p:set>
                                      <p:cBhvr>
                                        <p:cTn id="519" dur="1000">
                                          <p:stCondLst>
                                            <p:cond delay="0"/>
                                          </p:stCondLst>
                                        </p:cTn>
                                        <p:tgtEl>
                                          <p:spTgt spid="317"/>
                                        </p:tgtEl>
                                        <p:attrNameLst>
                                          <p:attrName>style.visibility</p:attrName>
                                        </p:attrNameLst>
                                      </p:cBhvr>
                                      <p:to>
                                        <p:strVal val="visible"/>
                                      </p:to>
                                    </p:set>
                                  </p:childTnLst>
                                </p:cTn>
                              </p:par>
                            </p:childTnLst>
                          </p:cTn>
                        </p:par>
                        <p:par>
                          <p:cTn id="520" fill="hold">
                            <p:stCondLst>
                              <p:cond delay="165500"/>
                            </p:stCondLst>
                            <p:childTnLst>
                              <p:par>
                                <p:cTn id="521" presetID="11" presetClass="entr" presetSubtype="0" fill="hold" grpId="0" nodeType="afterEffect">
                                  <p:stCondLst>
                                    <p:cond delay="0"/>
                                  </p:stCondLst>
                                  <p:childTnLst>
                                    <p:set>
                                      <p:cBhvr>
                                        <p:cTn id="522" dur="1000">
                                          <p:stCondLst>
                                            <p:cond delay="0"/>
                                          </p:stCondLst>
                                        </p:cTn>
                                        <p:tgtEl>
                                          <p:spTgt spid="318"/>
                                        </p:tgtEl>
                                        <p:attrNameLst>
                                          <p:attrName>style.visibility</p:attrName>
                                        </p:attrNameLst>
                                      </p:cBhvr>
                                      <p:to>
                                        <p:strVal val="visible"/>
                                      </p:to>
                                    </p:set>
                                  </p:childTnLst>
                                </p:cTn>
                              </p:par>
                            </p:childTnLst>
                          </p:cTn>
                        </p:par>
                        <p:par>
                          <p:cTn id="523" fill="hold">
                            <p:stCondLst>
                              <p:cond delay="166500"/>
                            </p:stCondLst>
                            <p:childTnLst>
                              <p:par>
                                <p:cTn id="524" presetID="11" presetClass="entr" presetSubtype="0" fill="hold" grpId="0" nodeType="afterEffect">
                                  <p:stCondLst>
                                    <p:cond delay="0"/>
                                  </p:stCondLst>
                                  <p:childTnLst>
                                    <p:set>
                                      <p:cBhvr>
                                        <p:cTn id="525" dur="1000">
                                          <p:stCondLst>
                                            <p:cond delay="0"/>
                                          </p:stCondLst>
                                        </p:cTn>
                                        <p:tgtEl>
                                          <p:spTgt spid="319"/>
                                        </p:tgtEl>
                                        <p:attrNameLst>
                                          <p:attrName>style.visibility</p:attrName>
                                        </p:attrNameLst>
                                      </p:cBhvr>
                                      <p:to>
                                        <p:strVal val="visible"/>
                                      </p:to>
                                    </p:set>
                                  </p:childTnLst>
                                </p:cTn>
                              </p:par>
                            </p:childTnLst>
                          </p:cTn>
                        </p:par>
                        <p:par>
                          <p:cTn id="526" fill="hold">
                            <p:stCondLst>
                              <p:cond delay="167500"/>
                            </p:stCondLst>
                            <p:childTnLst>
                              <p:par>
                                <p:cTn id="527" presetID="11" presetClass="entr" presetSubtype="0" fill="hold" grpId="0" nodeType="afterEffect">
                                  <p:stCondLst>
                                    <p:cond delay="0"/>
                                  </p:stCondLst>
                                  <p:childTnLst>
                                    <p:set>
                                      <p:cBhvr>
                                        <p:cTn id="528" dur="1000">
                                          <p:stCondLst>
                                            <p:cond delay="0"/>
                                          </p:stCondLst>
                                        </p:cTn>
                                        <p:tgtEl>
                                          <p:spTgt spid="320"/>
                                        </p:tgtEl>
                                        <p:attrNameLst>
                                          <p:attrName>style.visibility</p:attrName>
                                        </p:attrNameLst>
                                      </p:cBhvr>
                                      <p:to>
                                        <p:strVal val="visible"/>
                                      </p:to>
                                    </p:set>
                                  </p:childTnLst>
                                </p:cTn>
                              </p:par>
                            </p:childTnLst>
                          </p:cTn>
                        </p:par>
                        <p:par>
                          <p:cTn id="529" fill="hold">
                            <p:stCondLst>
                              <p:cond delay="168500"/>
                            </p:stCondLst>
                            <p:childTnLst>
                              <p:par>
                                <p:cTn id="530" presetID="11" presetClass="entr" presetSubtype="0" fill="hold" grpId="0" nodeType="afterEffect">
                                  <p:stCondLst>
                                    <p:cond delay="0"/>
                                  </p:stCondLst>
                                  <p:childTnLst>
                                    <p:set>
                                      <p:cBhvr>
                                        <p:cTn id="531" dur="1000">
                                          <p:stCondLst>
                                            <p:cond delay="0"/>
                                          </p:stCondLst>
                                        </p:cTn>
                                        <p:tgtEl>
                                          <p:spTgt spid="321"/>
                                        </p:tgtEl>
                                        <p:attrNameLst>
                                          <p:attrName>style.visibility</p:attrName>
                                        </p:attrNameLst>
                                      </p:cBhvr>
                                      <p:to>
                                        <p:strVal val="visible"/>
                                      </p:to>
                                    </p:set>
                                  </p:childTnLst>
                                </p:cTn>
                              </p:par>
                            </p:childTnLst>
                          </p:cTn>
                        </p:par>
                        <p:par>
                          <p:cTn id="532" fill="hold">
                            <p:stCondLst>
                              <p:cond delay="169500"/>
                            </p:stCondLst>
                            <p:childTnLst>
                              <p:par>
                                <p:cTn id="533" presetID="11" presetClass="entr" presetSubtype="0" fill="hold" grpId="0" nodeType="afterEffect">
                                  <p:stCondLst>
                                    <p:cond delay="0"/>
                                  </p:stCondLst>
                                  <p:childTnLst>
                                    <p:set>
                                      <p:cBhvr>
                                        <p:cTn id="534" dur="1000">
                                          <p:stCondLst>
                                            <p:cond delay="0"/>
                                          </p:stCondLst>
                                        </p:cTn>
                                        <p:tgtEl>
                                          <p:spTgt spid="322"/>
                                        </p:tgtEl>
                                        <p:attrNameLst>
                                          <p:attrName>style.visibility</p:attrName>
                                        </p:attrNameLst>
                                      </p:cBhvr>
                                      <p:to>
                                        <p:strVal val="visible"/>
                                      </p:to>
                                    </p:set>
                                  </p:childTnLst>
                                </p:cTn>
                              </p:par>
                            </p:childTnLst>
                          </p:cTn>
                        </p:par>
                        <p:par>
                          <p:cTn id="535" fill="hold">
                            <p:stCondLst>
                              <p:cond delay="170500"/>
                            </p:stCondLst>
                            <p:childTnLst>
                              <p:par>
                                <p:cTn id="536" presetID="11" presetClass="entr" presetSubtype="0" fill="hold" grpId="0" nodeType="afterEffect">
                                  <p:stCondLst>
                                    <p:cond delay="0"/>
                                  </p:stCondLst>
                                  <p:childTnLst>
                                    <p:set>
                                      <p:cBhvr>
                                        <p:cTn id="537" dur="1000">
                                          <p:stCondLst>
                                            <p:cond delay="0"/>
                                          </p:stCondLst>
                                        </p:cTn>
                                        <p:tgtEl>
                                          <p:spTgt spid="323"/>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4" name="chimes.wav"/>
                                        </p:tgtEl>
                                      </p:cMediaNode>
                                    </p:audio>
                                  </p:subTnLst>
                                </p:cTn>
                              </p:par>
                            </p:childTnLst>
                          </p:cTn>
                        </p:par>
                        <p:par>
                          <p:cTn id="538" fill="hold">
                            <p:stCondLst>
                              <p:cond delay="171500"/>
                            </p:stCondLst>
                            <p:childTnLst>
                              <p:par>
                                <p:cTn id="539" presetID="11" presetClass="entr" presetSubtype="0" fill="hold" grpId="0" nodeType="afterEffect">
                                  <p:stCondLst>
                                    <p:cond delay="0"/>
                                  </p:stCondLst>
                                  <p:childTnLst>
                                    <p:set>
                                      <p:cBhvr>
                                        <p:cTn id="540" dur="1000">
                                          <p:stCondLst>
                                            <p:cond delay="0"/>
                                          </p:stCondLst>
                                        </p:cTn>
                                        <p:tgtEl>
                                          <p:spTgt spid="324"/>
                                        </p:tgtEl>
                                        <p:attrNameLst>
                                          <p:attrName>style.visibility</p:attrName>
                                        </p:attrNameLst>
                                      </p:cBhvr>
                                      <p:to>
                                        <p:strVal val="visible"/>
                                      </p:to>
                                    </p:set>
                                  </p:childTnLst>
                                  <p:subTnLst>
                                    <p:audio>
                                      <p:cMediaNode>
                                        <p:cTn display="0" masterRel="sameClick">
                                          <p:stCondLst>
                                            <p:cond evt="begin" delay="0">
                                              <p:tn val="539"/>
                                            </p:cond>
                                          </p:stCondLst>
                                          <p:endCondLst>
                                            <p:cond evt="onStopAudio" delay="0">
                                              <p:tgtEl>
                                                <p:sldTgt/>
                                              </p:tgtEl>
                                            </p:cond>
                                          </p:endCondLst>
                                        </p:cTn>
                                        <p:tgtEl>
                                          <p:sndTgt r:embed="rId4" name="chimes.wav"/>
                                        </p:tgtEl>
                                      </p:cMediaNode>
                                    </p:audio>
                                  </p:subTnLst>
                                </p:cTn>
                              </p:par>
                            </p:childTnLst>
                          </p:cTn>
                        </p:par>
                        <p:par>
                          <p:cTn id="541" fill="hold">
                            <p:stCondLst>
                              <p:cond delay="172500"/>
                            </p:stCondLst>
                            <p:childTnLst>
                              <p:par>
                                <p:cTn id="542" presetID="11" presetClass="entr" presetSubtype="0" fill="hold" grpId="0" nodeType="afterEffect">
                                  <p:stCondLst>
                                    <p:cond delay="0"/>
                                  </p:stCondLst>
                                  <p:childTnLst>
                                    <p:set>
                                      <p:cBhvr>
                                        <p:cTn id="543" dur="1000">
                                          <p:stCondLst>
                                            <p:cond delay="0"/>
                                          </p:stCondLst>
                                        </p:cTn>
                                        <p:tgtEl>
                                          <p:spTgt spid="325"/>
                                        </p:tgtEl>
                                        <p:attrNameLst>
                                          <p:attrName>style.visibility</p:attrName>
                                        </p:attrNameLst>
                                      </p:cBhvr>
                                      <p:to>
                                        <p:strVal val="visible"/>
                                      </p:to>
                                    </p:set>
                                  </p:childTnLst>
                                  <p:subTnLst>
                                    <p:audio>
                                      <p:cMediaNode>
                                        <p:cTn display="0" masterRel="sameClick">
                                          <p:stCondLst>
                                            <p:cond evt="begin" delay="0">
                                              <p:tn val="542"/>
                                            </p:cond>
                                          </p:stCondLst>
                                          <p:endCondLst>
                                            <p:cond evt="onStopAudio" delay="0">
                                              <p:tgtEl>
                                                <p:sldTgt/>
                                              </p:tgtEl>
                                            </p:cond>
                                          </p:endCondLst>
                                        </p:cTn>
                                        <p:tgtEl>
                                          <p:sndTgt r:embed="rId4" name="chimes.wav"/>
                                        </p:tgtEl>
                                      </p:cMediaNode>
                                    </p:audio>
                                  </p:subTnLst>
                                </p:cTn>
                              </p:par>
                            </p:childTnLst>
                          </p:cTn>
                        </p:par>
                        <p:par>
                          <p:cTn id="544" fill="hold">
                            <p:stCondLst>
                              <p:cond delay="173500"/>
                            </p:stCondLst>
                            <p:childTnLst>
                              <p:par>
                                <p:cTn id="545" presetID="11" presetClass="entr" presetSubtype="0" fill="hold" grpId="0" nodeType="afterEffect">
                                  <p:stCondLst>
                                    <p:cond delay="0"/>
                                  </p:stCondLst>
                                  <p:childTnLst>
                                    <p:set>
                                      <p:cBhvr>
                                        <p:cTn id="546" dur="1000">
                                          <p:stCondLst>
                                            <p:cond delay="0"/>
                                          </p:stCondLst>
                                        </p:cTn>
                                        <p:tgtEl>
                                          <p:spTgt spid="326"/>
                                        </p:tgtEl>
                                        <p:attrNameLst>
                                          <p:attrName>style.visibility</p:attrName>
                                        </p:attrNameLst>
                                      </p:cBhvr>
                                      <p:to>
                                        <p:strVal val="visible"/>
                                      </p:to>
                                    </p:set>
                                  </p:childTnLst>
                                  <p:subTnLst>
                                    <p:audio>
                                      <p:cMediaNode>
                                        <p:cTn display="0" masterRel="sameClick">
                                          <p:stCondLst>
                                            <p:cond evt="begin" delay="0">
                                              <p:tn val="545"/>
                                            </p:cond>
                                          </p:stCondLst>
                                          <p:endCondLst>
                                            <p:cond evt="onStopAudio" delay="0">
                                              <p:tgtEl>
                                                <p:sldTgt/>
                                              </p:tgtEl>
                                            </p:cond>
                                          </p:endCondLst>
                                        </p:cTn>
                                        <p:tgtEl>
                                          <p:sndTgt r:embed="rId4" name="chimes.wav"/>
                                        </p:tgtEl>
                                      </p:cMediaNode>
                                    </p:audio>
                                  </p:subTnLst>
                                </p:cTn>
                              </p:par>
                            </p:childTnLst>
                          </p:cTn>
                        </p:par>
                        <p:par>
                          <p:cTn id="547" fill="hold">
                            <p:stCondLst>
                              <p:cond delay="174500"/>
                            </p:stCondLst>
                            <p:childTnLst>
                              <p:par>
                                <p:cTn id="548" presetID="11" presetClass="entr" presetSubtype="0" fill="hold" grpId="0" nodeType="afterEffect">
                                  <p:stCondLst>
                                    <p:cond delay="0"/>
                                  </p:stCondLst>
                                  <p:childTnLst>
                                    <p:set>
                                      <p:cBhvr>
                                        <p:cTn id="549" dur="1000">
                                          <p:stCondLst>
                                            <p:cond delay="0"/>
                                          </p:stCondLst>
                                        </p:cTn>
                                        <p:tgtEl>
                                          <p:spTgt spid="327"/>
                                        </p:tgtEl>
                                        <p:attrNameLst>
                                          <p:attrName>style.visibility</p:attrName>
                                        </p:attrNameLst>
                                      </p:cBhvr>
                                      <p:to>
                                        <p:strVal val="visible"/>
                                      </p:to>
                                    </p:set>
                                  </p:childTnLst>
                                  <p:subTnLst>
                                    <p:audio>
                                      <p:cMediaNode>
                                        <p:cTn display="0" masterRel="sameClick">
                                          <p:stCondLst>
                                            <p:cond evt="begin" delay="0">
                                              <p:tn val="548"/>
                                            </p:cond>
                                          </p:stCondLst>
                                          <p:endCondLst>
                                            <p:cond evt="onStopAudio" delay="0">
                                              <p:tgtEl>
                                                <p:sldTgt/>
                                              </p:tgtEl>
                                            </p:cond>
                                          </p:endCondLst>
                                        </p:cTn>
                                        <p:tgtEl>
                                          <p:sndTgt r:embed="rId4" name="chimes.wav"/>
                                        </p:tgtEl>
                                      </p:cMediaNode>
                                    </p:audio>
                                  </p:subTnLst>
                                </p:cTn>
                              </p:par>
                            </p:childTnLst>
                          </p:cTn>
                        </p:par>
                        <p:par>
                          <p:cTn id="550" fill="hold">
                            <p:stCondLst>
                              <p:cond delay="175500"/>
                            </p:stCondLst>
                            <p:childTnLst>
                              <p:par>
                                <p:cTn id="551" presetID="11" presetClass="entr" presetSubtype="0" fill="hold" grpId="0" nodeType="afterEffect">
                                  <p:stCondLst>
                                    <p:cond delay="0"/>
                                  </p:stCondLst>
                                  <p:childTnLst>
                                    <p:set>
                                      <p:cBhvr>
                                        <p:cTn id="552" dur="1000">
                                          <p:stCondLst>
                                            <p:cond delay="0"/>
                                          </p:stCondLst>
                                        </p:cTn>
                                        <p:tgtEl>
                                          <p:spTgt spid="328"/>
                                        </p:tgtEl>
                                        <p:attrNameLst>
                                          <p:attrName>style.visibility</p:attrName>
                                        </p:attrNameLst>
                                      </p:cBhvr>
                                      <p:to>
                                        <p:strVal val="visible"/>
                                      </p:to>
                                    </p:set>
                                  </p:childTnLst>
                                  <p:subTnLst>
                                    <p:audio>
                                      <p:cMediaNode>
                                        <p:cTn display="0" masterRel="sameClick">
                                          <p:stCondLst>
                                            <p:cond evt="begin" delay="0">
                                              <p:tn val="551"/>
                                            </p:cond>
                                          </p:stCondLst>
                                          <p:endCondLst>
                                            <p:cond evt="onStopAudio" delay="0">
                                              <p:tgtEl>
                                                <p:sldTgt/>
                                              </p:tgtEl>
                                            </p:cond>
                                          </p:endCondLst>
                                        </p:cTn>
                                        <p:tgtEl>
                                          <p:sndTgt r:embed="rId4" name="chimes.wav"/>
                                        </p:tgtEl>
                                      </p:cMediaNode>
                                    </p:audio>
                                  </p:subTnLst>
                                </p:cTn>
                              </p:par>
                            </p:childTnLst>
                          </p:cTn>
                        </p:par>
                        <p:par>
                          <p:cTn id="553" fill="hold">
                            <p:stCondLst>
                              <p:cond delay="176500"/>
                            </p:stCondLst>
                            <p:childTnLst>
                              <p:par>
                                <p:cTn id="554" presetID="11" presetClass="entr" presetSubtype="0" fill="hold" grpId="0" nodeType="afterEffect">
                                  <p:stCondLst>
                                    <p:cond delay="0"/>
                                  </p:stCondLst>
                                  <p:childTnLst>
                                    <p:set>
                                      <p:cBhvr>
                                        <p:cTn id="555" dur="1000">
                                          <p:stCondLst>
                                            <p:cond delay="0"/>
                                          </p:stCondLst>
                                        </p:cTn>
                                        <p:tgtEl>
                                          <p:spTgt spid="329"/>
                                        </p:tgtEl>
                                        <p:attrNameLst>
                                          <p:attrName>style.visibility</p:attrName>
                                        </p:attrNameLst>
                                      </p:cBhvr>
                                      <p:to>
                                        <p:strVal val="visible"/>
                                      </p:to>
                                    </p:set>
                                  </p:childTnLst>
                                  <p:subTnLst>
                                    <p:audio>
                                      <p:cMediaNode>
                                        <p:cTn display="0" masterRel="sameClick">
                                          <p:stCondLst>
                                            <p:cond evt="begin" delay="0">
                                              <p:tn val="554"/>
                                            </p:cond>
                                          </p:stCondLst>
                                          <p:endCondLst>
                                            <p:cond evt="onStopAudio" delay="0">
                                              <p:tgtEl>
                                                <p:sldTgt/>
                                              </p:tgtEl>
                                            </p:cond>
                                          </p:endCondLst>
                                        </p:cTn>
                                        <p:tgtEl>
                                          <p:sndTgt r:embed="rId4" name="chimes.wav"/>
                                        </p:tgtEl>
                                      </p:cMediaNode>
                                    </p:audio>
                                  </p:subTnLst>
                                </p:cTn>
                              </p:par>
                            </p:childTnLst>
                          </p:cTn>
                        </p:par>
                        <p:par>
                          <p:cTn id="556" fill="hold">
                            <p:stCondLst>
                              <p:cond delay="177500"/>
                            </p:stCondLst>
                            <p:childTnLst>
                              <p:par>
                                <p:cTn id="557" presetID="11" presetClass="entr" presetSubtype="0" fill="hold" grpId="0" nodeType="afterEffect">
                                  <p:stCondLst>
                                    <p:cond delay="0"/>
                                  </p:stCondLst>
                                  <p:childTnLst>
                                    <p:set>
                                      <p:cBhvr>
                                        <p:cTn id="558" dur="1000">
                                          <p:stCondLst>
                                            <p:cond delay="0"/>
                                          </p:stCondLst>
                                        </p:cTn>
                                        <p:tgtEl>
                                          <p:spTgt spid="330"/>
                                        </p:tgtEl>
                                        <p:attrNameLst>
                                          <p:attrName>style.visibility</p:attrName>
                                        </p:attrNameLst>
                                      </p:cBhvr>
                                      <p:to>
                                        <p:strVal val="visible"/>
                                      </p:to>
                                    </p:set>
                                  </p:childTnLst>
                                  <p:subTnLst>
                                    <p:audio>
                                      <p:cMediaNode>
                                        <p:cTn display="0" masterRel="sameClick">
                                          <p:stCondLst>
                                            <p:cond evt="begin" delay="0">
                                              <p:tn val="557"/>
                                            </p:cond>
                                          </p:stCondLst>
                                          <p:endCondLst>
                                            <p:cond evt="onStopAudio" delay="0">
                                              <p:tgtEl>
                                                <p:sldTgt/>
                                              </p:tgtEl>
                                            </p:cond>
                                          </p:endCondLst>
                                        </p:cTn>
                                        <p:tgtEl>
                                          <p:sndTgt r:embed="rId4" name="chimes.wav"/>
                                        </p:tgtEl>
                                      </p:cMediaNode>
                                    </p:audio>
                                  </p:subTnLst>
                                </p:cTn>
                              </p:par>
                            </p:childTnLst>
                          </p:cTn>
                        </p:par>
                        <p:par>
                          <p:cTn id="559" fill="hold">
                            <p:stCondLst>
                              <p:cond delay="178500"/>
                            </p:stCondLst>
                            <p:childTnLst>
                              <p:par>
                                <p:cTn id="560" presetID="11" presetClass="entr" presetSubtype="0" fill="hold" grpId="0" nodeType="afterEffect">
                                  <p:stCondLst>
                                    <p:cond delay="0"/>
                                  </p:stCondLst>
                                  <p:childTnLst>
                                    <p:set>
                                      <p:cBhvr>
                                        <p:cTn id="561" dur="1000">
                                          <p:stCondLst>
                                            <p:cond delay="0"/>
                                          </p:stCondLst>
                                        </p:cTn>
                                        <p:tgtEl>
                                          <p:spTgt spid="331"/>
                                        </p:tgtEl>
                                        <p:attrNameLst>
                                          <p:attrName>style.visibility</p:attrName>
                                        </p:attrNameLst>
                                      </p:cBhvr>
                                      <p:to>
                                        <p:strVal val="visible"/>
                                      </p:to>
                                    </p:set>
                                  </p:childTnLst>
                                  <p:subTnLst>
                                    <p:audio>
                                      <p:cMediaNode>
                                        <p:cTn display="0" masterRel="sameClick">
                                          <p:stCondLst>
                                            <p:cond evt="begin" delay="0">
                                              <p:tn val="560"/>
                                            </p:cond>
                                          </p:stCondLst>
                                          <p:endCondLst>
                                            <p:cond evt="onStopAudio" delay="0">
                                              <p:tgtEl>
                                                <p:sldTgt/>
                                              </p:tgtEl>
                                            </p:cond>
                                          </p:endCondLst>
                                        </p:cTn>
                                        <p:tgtEl>
                                          <p:sndTgt r:embed="rId4" name="chimes.wav"/>
                                        </p:tgtEl>
                                      </p:cMediaNode>
                                    </p:audio>
                                  </p:subTnLst>
                                </p:cTn>
                              </p:par>
                            </p:childTnLst>
                          </p:cTn>
                        </p:par>
                        <p:par>
                          <p:cTn id="562" fill="hold">
                            <p:stCondLst>
                              <p:cond delay="179500"/>
                            </p:stCondLst>
                            <p:childTnLst>
                              <p:par>
                                <p:cTn id="563" presetID="11" presetClass="entr" presetSubtype="0" fill="hold" grpId="0" nodeType="afterEffect">
                                  <p:stCondLst>
                                    <p:cond delay="0"/>
                                  </p:stCondLst>
                                  <p:childTnLst>
                                    <p:set>
                                      <p:cBhvr>
                                        <p:cTn id="564" dur="1000">
                                          <p:stCondLst>
                                            <p:cond delay="0"/>
                                          </p:stCondLst>
                                        </p:cTn>
                                        <p:tgtEl>
                                          <p:spTgt spid="332"/>
                                        </p:tgtEl>
                                        <p:attrNameLst>
                                          <p:attrName>style.visibility</p:attrName>
                                        </p:attrNameLst>
                                      </p:cBhvr>
                                      <p:to>
                                        <p:strVal val="visible"/>
                                      </p:to>
                                    </p:set>
                                  </p:childTnLst>
                                  <p:subTnLst>
                                    <p:audio>
                                      <p:cMediaNode>
                                        <p:cTn display="0" masterRel="sameClick">
                                          <p:stCondLst>
                                            <p:cond evt="begin" delay="0">
                                              <p:tn val="56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33"/>
                  </p:tgtEl>
                </p:cond>
              </p:nextCondLst>
            </p:seq>
          </p:childTnLst>
        </p:cTn>
      </p:par>
    </p:tnLst>
    <p:bldLst>
      <p:bldP spid="2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94C34128-53A1-AC90-BB17-5BF88CE60F06}"/>
              </a:ext>
            </a:extLst>
          </p:cNvPr>
          <p:cNvCxnSpPr/>
          <p:nvPr/>
        </p:nvCxnSpPr>
        <p:spPr>
          <a:xfrm>
            <a:off x="4533899" y="822224"/>
            <a:ext cx="3343275" cy="17137"/>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4" name="Nhóm 1">
            <a:extLst>
              <a:ext uri="{FF2B5EF4-FFF2-40B4-BE49-F238E27FC236}">
                <a16:creationId xmlns:a16="http://schemas.microsoft.com/office/drawing/2014/main" xmlns="" id="{6A441878-DC9A-493F-AF6C-FBF76BDEEDEB}"/>
              </a:ext>
            </a:extLst>
          </p:cNvPr>
          <p:cNvGrpSpPr/>
          <p:nvPr/>
        </p:nvGrpSpPr>
        <p:grpSpPr>
          <a:xfrm>
            <a:off x="-7034" y="0"/>
            <a:ext cx="12206068" cy="6858000"/>
            <a:chOff x="-14068" y="0"/>
            <a:chExt cx="12206068" cy="6858000"/>
          </a:xfrm>
        </p:grpSpPr>
        <p:grpSp>
          <p:nvGrpSpPr>
            <p:cNvPr id="5" name="Nhóm 2">
              <a:extLst>
                <a:ext uri="{FF2B5EF4-FFF2-40B4-BE49-F238E27FC236}">
                  <a16:creationId xmlns:a16="http://schemas.microsoft.com/office/drawing/2014/main" xmlns="" id="{916E5FBA-2808-4748-BBAF-4C5D9E4A8FC9}"/>
                </a:ext>
              </a:extLst>
            </p:cNvPr>
            <p:cNvGrpSpPr/>
            <p:nvPr/>
          </p:nvGrpSpPr>
          <p:grpSpPr>
            <a:xfrm>
              <a:off x="-14068" y="0"/>
              <a:ext cx="12206068" cy="6858000"/>
              <a:chOff x="-14068" y="0"/>
              <a:chExt cx="12206068" cy="6858000"/>
            </a:xfrm>
          </p:grpSpPr>
          <p:cxnSp>
            <p:nvCxnSpPr>
              <p:cNvPr id="7" name="Đường nối Thẳng 4">
                <a:extLst>
                  <a:ext uri="{FF2B5EF4-FFF2-40B4-BE49-F238E27FC236}">
                    <a16:creationId xmlns:a16="http://schemas.microsoft.com/office/drawing/2014/main" xmlns="" id="{A53B2694-F50B-4989-96B2-90D45BD99444}"/>
                  </a:ext>
                </a:extLst>
              </p:cNvPr>
              <p:cNvCxnSpPr/>
              <p:nvPr/>
            </p:nvCxnSpPr>
            <p:spPr>
              <a:xfrm>
                <a:off x="0" y="33764"/>
                <a:ext cx="12192000" cy="0"/>
              </a:xfrm>
              <a:prstGeom prst="line">
                <a:avLst/>
              </a:prstGeom>
              <a:noFill/>
              <a:ln w="76200" cap="flat" cmpd="sng" algn="ctr">
                <a:solidFill>
                  <a:srgbClr val="FFC000"/>
                </a:solidFill>
                <a:prstDash val="solid"/>
                <a:miter lim="800000"/>
              </a:ln>
              <a:effectLst/>
            </p:spPr>
          </p:cxnSp>
          <p:cxnSp>
            <p:nvCxnSpPr>
              <p:cNvPr id="8" name="Đường nối Thẳng 5">
                <a:extLst>
                  <a:ext uri="{FF2B5EF4-FFF2-40B4-BE49-F238E27FC236}">
                    <a16:creationId xmlns:a16="http://schemas.microsoft.com/office/drawing/2014/main" xmlns="" id="{D8C55164-6469-4E6F-AF08-4E59A1AD3E55}"/>
                  </a:ext>
                </a:extLst>
              </p:cNvPr>
              <p:cNvCxnSpPr>
                <a:cxnSpLocks/>
              </p:cNvCxnSpPr>
              <p:nvPr/>
            </p:nvCxnSpPr>
            <p:spPr>
              <a:xfrm flipV="1">
                <a:off x="14068" y="0"/>
                <a:ext cx="0" cy="6858000"/>
              </a:xfrm>
              <a:prstGeom prst="line">
                <a:avLst/>
              </a:prstGeom>
              <a:noFill/>
              <a:ln w="76200" cap="flat" cmpd="sng" algn="ctr">
                <a:solidFill>
                  <a:srgbClr val="FFC000"/>
                </a:solidFill>
                <a:prstDash val="solid"/>
                <a:miter lim="800000"/>
              </a:ln>
              <a:effectLst/>
            </p:spPr>
          </p:cxnSp>
          <p:cxnSp>
            <p:nvCxnSpPr>
              <p:cNvPr id="9" name="Đường nối Thẳng 6">
                <a:extLst>
                  <a:ext uri="{FF2B5EF4-FFF2-40B4-BE49-F238E27FC236}">
                    <a16:creationId xmlns:a16="http://schemas.microsoft.com/office/drawing/2014/main" xmlns="" id="{87D83CE7-08F7-42D4-8DE6-5B9640C471FC}"/>
                  </a:ext>
                </a:extLst>
              </p:cNvPr>
              <p:cNvCxnSpPr/>
              <p:nvPr/>
            </p:nvCxnSpPr>
            <p:spPr>
              <a:xfrm>
                <a:off x="-14068" y="6858000"/>
                <a:ext cx="12192000" cy="0"/>
              </a:xfrm>
              <a:prstGeom prst="line">
                <a:avLst/>
              </a:prstGeom>
              <a:noFill/>
              <a:ln w="76200" cap="flat" cmpd="sng" algn="ctr">
                <a:solidFill>
                  <a:srgbClr val="FFC000"/>
                </a:solidFill>
                <a:prstDash val="solid"/>
                <a:miter lim="800000"/>
              </a:ln>
              <a:effectLst/>
            </p:spPr>
          </p:cxnSp>
        </p:grpSp>
        <p:cxnSp>
          <p:nvCxnSpPr>
            <p:cNvPr id="6" name="Đường nối Thẳng 3">
              <a:extLst>
                <a:ext uri="{FF2B5EF4-FFF2-40B4-BE49-F238E27FC236}">
                  <a16:creationId xmlns:a16="http://schemas.microsoft.com/office/drawing/2014/main" xmlns="" id="{DCF5D8A5-44DE-4675-86D5-99A33CA9B86A}"/>
                </a:ext>
              </a:extLst>
            </p:cNvPr>
            <p:cNvCxnSpPr>
              <a:cxnSpLocks/>
            </p:cNvCxnSpPr>
            <p:nvPr/>
          </p:nvCxnSpPr>
          <p:spPr>
            <a:xfrm flipV="1">
              <a:off x="12149796" y="33766"/>
              <a:ext cx="0" cy="6824234"/>
            </a:xfrm>
            <a:prstGeom prst="line">
              <a:avLst/>
            </a:prstGeom>
            <a:noFill/>
            <a:ln w="76200" cap="flat" cmpd="sng" algn="ctr">
              <a:solidFill>
                <a:srgbClr val="FFC000"/>
              </a:solidFill>
              <a:prstDash val="solid"/>
              <a:miter lim="800000"/>
            </a:ln>
            <a:effectLst/>
          </p:spPr>
        </p:cxnSp>
      </p:grpSp>
      <p:grpSp>
        <p:nvGrpSpPr>
          <p:cNvPr id="16" name="Group 15">
            <a:extLst>
              <a:ext uri="{FF2B5EF4-FFF2-40B4-BE49-F238E27FC236}">
                <a16:creationId xmlns:a16="http://schemas.microsoft.com/office/drawing/2014/main" xmlns="" id="{7D66AB58-E63D-FA13-C5B3-AA09A0C9BC6D}"/>
              </a:ext>
            </a:extLst>
          </p:cNvPr>
          <p:cNvGrpSpPr/>
          <p:nvPr/>
        </p:nvGrpSpPr>
        <p:grpSpPr>
          <a:xfrm>
            <a:off x="92117" y="37794"/>
            <a:ext cx="12078781" cy="791893"/>
            <a:chOff x="61540" y="-75175"/>
            <a:chExt cx="12078781" cy="791893"/>
          </a:xfrm>
        </p:grpSpPr>
        <p:sp>
          <p:nvSpPr>
            <p:cNvPr id="17" name="Rectangle: Rounded Corners 16">
              <a:extLst>
                <a:ext uri="{FF2B5EF4-FFF2-40B4-BE49-F238E27FC236}">
                  <a16:creationId xmlns:a16="http://schemas.microsoft.com/office/drawing/2014/main" xmlns="" id="{55D2C786-4C01-2BE1-4DF2-3E019B034363}"/>
                </a:ext>
              </a:extLst>
            </p:cNvPr>
            <p:cNvSpPr/>
            <p:nvPr/>
          </p:nvSpPr>
          <p:spPr>
            <a:xfrm>
              <a:off x="972285" y="15187"/>
              <a:ext cx="11040749"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37B5AF99-16C3-3317-897A-7CE1E7B74EAB}"/>
                </a:ext>
              </a:extLst>
            </p:cNvPr>
            <p:cNvSpPr/>
            <p:nvPr/>
          </p:nvSpPr>
          <p:spPr>
            <a:xfrm>
              <a:off x="863234" y="117971"/>
              <a:ext cx="11277087"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n w="13462">
                    <a:solidFill>
                      <a:prstClr val="white"/>
                    </a:solidFill>
                    <a:prstDash val="solid"/>
                  </a:ln>
                  <a:solidFill>
                    <a:srgbClr val="002060"/>
                  </a:solidFill>
                  <a:effectLst>
                    <a:outerShdw dist="38100" dir="2700000" algn="bl" rotWithShape="0">
                      <a:srgbClr val="5B9BD5"/>
                    </a:outerShdw>
                  </a:effectLst>
                  <a:latin typeface="#9Slide07 IcielKoni" pitchFamily="2" charset="0"/>
                </a:rPr>
                <a:t>2.</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 </a:t>
              </a:r>
              <a:r>
                <a:rPr lang="en-US" sz="3200" b="1">
                  <a:ln w="13462">
                    <a:solidFill>
                      <a:prstClr val="white"/>
                    </a:solidFill>
                    <a:prstDash val="solid"/>
                  </a:ln>
                  <a:solidFill>
                    <a:srgbClr val="002060"/>
                  </a:solidFill>
                  <a:effectLst>
                    <a:outerShdw dist="38100" dir="2700000" algn="bl" rotWithShape="0">
                      <a:srgbClr val="5B9BD5"/>
                    </a:outerShdw>
                  </a:effectLst>
                  <a:latin typeface="#9Slide07 IcielKoni" pitchFamily="2" charset="0"/>
                </a:rPr>
                <a:t>ĐẶC ĐIỂM </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CỦA NÔNG NGHIỆP,LÂM NGHIỆP, THỦY SẢN</a:t>
              </a:r>
              <a:endPar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endParaRPr>
            </a:p>
          </p:txBody>
        </p:sp>
        <p:pic>
          <p:nvPicPr>
            <p:cNvPr id="1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A21BE4BE-1152-23C2-E72C-A78A981F39D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61540" y="-75175"/>
              <a:ext cx="910745" cy="79189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24">
            <a:extLst>
              <a:ext uri="{FF2B5EF4-FFF2-40B4-BE49-F238E27FC236}">
                <a16:creationId xmlns:a16="http://schemas.microsoft.com/office/drawing/2014/main" xmlns="" id="{7C5F6F4B-96D2-8E28-486F-0D2585699680}"/>
              </a:ext>
            </a:extLst>
          </p:cNvPr>
          <p:cNvSpPr/>
          <p:nvPr/>
        </p:nvSpPr>
        <p:spPr>
          <a:xfrm>
            <a:off x="1624124" y="5330050"/>
            <a:ext cx="9539784" cy="1273639"/>
          </a:xfrm>
          <a:prstGeom prst="roundRect">
            <a:avLst>
              <a:gd name="adj" fmla="val 79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altLang="en-US" sz="3200" b="1" i="0" u="none" strike="noStrike" kern="1200" cap="none" spc="0" normalizeH="0" baseline="0" noProof="0">
                <a:ln>
                  <a:noFill/>
                </a:ln>
                <a:solidFill>
                  <a:srgbClr val="0070C0"/>
                </a:solidFill>
                <a:effectLst/>
                <a:uLnTx/>
                <a:uFillTx/>
                <a:latin typeface="#9Slide03 SFU Futura_12" panose="00000400000000000000" pitchFamily="2" charset="0"/>
                <a:ea typeface="+mn-ea"/>
                <a:cs typeface="Times New Roman" panose="02020603050405020304" pitchFamily="18" charset="0"/>
              </a:rPr>
              <a:t>Đất trồng và mặt nước là tư liệu sản xuất chủ yếu của sản xuất nông nghiệp, lâm nghiệp và thủy sản.</a:t>
            </a:r>
          </a:p>
        </p:txBody>
      </p:sp>
      <p:pic>
        <p:nvPicPr>
          <p:cNvPr id="2" name="Picture 1">
            <a:extLst>
              <a:ext uri="{FF2B5EF4-FFF2-40B4-BE49-F238E27FC236}">
                <a16:creationId xmlns:a16="http://schemas.microsoft.com/office/drawing/2014/main" xmlns="" id="{A72F5760-9FA0-B244-53FD-2BDBC6E6AD2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47489" y="1294174"/>
            <a:ext cx="5376196" cy="3719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xmlns="" id="{7023D603-56D4-5864-ED26-3BB7C8707B46}"/>
              </a:ext>
            </a:extLst>
          </p:cNvPr>
          <p:cNvPicPr>
            <a:picLocks noChangeAspect="1"/>
          </p:cNvPicPr>
          <p:nvPr/>
        </p:nvPicPr>
        <p:blipFill>
          <a:blip r:embed="rId6"/>
          <a:stretch>
            <a:fillRect/>
          </a:stretch>
        </p:blipFill>
        <p:spPr>
          <a:xfrm>
            <a:off x="6103034" y="1294174"/>
            <a:ext cx="5722107" cy="3719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4016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94C34128-53A1-AC90-BB17-5BF88CE60F06}"/>
              </a:ext>
            </a:extLst>
          </p:cNvPr>
          <p:cNvCxnSpPr/>
          <p:nvPr/>
        </p:nvCxnSpPr>
        <p:spPr>
          <a:xfrm>
            <a:off x="4533899" y="822224"/>
            <a:ext cx="3343275" cy="17137"/>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4" name="Nhóm 1">
            <a:extLst>
              <a:ext uri="{FF2B5EF4-FFF2-40B4-BE49-F238E27FC236}">
                <a16:creationId xmlns:a16="http://schemas.microsoft.com/office/drawing/2014/main" xmlns="" id="{6A441878-DC9A-493F-AF6C-FBF76BDEEDEB}"/>
              </a:ext>
            </a:extLst>
          </p:cNvPr>
          <p:cNvGrpSpPr/>
          <p:nvPr/>
        </p:nvGrpSpPr>
        <p:grpSpPr>
          <a:xfrm>
            <a:off x="-7034" y="0"/>
            <a:ext cx="12206068" cy="6858000"/>
            <a:chOff x="-14068" y="0"/>
            <a:chExt cx="12206068" cy="6858000"/>
          </a:xfrm>
        </p:grpSpPr>
        <p:grpSp>
          <p:nvGrpSpPr>
            <p:cNvPr id="5" name="Nhóm 2">
              <a:extLst>
                <a:ext uri="{FF2B5EF4-FFF2-40B4-BE49-F238E27FC236}">
                  <a16:creationId xmlns:a16="http://schemas.microsoft.com/office/drawing/2014/main" xmlns="" id="{916E5FBA-2808-4748-BBAF-4C5D9E4A8FC9}"/>
                </a:ext>
              </a:extLst>
            </p:cNvPr>
            <p:cNvGrpSpPr/>
            <p:nvPr/>
          </p:nvGrpSpPr>
          <p:grpSpPr>
            <a:xfrm>
              <a:off x="-14068" y="0"/>
              <a:ext cx="12206068" cy="6858000"/>
              <a:chOff x="-14068" y="0"/>
              <a:chExt cx="12206068" cy="6858000"/>
            </a:xfrm>
          </p:grpSpPr>
          <p:cxnSp>
            <p:nvCxnSpPr>
              <p:cNvPr id="7" name="Đường nối Thẳng 4">
                <a:extLst>
                  <a:ext uri="{FF2B5EF4-FFF2-40B4-BE49-F238E27FC236}">
                    <a16:creationId xmlns:a16="http://schemas.microsoft.com/office/drawing/2014/main" xmlns="" id="{A53B2694-F50B-4989-96B2-90D45BD99444}"/>
                  </a:ext>
                </a:extLst>
              </p:cNvPr>
              <p:cNvCxnSpPr/>
              <p:nvPr/>
            </p:nvCxnSpPr>
            <p:spPr>
              <a:xfrm>
                <a:off x="0" y="33764"/>
                <a:ext cx="12192000" cy="0"/>
              </a:xfrm>
              <a:prstGeom prst="line">
                <a:avLst/>
              </a:prstGeom>
              <a:noFill/>
              <a:ln w="76200" cap="flat" cmpd="sng" algn="ctr">
                <a:solidFill>
                  <a:srgbClr val="FFC000"/>
                </a:solidFill>
                <a:prstDash val="solid"/>
                <a:miter lim="800000"/>
              </a:ln>
              <a:effectLst/>
            </p:spPr>
          </p:cxnSp>
          <p:cxnSp>
            <p:nvCxnSpPr>
              <p:cNvPr id="8" name="Đường nối Thẳng 5">
                <a:extLst>
                  <a:ext uri="{FF2B5EF4-FFF2-40B4-BE49-F238E27FC236}">
                    <a16:creationId xmlns:a16="http://schemas.microsoft.com/office/drawing/2014/main" xmlns="" id="{D8C55164-6469-4E6F-AF08-4E59A1AD3E55}"/>
                  </a:ext>
                </a:extLst>
              </p:cNvPr>
              <p:cNvCxnSpPr>
                <a:cxnSpLocks/>
              </p:cNvCxnSpPr>
              <p:nvPr/>
            </p:nvCxnSpPr>
            <p:spPr>
              <a:xfrm flipV="1">
                <a:off x="14068" y="0"/>
                <a:ext cx="0" cy="6858000"/>
              </a:xfrm>
              <a:prstGeom prst="line">
                <a:avLst/>
              </a:prstGeom>
              <a:noFill/>
              <a:ln w="76200" cap="flat" cmpd="sng" algn="ctr">
                <a:solidFill>
                  <a:srgbClr val="FFC000"/>
                </a:solidFill>
                <a:prstDash val="solid"/>
                <a:miter lim="800000"/>
              </a:ln>
              <a:effectLst/>
            </p:spPr>
          </p:cxnSp>
          <p:cxnSp>
            <p:nvCxnSpPr>
              <p:cNvPr id="9" name="Đường nối Thẳng 6">
                <a:extLst>
                  <a:ext uri="{FF2B5EF4-FFF2-40B4-BE49-F238E27FC236}">
                    <a16:creationId xmlns:a16="http://schemas.microsoft.com/office/drawing/2014/main" xmlns="" id="{87D83CE7-08F7-42D4-8DE6-5B9640C471FC}"/>
                  </a:ext>
                </a:extLst>
              </p:cNvPr>
              <p:cNvCxnSpPr/>
              <p:nvPr/>
            </p:nvCxnSpPr>
            <p:spPr>
              <a:xfrm>
                <a:off x="-14068" y="6858000"/>
                <a:ext cx="12192000" cy="0"/>
              </a:xfrm>
              <a:prstGeom prst="line">
                <a:avLst/>
              </a:prstGeom>
              <a:noFill/>
              <a:ln w="76200" cap="flat" cmpd="sng" algn="ctr">
                <a:solidFill>
                  <a:srgbClr val="FFC000"/>
                </a:solidFill>
                <a:prstDash val="solid"/>
                <a:miter lim="800000"/>
              </a:ln>
              <a:effectLst/>
            </p:spPr>
          </p:cxnSp>
        </p:grpSp>
        <p:cxnSp>
          <p:nvCxnSpPr>
            <p:cNvPr id="6" name="Đường nối Thẳng 3">
              <a:extLst>
                <a:ext uri="{FF2B5EF4-FFF2-40B4-BE49-F238E27FC236}">
                  <a16:creationId xmlns:a16="http://schemas.microsoft.com/office/drawing/2014/main" xmlns="" id="{DCF5D8A5-44DE-4675-86D5-99A33CA9B86A}"/>
                </a:ext>
              </a:extLst>
            </p:cNvPr>
            <p:cNvCxnSpPr>
              <a:cxnSpLocks/>
            </p:cNvCxnSpPr>
            <p:nvPr/>
          </p:nvCxnSpPr>
          <p:spPr>
            <a:xfrm flipV="1">
              <a:off x="12149796" y="33766"/>
              <a:ext cx="0" cy="6824234"/>
            </a:xfrm>
            <a:prstGeom prst="line">
              <a:avLst/>
            </a:prstGeom>
            <a:noFill/>
            <a:ln w="76200" cap="flat" cmpd="sng" algn="ctr">
              <a:solidFill>
                <a:srgbClr val="FFC000"/>
              </a:solidFill>
              <a:prstDash val="solid"/>
              <a:miter lim="800000"/>
            </a:ln>
            <a:effectLst/>
          </p:spPr>
        </p:cxnSp>
      </p:grpSp>
      <p:grpSp>
        <p:nvGrpSpPr>
          <p:cNvPr id="16" name="Group 15">
            <a:extLst>
              <a:ext uri="{FF2B5EF4-FFF2-40B4-BE49-F238E27FC236}">
                <a16:creationId xmlns:a16="http://schemas.microsoft.com/office/drawing/2014/main" xmlns="" id="{7D66AB58-E63D-FA13-C5B3-AA09A0C9BC6D}"/>
              </a:ext>
            </a:extLst>
          </p:cNvPr>
          <p:cNvGrpSpPr/>
          <p:nvPr/>
        </p:nvGrpSpPr>
        <p:grpSpPr>
          <a:xfrm>
            <a:off x="92117" y="37794"/>
            <a:ext cx="12078781" cy="791893"/>
            <a:chOff x="61540" y="-75175"/>
            <a:chExt cx="12078781" cy="791893"/>
          </a:xfrm>
        </p:grpSpPr>
        <p:sp>
          <p:nvSpPr>
            <p:cNvPr id="17" name="Rectangle: Rounded Corners 16">
              <a:extLst>
                <a:ext uri="{FF2B5EF4-FFF2-40B4-BE49-F238E27FC236}">
                  <a16:creationId xmlns:a16="http://schemas.microsoft.com/office/drawing/2014/main" xmlns="" id="{55D2C786-4C01-2BE1-4DF2-3E019B034363}"/>
                </a:ext>
              </a:extLst>
            </p:cNvPr>
            <p:cNvSpPr/>
            <p:nvPr/>
          </p:nvSpPr>
          <p:spPr>
            <a:xfrm>
              <a:off x="972285" y="15187"/>
              <a:ext cx="11040749"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37B5AF99-16C3-3317-897A-7CE1E7B74EAB}"/>
                </a:ext>
              </a:extLst>
            </p:cNvPr>
            <p:cNvSpPr/>
            <p:nvPr/>
          </p:nvSpPr>
          <p:spPr>
            <a:xfrm>
              <a:off x="863234" y="117971"/>
              <a:ext cx="11277087"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n w="13462">
                    <a:solidFill>
                      <a:prstClr val="white"/>
                    </a:solidFill>
                    <a:prstDash val="solid"/>
                  </a:ln>
                  <a:solidFill>
                    <a:srgbClr val="002060"/>
                  </a:solidFill>
                  <a:effectLst>
                    <a:outerShdw dist="38100" dir="2700000" algn="bl" rotWithShape="0">
                      <a:srgbClr val="5B9BD5"/>
                    </a:outerShdw>
                  </a:effectLst>
                  <a:latin typeface="#9Slide07 IcielKoni" pitchFamily="2" charset="0"/>
                </a:rPr>
                <a:t>2.</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 </a:t>
              </a:r>
              <a:r>
                <a:rPr lang="en-US" sz="3200" b="1">
                  <a:ln w="13462">
                    <a:solidFill>
                      <a:prstClr val="white"/>
                    </a:solidFill>
                    <a:prstDash val="solid"/>
                  </a:ln>
                  <a:solidFill>
                    <a:srgbClr val="002060"/>
                  </a:solidFill>
                  <a:effectLst>
                    <a:outerShdw dist="38100" dir="2700000" algn="bl" rotWithShape="0">
                      <a:srgbClr val="5B9BD5"/>
                    </a:outerShdw>
                  </a:effectLst>
                  <a:latin typeface="#9Slide07 IcielKoni" pitchFamily="2" charset="0"/>
                </a:rPr>
                <a:t>ĐẶC ĐIỂM </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CỦA NÔNG NGHIỆP,LÂM NGHIỆP, THỦY SẢN</a:t>
              </a:r>
              <a:endPar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endParaRPr>
            </a:p>
          </p:txBody>
        </p:sp>
        <p:pic>
          <p:nvPicPr>
            <p:cNvPr id="1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A21BE4BE-1152-23C2-E72C-A78A981F39D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61540" y="-75175"/>
              <a:ext cx="910745" cy="791893"/>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Rounded Corners 25">
            <a:extLst>
              <a:ext uri="{FF2B5EF4-FFF2-40B4-BE49-F238E27FC236}">
                <a16:creationId xmlns:a16="http://schemas.microsoft.com/office/drawing/2014/main" xmlns="" id="{A7EFF6ED-E3F3-C0CB-51EE-0588DBF5B5D5}"/>
              </a:ext>
            </a:extLst>
          </p:cNvPr>
          <p:cNvSpPr/>
          <p:nvPr/>
        </p:nvSpPr>
        <p:spPr>
          <a:xfrm>
            <a:off x="170406" y="5626365"/>
            <a:ext cx="11865256" cy="1108337"/>
          </a:xfrm>
          <a:prstGeom prst="roundRect">
            <a:avLst>
              <a:gd name="adj" fmla="val 1536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altLang="en-US" sz="28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Đối tượng của sản xuất nông nghiệp, lâm nghiệp và thủy sản là các sinh vật, cơ thể sống. Sản xuất được tiến hành trong không gian rộng</a:t>
            </a:r>
          </a:p>
        </p:txBody>
      </p:sp>
      <p:pic>
        <p:nvPicPr>
          <p:cNvPr id="2" name="Picture 1">
            <a:extLst>
              <a:ext uri="{FF2B5EF4-FFF2-40B4-BE49-F238E27FC236}">
                <a16:creationId xmlns:a16="http://schemas.microsoft.com/office/drawing/2014/main" xmlns="" id="{3786129B-8A4B-D2F4-800A-77812037BECB}"/>
              </a:ext>
            </a:extLst>
          </p:cNvPr>
          <p:cNvPicPr>
            <a:picLocks noChangeAspect="1"/>
          </p:cNvPicPr>
          <p:nvPr/>
        </p:nvPicPr>
        <p:blipFill>
          <a:blip r:embed="rId4"/>
          <a:stretch>
            <a:fillRect/>
          </a:stretch>
        </p:blipFill>
        <p:spPr>
          <a:xfrm>
            <a:off x="6305266" y="1045443"/>
            <a:ext cx="5373659" cy="438233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337C3348-38D2-0D26-F6EF-5A2EA26925E5}"/>
              </a:ext>
            </a:extLst>
          </p:cNvPr>
          <p:cNvPicPr>
            <a:picLocks noChangeAspect="1"/>
          </p:cNvPicPr>
          <p:nvPr/>
        </p:nvPicPr>
        <p:blipFill>
          <a:blip r:embed="rId5"/>
          <a:stretch>
            <a:fillRect/>
          </a:stretch>
        </p:blipFill>
        <p:spPr>
          <a:xfrm>
            <a:off x="893811" y="1015958"/>
            <a:ext cx="4731319" cy="4466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509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94C34128-53A1-AC90-BB17-5BF88CE60F06}"/>
              </a:ext>
            </a:extLst>
          </p:cNvPr>
          <p:cNvCxnSpPr/>
          <p:nvPr/>
        </p:nvCxnSpPr>
        <p:spPr>
          <a:xfrm>
            <a:off x="4533899" y="822224"/>
            <a:ext cx="3343275" cy="17137"/>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4" name="Nhóm 1">
            <a:extLst>
              <a:ext uri="{FF2B5EF4-FFF2-40B4-BE49-F238E27FC236}">
                <a16:creationId xmlns:a16="http://schemas.microsoft.com/office/drawing/2014/main" xmlns="" id="{6A441878-DC9A-493F-AF6C-FBF76BDEEDEB}"/>
              </a:ext>
            </a:extLst>
          </p:cNvPr>
          <p:cNvGrpSpPr/>
          <p:nvPr/>
        </p:nvGrpSpPr>
        <p:grpSpPr>
          <a:xfrm>
            <a:off x="-7034" y="0"/>
            <a:ext cx="12206068" cy="6858000"/>
            <a:chOff x="-14068" y="0"/>
            <a:chExt cx="12206068" cy="6858000"/>
          </a:xfrm>
        </p:grpSpPr>
        <p:grpSp>
          <p:nvGrpSpPr>
            <p:cNvPr id="5" name="Nhóm 2">
              <a:extLst>
                <a:ext uri="{FF2B5EF4-FFF2-40B4-BE49-F238E27FC236}">
                  <a16:creationId xmlns:a16="http://schemas.microsoft.com/office/drawing/2014/main" xmlns="" id="{916E5FBA-2808-4748-BBAF-4C5D9E4A8FC9}"/>
                </a:ext>
              </a:extLst>
            </p:cNvPr>
            <p:cNvGrpSpPr/>
            <p:nvPr/>
          </p:nvGrpSpPr>
          <p:grpSpPr>
            <a:xfrm>
              <a:off x="-14068" y="0"/>
              <a:ext cx="12206068" cy="6858000"/>
              <a:chOff x="-14068" y="0"/>
              <a:chExt cx="12206068" cy="6858000"/>
            </a:xfrm>
          </p:grpSpPr>
          <p:cxnSp>
            <p:nvCxnSpPr>
              <p:cNvPr id="7" name="Đường nối Thẳng 4">
                <a:extLst>
                  <a:ext uri="{FF2B5EF4-FFF2-40B4-BE49-F238E27FC236}">
                    <a16:creationId xmlns:a16="http://schemas.microsoft.com/office/drawing/2014/main" xmlns="" id="{A53B2694-F50B-4989-96B2-90D45BD99444}"/>
                  </a:ext>
                </a:extLst>
              </p:cNvPr>
              <p:cNvCxnSpPr/>
              <p:nvPr/>
            </p:nvCxnSpPr>
            <p:spPr>
              <a:xfrm>
                <a:off x="0" y="33764"/>
                <a:ext cx="12192000" cy="0"/>
              </a:xfrm>
              <a:prstGeom prst="line">
                <a:avLst/>
              </a:prstGeom>
              <a:noFill/>
              <a:ln w="76200" cap="flat" cmpd="sng" algn="ctr">
                <a:solidFill>
                  <a:srgbClr val="FFC000"/>
                </a:solidFill>
                <a:prstDash val="solid"/>
                <a:miter lim="800000"/>
              </a:ln>
              <a:effectLst/>
            </p:spPr>
          </p:cxnSp>
          <p:cxnSp>
            <p:nvCxnSpPr>
              <p:cNvPr id="8" name="Đường nối Thẳng 5">
                <a:extLst>
                  <a:ext uri="{FF2B5EF4-FFF2-40B4-BE49-F238E27FC236}">
                    <a16:creationId xmlns:a16="http://schemas.microsoft.com/office/drawing/2014/main" xmlns="" id="{D8C55164-6469-4E6F-AF08-4E59A1AD3E55}"/>
                  </a:ext>
                </a:extLst>
              </p:cNvPr>
              <p:cNvCxnSpPr>
                <a:cxnSpLocks/>
              </p:cNvCxnSpPr>
              <p:nvPr/>
            </p:nvCxnSpPr>
            <p:spPr>
              <a:xfrm flipV="1">
                <a:off x="14068" y="0"/>
                <a:ext cx="0" cy="6858000"/>
              </a:xfrm>
              <a:prstGeom prst="line">
                <a:avLst/>
              </a:prstGeom>
              <a:noFill/>
              <a:ln w="76200" cap="flat" cmpd="sng" algn="ctr">
                <a:solidFill>
                  <a:srgbClr val="FFC000"/>
                </a:solidFill>
                <a:prstDash val="solid"/>
                <a:miter lim="800000"/>
              </a:ln>
              <a:effectLst/>
            </p:spPr>
          </p:cxnSp>
          <p:cxnSp>
            <p:nvCxnSpPr>
              <p:cNvPr id="9" name="Đường nối Thẳng 6">
                <a:extLst>
                  <a:ext uri="{FF2B5EF4-FFF2-40B4-BE49-F238E27FC236}">
                    <a16:creationId xmlns:a16="http://schemas.microsoft.com/office/drawing/2014/main" xmlns="" id="{87D83CE7-08F7-42D4-8DE6-5B9640C471FC}"/>
                  </a:ext>
                </a:extLst>
              </p:cNvPr>
              <p:cNvCxnSpPr/>
              <p:nvPr/>
            </p:nvCxnSpPr>
            <p:spPr>
              <a:xfrm>
                <a:off x="-14068" y="6858000"/>
                <a:ext cx="12192000" cy="0"/>
              </a:xfrm>
              <a:prstGeom prst="line">
                <a:avLst/>
              </a:prstGeom>
              <a:noFill/>
              <a:ln w="76200" cap="flat" cmpd="sng" algn="ctr">
                <a:solidFill>
                  <a:srgbClr val="FFC000"/>
                </a:solidFill>
                <a:prstDash val="solid"/>
                <a:miter lim="800000"/>
              </a:ln>
              <a:effectLst/>
            </p:spPr>
          </p:cxnSp>
        </p:grpSp>
        <p:cxnSp>
          <p:nvCxnSpPr>
            <p:cNvPr id="6" name="Đường nối Thẳng 3">
              <a:extLst>
                <a:ext uri="{FF2B5EF4-FFF2-40B4-BE49-F238E27FC236}">
                  <a16:creationId xmlns:a16="http://schemas.microsoft.com/office/drawing/2014/main" xmlns="" id="{DCF5D8A5-44DE-4675-86D5-99A33CA9B86A}"/>
                </a:ext>
              </a:extLst>
            </p:cNvPr>
            <p:cNvCxnSpPr>
              <a:cxnSpLocks/>
            </p:cNvCxnSpPr>
            <p:nvPr/>
          </p:nvCxnSpPr>
          <p:spPr>
            <a:xfrm flipV="1">
              <a:off x="12149796" y="33766"/>
              <a:ext cx="0" cy="6824234"/>
            </a:xfrm>
            <a:prstGeom prst="line">
              <a:avLst/>
            </a:prstGeom>
            <a:noFill/>
            <a:ln w="76200" cap="flat" cmpd="sng" algn="ctr">
              <a:solidFill>
                <a:srgbClr val="FFC000"/>
              </a:solidFill>
              <a:prstDash val="solid"/>
              <a:miter lim="800000"/>
            </a:ln>
            <a:effectLst/>
          </p:spPr>
        </p:cxnSp>
      </p:grpSp>
      <p:grpSp>
        <p:nvGrpSpPr>
          <p:cNvPr id="16" name="Group 15">
            <a:extLst>
              <a:ext uri="{FF2B5EF4-FFF2-40B4-BE49-F238E27FC236}">
                <a16:creationId xmlns:a16="http://schemas.microsoft.com/office/drawing/2014/main" xmlns="" id="{7D66AB58-E63D-FA13-C5B3-AA09A0C9BC6D}"/>
              </a:ext>
            </a:extLst>
          </p:cNvPr>
          <p:cNvGrpSpPr/>
          <p:nvPr/>
        </p:nvGrpSpPr>
        <p:grpSpPr>
          <a:xfrm>
            <a:off x="92117" y="37794"/>
            <a:ext cx="12078781" cy="791893"/>
            <a:chOff x="61540" y="-75175"/>
            <a:chExt cx="12078781" cy="791893"/>
          </a:xfrm>
        </p:grpSpPr>
        <p:sp>
          <p:nvSpPr>
            <p:cNvPr id="17" name="Rectangle: Rounded Corners 16">
              <a:extLst>
                <a:ext uri="{FF2B5EF4-FFF2-40B4-BE49-F238E27FC236}">
                  <a16:creationId xmlns:a16="http://schemas.microsoft.com/office/drawing/2014/main" xmlns="" id="{55D2C786-4C01-2BE1-4DF2-3E019B034363}"/>
                </a:ext>
              </a:extLst>
            </p:cNvPr>
            <p:cNvSpPr/>
            <p:nvPr/>
          </p:nvSpPr>
          <p:spPr>
            <a:xfrm>
              <a:off x="972285" y="15187"/>
              <a:ext cx="11040749"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37B5AF99-16C3-3317-897A-7CE1E7B74EAB}"/>
                </a:ext>
              </a:extLst>
            </p:cNvPr>
            <p:cNvSpPr/>
            <p:nvPr/>
          </p:nvSpPr>
          <p:spPr>
            <a:xfrm>
              <a:off x="863234" y="117971"/>
              <a:ext cx="11277087"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n w="13462">
                    <a:solidFill>
                      <a:prstClr val="white"/>
                    </a:solidFill>
                    <a:prstDash val="solid"/>
                  </a:ln>
                  <a:solidFill>
                    <a:srgbClr val="002060"/>
                  </a:solidFill>
                  <a:effectLst>
                    <a:outerShdw dist="38100" dir="2700000" algn="bl" rotWithShape="0">
                      <a:srgbClr val="5B9BD5"/>
                    </a:outerShdw>
                  </a:effectLst>
                  <a:latin typeface="#9Slide07 IcielKoni" pitchFamily="2" charset="0"/>
                </a:rPr>
                <a:t>2.</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 </a:t>
              </a:r>
              <a:r>
                <a:rPr lang="en-US" sz="3200" b="1">
                  <a:ln w="13462">
                    <a:solidFill>
                      <a:prstClr val="white"/>
                    </a:solidFill>
                    <a:prstDash val="solid"/>
                  </a:ln>
                  <a:solidFill>
                    <a:srgbClr val="002060"/>
                  </a:solidFill>
                  <a:effectLst>
                    <a:outerShdw dist="38100" dir="2700000" algn="bl" rotWithShape="0">
                      <a:srgbClr val="5B9BD5"/>
                    </a:outerShdw>
                  </a:effectLst>
                  <a:latin typeface="#9Slide07 IcielKoni" pitchFamily="2" charset="0"/>
                </a:rPr>
                <a:t>ĐẶC ĐIỂM </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CỦA NÔNG NGHIỆP,LÂM NGHIỆP, THỦY SẢN</a:t>
              </a:r>
              <a:endPar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endParaRPr>
            </a:p>
          </p:txBody>
        </p:sp>
        <p:pic>
          <p:nvPicPr>
            <p:cNvPr id="1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A21BE4BE-1152-23C2-E72C-A78A981F39D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61540" y="-75175"/>
              <a:ext cx="910745" cy="79189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26">
            <a:extLst>
              <a:ext uri="{FF2B5EF4-FFF2-40B4-BE49-F238E27FC236}">
                <a16:creationId xmlns:a16="http://schemas.microsoft.com/office/drawing/2014/main" xmlns="" id="{F6E104AF-5080-4BBD-53AF-739FAED92772}"/>
              </a:ext>
            </a:extLst>
          </p:cNvPr>
          <p:cNvSpPr/>
          <p:nvPr/>
        </p:nvSpPr>
        <p:spPr>
          <a:xfrm>
            <a:off x="219900" y="5535115"/>
            <a:ext cx="11823711" cy="1122444"/>
          </a:xfrm>
          <a:prstGeom prst="roundRect">
            <a:avLst>
              <a:gd name="adj" fmla="val 20818"/>
            </a:avLst>
          </a:prstGeom>
          <a:solidFill>
            <a:srgbClr val="FC92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altLang="en-US" sz="28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Sản xuất nông nghiệp, lâm nghiệp và thủy sản phụ thuộc vào điều kiện </a:t>
            </a:r>
          </a:p>
          <a:p>
            <a:pPr algn="ctr"/>
            <a:r>
              <a:rPr kumimoji="0" lang="vi-VN" altLang="en-US" sz="28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tự nhiên và có tính mùa vụ. </a:t>
            </a:r>
          </a:p>
        </p:txBody>
      </p:sp>
      <p:pic>
        <p:nvPicPr>
          <p:cNvPr id="2050" name="Picture 2" descr="Câu ca dao Lạy trời mưa xuống nói gì về bản sắc văn hóa Việt Nam? - Áo kiểu  đẹp">
            <a:extLst>
              <a:ext uri="{FF2B5EF4-FFF2-40B4-BE49-F238E27FC236}">
                <a16:creationId xmlns:a16="http://schemas.microsoft.com/office/drawing/2014/main" xmlns="" id="{0F542DD7-AE06-2792-96E0-4CD24930C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2" y="1124341"/>
            <a:ext cx="5702469" cy="4210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41D01085-0576-044A-938E-E13B520572BF}"/>
              </a:ext>
            </a:extLst>
          </p:cNvPr>
          <p:cNvPicPr>
            <a:picLocks noChangeAspect="1"/>
          </p:cNvPicPr>
          <p:nvPr/>
        </p:nvPicPr>
        <p:blipFill>
          <a:blip r:embed="rId5"/>
          <a:stretch>
            <a:fillRect/>
          </a:stretch>
        </p:blipFill>
        <p:spPr>
          <a:xfrm>
            <a:off x="6088966" y="1138314"/>
            <a:ext cx="5928309" cy="42103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2729598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94C34128-53A1-AC90-BB17-5BF88CE60F06}"/>
              </a:ext>
            </a:extLst>
          </p:cNvPr>
          <p:cNvCxnSpPr/>
          <p:nvPr/>
        </p:nvCxnSpPr>
        <p:spPr>
          <a:xfrm>
            <a:off x="4533899" y="822224"/>
            <a:ext cx="3343275" cy="17137"/>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4" name="Nhóm 1">
            <a:extLst>
              <a:ext uri="{FF2B5EF4-FFF2-40B4-BE49-F238E27FC236}">
                <a16:creationId xmlns:a16="http://schemas.microsoft.com/office/drawing/2014/main" xmlns="" id="{6A441878-DC9A-493F-AF6C-FBF76BDEEDEB}"/>
              </a:ext>
            </a:extLst>
          </p:cNvPr>
          <p:cNvGrpSpPr/>
          <p:nvPr/>
        </p:nvGrpSpPr>
        <p:grpSpPr>
          <a:xfrm>
            <a:off x="-7034" y="0"/>
            <a:ext cx="12206068" cy="6858000"/>
            <a:chOff x="-14068" y="0"/>
            <a:chExt cx="12206068" cy="6858000"/>
          </a:xfrm>
        </p:grpSpPr>
        <p:grpSp>
          <p:nvGrpSpPr>
            <p:cNvPr id="5" name="Nhóm 2">
              <a:extLst>
                <a:ext uri="{FF2B5EF4-FFF2-40B4-BE49-F238E27FC236}">
                  <a16:creationId xmlns:a16="http://schemas.microsoft.com/office/drawing/2014/main" xmlns="" id="{916E5FBA-2808-4748-BBAF-4C5D9E4A8FC9}"/>
                </a:ext>
              </a:extLst>
            </p:cNvPr>
            <p:cNvGrpSpPr/>
            <p:nvPr/>
          </p:nvGrpSpPr>
          <p:grpSpPr>
            <a:xfrm>
              <a:off x="-14068" y="0"/>
              <a:ext cx="12206068" cy="6858000"/>
              <a:chOff x="-14068" y="0"/>
              <a:chExt cx="12206068" cy="6858000"/>
            </a:xfrm>
          </p:grpSpPr>
          <p:cxnSp>
            <p:nvCxnSpPr>
              <p:cNvPr id="7" name="Đường nối Thẳng 4">
                <a:extLst>
                  <a:ext uri="{FF2B5EF4-FFF2-40B4-BE49-F238E27FC236}">
                    <a16:creationId xmlns:a16="http://schemas.microsoft.com/office/drawing/2014/main" xmlns="" id="{A53B2694-F50B-4989-96B2-90D45BD99444}"/>
                  </a:ext>
                </a:extLst>
              </p:cNvPr>
              <p:cNvCxnSpPr/>
              <p:nvPr/>
            </p:nvCxnSpPr>
            <p:spPr>
              <a:xfrm>
                <a:off x="0" y="33764"/>
                <a:ext cx="12192000" cy="0"/>
              </a:xfrm>
              <a:prstGeom prst="line">
                <a:avLst/>
              </a:prstGeom>
              <a:noFill/>
              <a:ln w="76200" cap="flat" cmpd="sng" algn="ctr">
                <a:solidFill>
                  <a:srgbClr val="FFC000"/>
                </a:solidFill>
                <a:prstDash val="solid"/>
                <a:miter lim="800000"/>
              </a:ln>
              <a:effectLst/>
            </p:spPr>
          </p:cxnSp>
          <p:cxnSp>
            <p:nvCxnSpPr>
              <p:cNvPr id="8" name="Đường nối Thẳng 5">
                <a:extLst>
                  <a:ext uri="{FF2B5EF4-FFF2-40B4-BE49-F238E27FC236}">
                    <a16:creationId xmlns:a16="http://schemas.microsoft.com/office/drawing/2014/main" xmlns="" id="{D8C55164-6469-4E6F-AF08-4E59A1AD3E55}"/>
                  </a:ext>
                </a:extLst>
              </p:cNvPr>
              <p:cNvCxnSpPr>
                <a:cxnSpLocks/>
              </p:cNvCxnSpPr>
              <p:nvPr/>
            </p:nvCxnSpPr>
            <p:spPr>
              <a:xfrm flipV="1">
                <a:off x="14068" y="0"/>
                <a:ext cx="0" cy="6858000"/>
              </a:xfrm>
              <a:prstGeom prst="line">
                <a:avLst/>
              </a:prstGeom>
              <a:noFill/>
              <a:ln w="76200" cap="flat" cmpd="sng" algn="ctr">
                <a:solidFill>
                  <a:srgbClr val="FFC000"/>
                </a:solidFill>
                <a:prstDash val="solid"/>
                <a:miter lim="800000"/>
              </a:ln>
              <a:effectLst/>
            </p:spPr>
          </p:cxnSp>
          <p:cxnSp>
            <p:nvCxnSpPr>
              <p:cNvPr id="9" name="Đường nối Thẳng 6">
                <a:extLst>
                  <a:ext uri="{FF2B5EF4-FFF2-40B4-BE49-F238E27FC236}">
                    <a16:creationId xmlns:a16="http://schemas.microsoft.com/office/drawing/2014/main" xmlns="" id="{87D83CE7-08F7-42D4-8DE6-5B9640C471FC}"/>
                  </a:ext>
                </a:extLst>
              </p:cNvPr>
              <p:cNvCxnSpPr/>
              <p:nvPr/>
            </p:nvCxnSpPr>
            <p:spPr>
              <a:xfrm>
                <a:off x="-14068" y="6858000"/>
                <a:ext cx="12192000" cy="0"/>
              </a:xfrm>
              <a:prstGeom prst="line">
                <a:avLst/>
              </a:prstGeom>
              <a:noFill/>
              <a:ln w="76200" cap="flat" cmpd="sng" algn="ctr">
                <a:solidFill>
                  <a:srgbClr val="FFC000"/>
                </a:solidFill>
                <a:prstDash val="solid"/>
                <a:miter lim="800000"/>
              </a:ln>
              <a:effectLst/>
            </p:spPr>
          </p:cxnSp>
        </p:grpSp>
        <p:cxnSp>
          <p:nvCxnSpPr>
            <p:cNvPr id="6" name="Đường nối Thẳng 3">
              <a:extLst>
                <a:ext uri="{FF2B5EF4-FFF2-40B4-BE49-F238E27FC236}">
                  <a16:creationId xmlns:a16="http://schemas.microsoft.com/office/drawing/2014/main" xmlns="" id="{DCF5D8A5-44DE-4675-86D5-99A33CA9B86A}"/>
                </a:ext>
              </a:extLst>
            </p:cNvPr>
            <p:cNvCxnSpPr>
              <a:cxnSpLocks/>
            </p:cNvCxnSpPr>
            <p:nvPr/>
          </p:nvCxnSpPr>
          <p:spPr>
            <a:xfrm flipV="1">
              <a:off x="12149796" y="33766"/>
              <a:ext cx="0" cy="6824234"/>
            </a:xfrm>
            <a:prstGeom prst="line">
              <a:avLst/>
            </a:prstGeom>
            <a:noFill/>
            <a:ln w="76200" cap="flat" cmpd="sng" algn="ctr">
              <a:solidFill>
                <a:srgbClr val="FFC000"/>
              </a:solidFill>
              <a:prstDash val="solid"/>
              <a:miter lim="800000"/>
            </a:ln>
            <a:effectLst/>
          </p:spPr>
        </p:cxnSp>
      </p:grpSp>
      <p:grpSp>
        <p:nvGrpSpPr>
          <p:cNvPr id="16" name="Group 15">
            <a:extLst>
              <a:ext uri="{FF2B5EF4-FFF2-40B4-BE49-F238E27FC236}">
                <a16:creationId xmlns:a16="http://schemas.microsoft.com/office/drawing/2014/main" xmlns="" id="{7D66AB58-E63D-FA13-C5B3-AA09A0C9BC6D}"/>
              </a:ext>
            </a:extLst>
          </p:cNvPr>
          <p:cNvGrpSpPr/>
          <p:nvPr/>
        </p:nvGrpSpPr>
        <p:grpSpPr>
          <a:xfrm>
            <a:off x="92117" y="37794"/>
            <a:ext cx="12078781" cy="791893"/>
            <a:chOff x="61540" y="-75175"/>
            <a:chExt cx="12078781" cy="791893"/>
          </a:xfrm>
        </p:grpSpPr>
        <p:sp>
          <p:nvSpPr>
            <p:cNvPr id="17" name="Rectangle: Rounded Corners 16">
              <a:extLst>
                <a:ext uri="{FF2B5EF4-FFF2-40B4-BE49-F238E27FC236}">
                  <a16:creationId xmlns:a16="http://schemas.microsoft.com/office/drawing/2014/main" xmlns="" id="{55D2C786-4C01-2BE1-4DF2-3E019B034363}"/>
                </a:ext>
              </a:extLst>
            </p:cNvPr>
            <p:cNvSpPr/>
            <p:nvPr/>
          </p:nvSpPr>
          <p:spPr>
            <a:xfrm>
              <a:off x="972285" y="15187"/>
              <a:ext cx="11040749"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37B5AF99-16C3-3317-897A-7CE1E7B74EAB}"/>
                </a:ext>
              </a:extLst>
            </p:cNvPr>
            <p:cNvSpPr/>
            <p:nvPr/>
          </p:nvSpPr>
          <p:spPr>
            <a:xfrm>
              <a:off x="863234" y="117971"/>
              <a:ext cx="11277087"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n w="13462">
                    <a:solidFill>
                      <a:prstClr val="white"/>
                    </a:solidFill>
                    <a:prstDash val="solid"/>
                  </a:ln>
                  <a:solidFill>
                    <a:srgbClr val="002060"/>
                  </a:solidFill>
                  <a:effectLst>
                    <a:outerShdw dist="38100" dir="2700000" algn="bl" rotWithShape="0">
                      <a:srgbClr val="5B9BD5"/>
                    </a:outerShdw>
                  </a:effectLst>
                  <a:latin typeface="#9Slide07 IcielKoni" pitchFamily="2" charset="0"/>
                </a:rPr>
                <a:t>2.</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 </a:t>
              </a:r>
              <a:r>
                <a:rPr lang="en-US" sz="3200" b="1">
                  <a:ln w="13462">
                    <a:solidFill>
                      <a:prstClr val="white"/>
                    </a:solidFill>
                    <a:prstDash val="solid"/>
                  </a:ln>
                  <a:solidFill>
                    <a:srgbClr val="002060"/>
                  </a:solidFill>
                  <a:effectLst>
                    <a:outerShdw dist="38100" dir="2700000" algn="bl" rotWithShape="0">
                      <a:srgbClr val="5B9BD5"/>
                    </a:outerShdw>
                  </a:effectLst>
                  <a:latin typeface="#9Slide07 IcielKoni" pitchFamily="2" charset="0"/>
                </a:rPr>
                <a:t>ĐẶC ĐIỂM </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CỦA NÔNG NGHIỆP,LÂM NGHIỆP, THỦY SẢN</a:t>
              </a:r>
              <a:endPar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endParaRPr>
            </a:p>
          </p:txBody>
        </p:sp>
        <p:pic>
          <p:nvPicPr>
            <p:cNvPr id="1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A21BE4BE-1152-23C2-E72C-A78A981F39D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61540" y="-75175"/>
              <a:ext cx="910745" cy="791893"/>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xmlns="" id="{B66B078F-BF95-8207-5141-1673BD1754D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6523236" y="1194869"/>
            <a:ext cx="5259503" cy="3506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Rectangle: Rounded Corners 27">
            <a:extLst>
              <a:ext uri="{FF2B5EF4-FFF2-40B4-BE49-F238E27FC236}">
                <a16:creationId xmlns:a16="http://schemas.microsoft.com/office/drawing/2014/main" xmlns="" id="{4CCDA202-2DB4-108A-110F-A942A184FCCB}"/>
              </a:ext>
            </a:extLst>
          </p:cNvPr>
          <p:cNvSpPr/>
          <p:nvPr/>
        </p:nvSpPr>
        <p:spPr>
          <a:xfrm>
            <a:off x="635225" y="5766107"/>
            <a:ext cx="11040749" cy="942391"/>
          </a:xfrm>
          <a:prstGeom prst="roundRect">
            <a:avLst>
              <a:gd name="adj" fmla="val 70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altLang="en-US" sz="2800" b="1" i="0" u="none" strike="noStrike" kern="1200" cap="none" spc="0" normalizeH="0" baseline="0" noProof="0">
                <a:ln>
                  <a:noFill/>
                </a:ln>
                <a:solidFill>
                  <a:srgbClr val="002060"/>
                </a:solidFill>
                <a:effectLst/>
                <a:uLnTx/>
                <a:uFillTx/>
                <a:latin typeface="#9Slide03 SFU Futura_12" panose="00000400000000000000" pitchFamily="2" charset="0"/>
                <a:ea typeface="+mn-ea"/>
                <a:cs typeface="Times New Roman" panose="02020603050405020304" pitchFamily="18" charset="0"/>
              </a:rPr>
              <a:t>Sản xuất nông nghiệp, lâm nghiệp và thủy sản ngày càng gắn với khoa học-công nghệ, liên kết sản xuất và hướng tới nền nông nghiệp xanh.</a:t>
            </a:r>
          </a:p>
        </p:txBody>
      </p:sp>
      <p:pic>
        <p:nvPicPr>
          <p:cNvPr id="10" name="Picture 9">
            <a:extLst>
              <a:ext uri="{FF2B5EF4-FFF2-40B4-BE49-F238E27FC236}">
                <a16:creationId xmlns:a16="http://schemas.microsoft.com/office/drawing/2014/main" xmlns="" id="{F542C2A5-4A5C-25C0-CD56-1966A44E8E99}"/>
              </a:ext>
            </a:extLst>
          </p:cNvPr>
          <p:cNvPicPr>
            <a:picLocks noChangeAspect="1"/>
          </p:cNvPicPr>
          <p:nvPr/>
        </p:nvPicPr>
        <p:blipFill>
          <a:blip r:embed="rId6"/>
          <a:stretch>
            <a:fillRect/>
          </a:stretch>
        </p:blipFill>
        <p:spPr>
          <a:xfrm>
            <a:off x="900934" y="1091605"/>
            <a:ext cx="5363358" cy="44222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5165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6ECA6DCB-B7E1-40A9-9524-540C6DA40B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30" name="Rectangle 29">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xmlns="" id="{8CB5D2D7-DF65-4E86-BFBA-FFB9B5AC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0B64995B-B9AA-3443-C751-665B410A26E5}"/>
              </a:ext>
            </a:extLst>
          </p:cNvPr>
          <p:cNvSpPr txBox="1"/>
          <p:nvPr/>
        </p:nvSpPr>
        <p:spPr>
          <a:xfrm>
            <a:off x="2088477" y="984426"/>
            <a:ext cx="442885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B050"/>
                </a:solidFill>
                <a:effectLst/>
                <a:uLnTx/>
                <a:uFillTx/>
                <a:latin typeface="#9Slide03 IcielPanton Black" panose="00000A00000000000000" pitchFamily="2" charset="0"/>
                <a:ea typeface="+mn-ea"/>
                <a:cs typeface="+mn-cs"/>
              </a:rPr>
              <a:t>EM CÓ BIẾT? </a:t>
            </a:r>
          </a:p>
        </p:txBody>
      </p:sp>
      <p:pic>
        <p:nvPicPr>
          <p:cNvPr id="8" name="Picture 7">
            <a:extLst>
              <a:ext uri="{FF2B5EF4-FFF2-40B4-BE49-F238E27FC236}">
                <a16:creationId xmlns:a16="http://schemas.microsoft.com/office/drawing/2014/main" xmlns="" id="{82991FF5-5185-4307-1886-4800FFCB89DC}"/>
              </a:ext>
            </a:extLst>
          </p:cNvPr>
          <p:cNvPicPr>
            <a:picLocks noChangeAspect="1"/>
          </p:cNvPicPr>
          <p:nvPr/>
        </p:nvPicPr>
        <p:blipFill>
          <a:blip r:embed="rId2">
            <a:clrChange>
              <a:clrFrom>
                <a:srgbClr val="F6F6F6"/>
              </a:clrFrom>
              <a:clrTo>
                <a:srgbClr val="F6F6F6">
                  <a:alpha val="0"/>
                </a:srgbClr>
              </a:clrTo>
            </a:clrChange>
          </a:blip>
          <a:stretch>
            <a:fillRect/>
          </a:stretch>
        </p:blipFill>
        <p:spPr>
          <a:xfrm>
            <a:off x="202367" y="211384"/>
            <a:ext cx="2695715" cy="1907737"/>
          </a:xfrm>
          <a:prstGeom prst="rect">
            <a:avLst/>
          </a:prstGeom>
        </p:spPr>
      </p:pic>
      <p:sp>
        <p:nvSpPr>
          <p:cNvPr id="18" name="Rectangle 17">
            <a:extLst>
              <a:ext uri="{FF2B5EF4-FFF2-40B4-BE49-F238E27FC236}">
                <a16:creationId xmlns:a16="http://schemas.microsoft.com/office/drawing/2014/main" xmlns="" id="{B637C213-F881-EAE1-9E4D-BFB5F3E0385F}"/>
              </a:ext>
            </a:extLst>
          </p:cNvPr>
          <p:cNvSpPr/>
          <p:nvPr/>
        </p:nvSpPr>
        <p:spPr>
          <a:xfrm>
            <a:off x="575123" y="2491632"/>
            <a:ext cx="5571970" cy="4154984"/>
          </a:xfrm>
          <a:prstGeom prst="rect">
            <a:avLst/>
          </a:prstGeom>
          <a:ln>
            <a:solidFill>
              <a:sysClr val="windowText" lastClr="000000"/>
            </a:solidFill>
            <a:prstDash val="dash"/>
          </a:ln>
        </p:spPr>
        <p:txBody>
          <a:bodyPr wrap="square">
            <a:spAutoFit/>
          </a:bodyPr>
          <a:lstStyle/>
          <a:p>
            <a:pPr algn="just">
              <a:defRPr/>
            </a:pPr>
            <a:r>
              <a:rPr lang="vi-VN" sz="2400" b="1" kern="0">
                <a:solidFill>
                  <a:srgbClr val="002060"/>
                </a:solidFill>
                <a:latin typeface="#9Slide03 SFU Futura_03" panose="00000400000000000000" pitchFamily="2" charset="0"/>
              </a:rPr>
              <a:t>Theo Tổ chức Hợp tác &amp; phát triển (OECD), nông nghiệp xanh là </a:t>
            </a:r>
            <a:r>
              <a:rPr lang="vi-VN" sz="2400" b="1" kern="0">
                <a:solidFill>
                  <a:srgbClr val="FF0000"/>
                </a:solidFill>
                <a:latin typeface="#9Slide03 SFU Futura_03" panose="00000400000000000000" pitchFamily="2" charset="0"/>
              </a:rPr>
              <a:t>mô hình phát triển tối đa nguồn nông nghiệp sạch </a:t>
            </a:r>
            <a:r>
              <a:rPr lang="vi-VN" sz="2400" b="1" kern="0">
                <a:solidFill>
                  <a:srgbClr val="002060"/>
                </a:solidFill>
                <a:latin typeface="#9Slide03 SFU Futura_03" panose="00000400000000000000" pitchFamily="2" charset="0"/>
              </a:rPr>
              <a:t>từ đó cho ra một mô hình nông nghiệp phát triển một cách </a:t>
            </a:r>
            <a:r>
              <a:rPr lang="vi-VN" sz="2400" b="1" kern="0">
                <a:solidFill>
                  <a:srgbClr val="FF0000"/>
                </a:solidFill>
                <a:latin typeface="#9Slide03 SFU Futura_03" panose="00000400000000000000" pitchFamily="2" charset="0"/>
              </a:rPr>
              <a:t>bền vững </a:t>
            </a:r>
            <a:r>
              <a:rPr lang="vi-VN" sz="2400" b="1" kern="0">
                <a:solidFill>
                  <a:srgbClr val="002060"/>
                </a:solidFill>
                <a:latin typeface="#9Slide03 SFU Futura_03" panose="00000400000000000000" pitchFamily="2" charset="0"/>
              </a:rPr>
              <a:t>gắn liền với </a:t>
            </a:r>
            <a:r>
              <a:rPr lang="vi-VN" sz="2400" b="1" kern="0">
                <a:solidFill>
                  <a:srgbClr val="FF0000"/>
                </a:solidFill>
                <a:latin typeface="#9Slide03 SFU Futura_03" panose="00000400000000000000" pitchFamily="2" charset="0"/>
              </a:rPr>
              <a:t>bảo vệ môi trường </a:t>
            </a:r>
            <a:r>
              <a:rPr lang="vi-VN" sz="2400" b="1" kern="0">
                <a:solidFill>
                  <a:srgbClr val="002060"/>
                </a:solidFill>
                <a:latin typeface="#9Slide03 SFU Futura_03" panose="00000400000000000000" pitchFamily="2" charset="0"/>
              </a:rPr>
              <a:t>xanh sạch. Mô hình này đem lại cho người nông dân những </a:t>
            </a:r>
            <a:r>
              <a:rPr lang="vi-VN" sz="2400" b="1" kern="0">
                <a:solidFill>
                  <a:srgbClr val="FF0000"/>
                </a:solidFill>
                <a:latin typeface="#9Slide03 SFU Futura_03" panose="00000400000000000000" pitchFamily="2" charset="0"/>
              </a:rPr>
              <a:t>năng suất, hiệu quả vượt trộ</a:t>
            </a:r>
            <a:r>
              <a:rPr lang="vi-VN" sz="2400" b="1" kern="0">
                <a:solidFill>
                  <a:srgbClr val="002060"/>
                </a:solidFill>
                <a:latin typeface="#9Slide03 SFU Futura_03" panose="00000400000000000000" pitchFamily="2" charset="0"/>
              </a:rPr>
              <a:t>i và đồng thời cũng giúp </a:t>
            </a:r>
            <a:r>
              <a:rPr lang="vi-VN" sz="2400" b="1" kern="0">
                <a:solidFill>
                  <a:srgbClr val="FF0000"/>
                </a:solidFill>
                <a:latin typeface="#9Slide03 SFU Futura_03" panose="00000400000000000000" pitchFamily="2" charset="0"/>
              </a:rPr>
              <a:t>bảo vệ môi trường và sức khỏe người dân </a:t>
            </a:r>
            <a:r>
              <a:rPr lang="vi-VN" sz="2400" b="1" kern="0">
                <a:solidFill>
                  <a:srgbClr val="002060"/>
                </a:solidFill>
                <a:latin typeface="#9Slide03 SFU Futura_03" panose="00000400000000000000" pitchFamily="2" charset="0"/>
              </a:rPr>
              <a:t>một cách tốt hơn.</a:t>
            </a:r>
            <a:endParaRPr lang="vi-VN" sz="2400" b="1" kern="0" dirty="0">
              <a:solidFill>
                <a:srgbClr val="002060"/>
              </a:solidFill>
              <a:latin typeface="#9Slide03 SFU Futura_03" panose="00000400000000000000" pitchFamily="2" charset="0"/>
            </a:endParaRPr>
          </a:p>
        </p:txBody>
      </p:sp>
      <p:pic>
        <p:nvPicPr>
          <p:cNvPr id="3" name="Picture 2">
            <a:extLst>
              <a:ext uri="{FF2B5EF4-FFF2-40B4-BE49-F238E27FC236}">
                <a16:creationId xmlns:a16="http://schemas.microsoft.com/office/drawing/2014/main" xmlns="" id="{DBBDE85C-3B7C-1DA4-DE0C-B33BDA6E0F3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996887" y="492988"/>
            <a:ext cx="4715561" cy="2652503"/>
          </a:xfrm>
          <a:prstGeom prst="rect">
            <a:avLst/>
          </a:prstGeom>
        </p:spPr>
      </p:pic>
      <p:pic>
        <p:nvPicPr>
          <p:cNvPr id="5" name="Picture 4">
            <a:extLst>
              <a:ext uri="{FF2B5EF4-FFF2-40B4-BE49-F238E27FC236}">
                <a16:creationId xmlns:a16="http://schemas.microsoft.com/office/drawing/2014/main" xmlns="" id="{DF08AA61-F02B-1F60-3B4F-C97275C5E62F}"/>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963151" y="3564102"/>
            <a:ext cx="4618559" cy="2728083"/>
          </a:xfrm>
          <a:prstGeom prst="rect">
            <a:avLst/>
          </a:prstGeom>
        </p:spPr>
      </p:pic>
    </p:spTree>
    <p:extLst>
      <p:ext uri="{BB962C8B-B14F-4D97-AF65-F5344CB8AC3E}">
        <p14:creationId xmlns:p14="http://schemas.microsoft.com/office/powerpoint/2010/main" val="9986103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1DC6ABD-215C-4EA8-A483-CEF5B99AB3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3AF6A671-C637-4547-85F4-51B6D1881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416432" y="1"/>
            <a:ext cx="2446384" cy="5777808"/>
            <a:chOff x="329184" y="1"/>
            <a:chExt cx="524256" cy="5777808"/>
          </a:xfrm>
        </p:grpSpPr>
        <p:cxnSp>
          <p:nvCxnSpPr>
            <p:cNvPr id="11" name="Straight Connector 10">
              <a:extLst>
                <a:ext uri="{FF2B5EF4-FFF2-40B4-BE49-F238E27FC236}">
                  <a16:creationId xmlns:a16="http://schemas.microsoft.com/office/drawing/2014/main" xmlns="" id="{C575CF26-3D3C-4C5A-A2B7-00432016EF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0FAFB474-A7C5-356E-086D-BDF1DCDF31AE}"/>
              </a:ext>
            </a:extLst>
          </p:cNvPr>
          <p:cNvSpPr txBox="1"/>
          <p:nvPr/>
        </p:nvSpPr>
        <p:spPr>
          <a:xfrm>
            <a:off x="688623" y="212646"/>
            <a:ext cx="4171994" cy="917575"/>
          </a:xfrm>
          <a:prstGeom prst="rect">
            <a:avLst/>
          </a:prstGeom>
        </p:spPr>
        <p:txBody>
          <a:bodyPr vert="horz" lIns="91440" tIns="45720" rIns="91440" bIns="45720" rtlCol="0" anchor="b">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a:ln>
                  <a:noFill/>
                </a:ln>
                <a:solidFill>
                  <a:srgbClr val="00B050"/>
                </a:solidFill>
                <a:effectLst/>
                <a:uLnTx/>
                <a:uFillTx/>
                <a:latin typeface="#9Slide07 IcielStormtrooper" panose="020B0500000000000000" pitchFamily="34" charset="0"/>
                <a:ea typeface="+mn-ea"/>
                <a:cs typeface="+mn-cs"/>
              </a:rPr>
              <a:t>Em có biết? </a:t>
            </a:r>
          </a:p>
        </p:txBody>
      </p:sp>
      <p:pic>
        <p:nvPicPr>
          <p:cNvPr id="6" name="Picture 5">
            <a:extLst>
              <a:ext uri="{FF2B5EF4-FFF2-40B4-BE49-F238E27FC236}">
                <a16:creationId xmlns:a16="http://schemas.microsoft.com/office/drawing/2014/main" xmlns="" id="{48D08CC1-173F-C2E7-58B7-A21D79D61EC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66255" y="1509486"/>
            <a:ext cx="5125504" cy="4968614"/>
          </a:xfrm>
          <a:prstGeom prst="rect">
            <a:avLst/>
          </a:prstGeom>
        </p:spPr>
      </p:pic>
      <p:pic>
        <p:nvPicPr>
          <p:cNvPr id="15" name="Picture 14">
            <a:extLst>
              <a:ext uri="{FF2B5EF4-FFF2-40B4-BE49-F238E27FC236}">
                <a16:creationId xmlns:a16="http://schemas.microsoft.com/office/drawing/2014/main" xmlns="" id="{A647DAAE-03E6-7D73-0684-DE1BF0A72E9A}"/>
              </a:ext>
            </a:extLst>
          </p:cNvPr>
          <p:cNvPicPr>
            <a:picLocks noChangeAspect="1"/>
          </p:cNvPicPr>
          <p:nvPr/>
        </p:nvPicPr>
        <p:blipFill>
          <a:blip r:embed="rId4"/>
          <a:stretch>
            <a:fillRect/>
          </a:stretch>
        </p:blipFill>
        <p:spPr>
          <a:xfrm>
            <a:off x="5520679" y="379900"/>
            <a:ext cx="5848615" cy="5854645"/>
          </a:xfrm>
          <a:prstGeom prst="rect">
            <a:avLst/>
          </a:prstGeom>
        </p:spPr>
      </p:pic>
      <p:cxnSp>
        <p:nvCxnSpPr>
          <p:cNvPr id="20" name="Straight Connector 19">
            <a:extLst>
              <a:ext uri="{FF2B5EF4-FFF2-40B4-BE49-F238E27FC236}">
                <a16:creationId xmlns:a16="http://schemas.microsoft.com/office/drawing/2014/main" xmlns="" id="{ACB16168-63E7-2DFB-BDFD-C393263E9908}"/>
              </a:ext>
            </a:extLst>
          </p:cNvPr>
          <p:cNvCxnSpPr>
            <a:cxnSpLocks/>
          </p:cNvCxnSpPr>
          <p:nvPr/>
        </p:nvCxnSpPr>
        <p:spPr>
          <a:xfrm>
            <a:off x="833215" y="1130221"/>
            <a:ext cx="3395524"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88022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6DBF9831-BDDE-CC2A-9EB3-BC0DEFF7C14E}"/>
              </a:ext>
            </a:extLst>
          </p:cNvPr>
          <p:cNvCxnSpPr/>
          <p:nvPr/>
        </p:nvCxnSpPr>
        <p:spPr>
          <a:xfrm>
            <a:off x="869850" y="1402374"/>
            <a:ext cx="1950097" cy="0"/>
          </a:xfrm>
          <a:prstGeom prst="line">
            <a:avLst/>
          </a:prstGeom>
          <a:ln w="28575">
            <a:solidFill>
              <a:srgbClr val="ED15B3"/>
            </a:solidFill>
          </a:ln>
        </p:spPr>
        <p:style>
          <a:lnRef idx="1">
            <a:schemeClr val="accent2"/>
          </a:lnRef>
          <a:fillRef idx="0">
            <a:schemeClr val="accent2"/>
          </a:fillRef>
          <a:effectRef idx="0">
            <a:schemeClr val="accent2"/>
          </a:effectRef>
          <a:fontRef idx="minor">
            <a:schemeClr val="tx1"/>
          </a:fontRef>
        </p:style>
      </p:cxnSp>
      <p:sp>
        <p:nvSpPr>
          <p:cNvPr id="31" name="Hộp Văn bản 8">
            <a:extLst>
              <a:ext uri="{FF2B5EF4-FFF2-40B4-BE49-F238E27FC236}">
                <a16:creationId xmlns:a16="http://schemas.microsoft.com/office/drawing/2014/main" xmlns="" id="{60294BC2-7FC5-6B94-1297-A2526A767A41}"/>
              </a:ext>
            </a:extLst>
          </p:cNvPr>
          <p:cNvSpPr txBox="1"/>
          <p:nvPr/>
        </p:nvSpPr>
        <p:spPr>
          <a:xfrm>
            <a:off x="75067" y="817599"/>
            <a:ext cx="3892412" cy="584775"/>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a:ln>
                  <a:noFill/>
                </a:ln>
                <a:solidFill>
                  <a:srgbClr val="0070C0"/>
                </a:solidFill>
                <a:effectLst/>
                <a:uLnTx/>
                <a:uFillTx/>
                <a:latin typeface="#9Slide03 BoosterNextFYBlack" panose="02000A03000000020004" pitchFamily="2" charset="0"/>
                <a:ea typeface="+mn-ea"/>
                <a:cs typeface="Arial"/>
                <a:sym typeface="Arial"/>
              </a:rPr>
              <a:t>VÒNG CHUYÊN GIA</a:t>
            </a:r>
          </a:p>
        </p:txBody>
      </p:sp>
      <p:grpSp>
        <p:nvGrpSpPr>
          <p:cNvPr id="20" name="Group 19">
            <a:extLst>
              <a:ext uri="{FF2B5EF4-FFF2-40B4-BE49-F238E27FC236}">
                <a16:creationId xmlns:a16="http://schemas.microsoft.com/office/drawing/2014/main" xmlns="" id="{C70F7E7E-B341-3DC0-C6B8-F9491E9AC68C}"/>
              </a:ext>
            </a:extLst>
          </p:cNvPr>
          <p:cNvGrpSpPr/>
          <p:nvPr/>
        </p:nvGrpSpPr>
        <p:grpSpPr>
          <a:xfrm>
            <a:off x="493100" y="1907470"/>
            <a:ext cx="2585633" cy="521512"/>
            <a:chOff x="655827" y="1848423"/>
            <a:chExt cx="3419906" cy="773106"/>
          </a:xfrm>
        </p:grpSpPr>
        <p:sp>
          <p:nvSpPr>
            <p:cNvPr id="27" name="Flowchart: Terminator 26">
              <a:extLst>
                <a:ext uri="{FF2B5EF4-FFF2-40B4-BE49-F238E27FC236}">
                  <a16:creationId xmlns:a16="http://schemas.microsoft.com/office/drawing/2014/main" xmlns="" id="{F65A21E6-5AFB-6E23-B893-4D0682C5B5C5}"/>
                </a:ext>
              </a:extLst>
            </p:cNvPr>
            <p:cNvSpPr/>
            <p:nvPr/>
          </p:nvSpPr>
          <p:spPr>
            <a:xfrm>
              <a:off x="1443847" y="1878982"/>
              <a:ext cx="2631886" cy="742547"/>
            </a:xfrm>
            <a:prstGeom prst="flowChartTerminator">
              <a:avLst/>
            </a:prstGeom>
            <a:solidFill>
              <a:srgbClr val="00B050"/>
            </a:solidFill>
            <a:ln w="1270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78"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white"/>
                  </a:solidFill>
                  <a:effectLst/>
                  <a:uLnTx/>
                  <a:uFillTx/>
                  <a:latin typeface="#9Slide03 SFU Futura_03" panose="00000400000000000000" pitchFamily="2" charset="0"/>
                  <a:ea typeface="+mn-ea"/>
                  <a:cs typeface="Tahoma" panose="020B0604030504040204" pitchFamily="34" charset="0"/>
                  <a:sym typeface="Arial"/>
                </a:rPr>
                <a:t>Sơ</a:t>
              </a:r>
              <a:r>
                <a:rPr kumimoji="0" lang="en-US" sz="2400" b="0" i="0" u="none" strike="noStrike" kern="1200" cap="none" spc="0" normalizeH="0" baseline="0" noProof="0">
                  <a:ln>
                    <a:noFill/>
                  </a:ln>
                  <a:solidFill>
                    <a:prstClr val="white"/>
                  </a:solidFill>
                  <a:effectLst/>
                  <a:uLnTx/>
                  <a:uFillTx/>
                  <a:latin typeface="#9Slide03 SFU Futura_12" panose="00000400000000000000" pitchFamily="2" charset="0"/>
                  <a:ea typeface="+mn-ea"/>
                  <a:cs typeface="Arial"/>
                  <a:sym typeface="Arial"/>
                </a:rPr>
                <a:t> </a:t>
              </a:r>
              <a:r>
                <a:rPr kumimoji="0" lang="en-US" sz="2400" b="0" i="0" u="none" strike="noStrike" kern="1200" cap="none" spc="0" normalizeH="0" baseline="0" noProof="0">
                  <a:ln>
                    <a:noFill/>
                  </a:ln>
                  <a:solidFill>
                    <a:prstClr val="white"/>
                  </a:solidFill>
                  <a:effectLst/>
                  <a:uLnTx/>
                  <a:uFillTx/>
                  <a:latin typeface="#9Slide03 SFU Futura_03" panose="00000400000000000000" pitchFamily="2" charset="0"/>
                  <a:ea typeface="+mn-ea"/>
                  <a:cs typeface="Tahoma" panose="020B0604030504040204" pitchFamily="34" charset="0"/>
                  <a:sym typeface="Arial"/>
                </a:rPr>
                <a:t>đồ nhóm</a:t>
              </a:r>
            </a:p>
          </p:txBody>
        </p:sp>
        <p:pic>
          <p:nvPicPr>
            <p:cNvPr id="28" name="Picture 27">
              <a:extLst>
                <a:ext uri="{FF2B5EF4-FFF2-40B4-BE49-F238E27FC236}">
                  <a16:creationId xmlns:a16="http://schemas.microsoft.com/office/drawing/2014/main" xmlns="" id="{572332E9-1301-C62F-CC51-07A0393E46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31" b="95962" l="10000" r="90000">
                          <a14:foregroundMark x1="43111" y1="10577" x2="36667" y2="29231"/>
                          <a14:foregroundMark x1="36667" y1="29231" x2="34778" y2="50385"/>
                          <a14:foregroundMark x1="34778" y1="50385" x2="40889" y2="72308"/>
                          <a14:foregroundMark x1="40889" y1="72308" x2="45444" y2="79615"/>
                          <a14:foregroundMark x1="45444" y1="79615" x2="52222" y2="83846"/>
                          <a14:foregroundMark x1="52222" y1="83846" x2="58000" y2="83462"/>
                          <a14:foregroundMark x1="58000" y1="83462" x2="64667" y2="79423"/>
                          <a14:foregroundMark x1="64667" y1="79423" x2="69222" y2="73462"/>
                          <a14:foregroundMark x1="69222" y1="73462" x2="71778" y2="64038"/>
                          <a14:foregroundMark x1="71778" y1="64038" x2="72889" y2="52692"/>
                          <a14:foregroundMark x1="72889" y1="52692" x2="69667" y2="30000"/>
                          <a14:foregroundMark x1="69667" y1="30000" x2="62556" y2="10577"/>
                          <a14:foregroundMark x1="62556" y1="10577" x2="55889" y2="5192"/>
                          <a14:foregroundMark x1="55889" y1="5192" x2="43889" y2="3462"/>
                          <a14:foregroundMark x1="43889" y1="3462" x2="37444" y2="8654"/>
                          <a14:foregroundMark x1="37444" y1="8654" x2="32556" y2="17115"/>
                          <a14:foregroundMark x1="32556" y1="17115" x2="28556" y2="36923"/>
                          <a14:foregroundMark x1="28556" y1="36923" x2="27556" y2="51538"/>
                          <a14:foregroundMark x1="27556" y1="51538" x2="28889" y2="63654"/>
                          <a14:foregroundMark x1="28889" y1="63654" x2="36667" y2="80192"/>
                          <a14:foregroundMark x1="36667" y1="80192" x2="47111" y2="88462"/>
                          <a14:foregroundMark x1="47111" y1="88462" x2="54778" y2="90192"/>
                          <a14:foregroundMark x1="46444" y1="7692" x2="59667" y2="23269"/>
                          <a14:foregroundMark x1="59667" y1="23269" x2="62889" y2="33077"/>
                          <a14:foregroundMark x1="62889" y1="33077" x2="65333" y2="50577"/>
                          <a14:foregroundMark x1="46000" y1="1731" x2="51222" y2="1923"/>
                          <a14:foregroundMark x1="65222" y1="57692" x2="68000" y2="73846"/>
                          <a14:foregroundMark x1="56444" y1="95962" x2="45444" y2="95577"/>
                          <a14:foregroundMark x1="41000" y1="47885" x2="60111" y2="72115"/>
                          <a14:foregroundMark x1="38556" y1="50577" x2="49222" y2="67692"/>
                          <a14:foregroundMark x1="49222" y1="67692" x2="60000" y2="79038"/>
                          <a14:foregroundMark x1="60000" y1="79038" x2="60222" y2="79231"/>
                          <a14:foregroundMark x1="34667" y1="53654" x2="31333" y2="64423"/>
                          <a14:foregroundMark x1="31333" y1="64423" x2="31000" y2="66923"/>
                          <a14:foregroundMark x1="38111" y1="76346" x2="51444" y2="78462"/>
                          <a14:foregroundMark x1="51444" y1="78462" x2="63000" y2="75769"/>
                          <a14:foregroundMark x1="51667" y1="74808" x2="55667" y2="76731"/>
                          <a14:foregroundMark x1="45444" y1="75000" x2="52222" y2="76346"/>
                        </a14:backgroundRemoval>
                      </a14:imgEffect>
                    </a14:imgLayer>
                  </a14:imgProps>
                </a:ext>
              </a:extLst>
            </a:blip>
            <a:stretch>
              <a:fillRect/>
            </a:stretch>
          </p:blipFill>
          <p:spPr>
            <a:xfrm>
              <a:off x="655827" y="1848423"/>
              <a:ext cx="1285177" cy="742547"/>
            </a:xfrm>
            <a:prstGeom prst="rect">
              <a:avLst/>
            </a:prstGeom>
          </p:spPr>
        </p:pic>
      </p:grpSp>
      <p:graphicFrame>
        <p:nvGraphicFramePr>
          <p:cNvPr id="21" name="Diagram 20">
            <a:extLst>
              <a:ext uri="{FF2B5EF4-FFF2-40B4-BE49-F238E27FC236}">
                <a16:creationId xmlns:a16="http://schemas.microsoft.com/office/drawing/2014/main" xmlns="" id="{1B1BFB48-BCD5-4D87-4EC7-4603BE713260}"/>
              </a:ext>
            </a:extLst>
          </p:cNvPr>
          <p:cNvGraphicFramePr/>
          <p:nvPr>
            <p:extLst>
              <p:ext uri="{D42A27DB-BD31-4B8C-83A1-F6EECF244321}">
                <p14:modId xmlns:p14="http://schemas.microsoft.com/office/powerpoint/2010/main" val="2543881855"/>
              </p:ext>
            </p:extLst>
          </p:nvPr>
        </p:nvGraphicFramePr>
        <p:xfrm>
          <a:off x="529843" y="2570297"/>
          <a:ext cx="2548891" cy="25899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5" name="Table 34">
            <a:extLst>
              <a:ext uri="{FF2B5EF4-FFF2-40B4-BE49-F238E27FC236}">
                <a16:creationId xmlns:a16="http://schemas.microsoft.com/office/drawing/2014/main" xmlns="" id="{AF3883FF-D6CF-B037-53F7-A90465AE68AF}"/>
              </a:ext>
            </a:extLst>
          </p:cNvPr>
          <p:cNvGraphicFramePr>
            <a:graphicFrameLocks noGrp="1"/>
          </p:cNvGraphicFramePr>
          <p:nvPr>
            <p:extLst>
              <p:ext uri="{D42A27DB-BD31-4B8C-83A1-F6EECF244321}">
                <p14:modId xmlns:p14="http://schemas.microsoft.com/office/powerpoint/2010/main" val="1968030025"/>
              </p:ext>
            </p:extLst>
          </p:nvPr>
        </p:nvGraphicFramePr>
        <p:xfrm>
          <a:off x="4009655" y="627690"/>
          <a:ext cx="7918488" cy="5977823"/>
        </p:xfrm>
        <a:graphic>
          <a:graphicData uri="http://schemas.openxmlformats.org/drawingml/2006/table">
            <a:tbl>
              <a:tblPr bandRow="1"/>
              <a:tblGrid>
                <a:gridCol w="7918488">
                  <a:extLst>
                    <a:ext uri="{9D8B030D-6E8A-4147-A177-3AD203B41FA5}">
                      <a16:colId xmlns:a16="http://schemas.microsoft.com/office/drawing/2014/main" xmlns="" val="1441654201"/>
                    </a:ext>
                  </a:extLst>
                </a:gridCol>
              </a:tblGrid>
              <a:tr h="5977823">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indent="0" algn="just">
                        <a:lnSpc>
                          <a:spcPct val="107000"/>
                        </a:lnSpc>
                        <a:spcBef>
                          <a:spcPts val="0"/>
                        </a:spcBef>
                        <a:spcAft>
                          <a:spcPts val="600"/>
                        </a:spcAft>
                      </a:pPr>
                      <a:r>
                        <a:rPr lang="en-US" sz="2400" kern="1200" dirty="0">
                          <a:solidFill>
                            <a:srgbClr val="002060"/>
                          </a:solidFill>
                          <a:latin typeface="#9Slide03 SFU Futura_03" panose="00000400000000000000" pitchFamily="2" charset="0"/>
                          <a:ea typeface="+mn-ea"/>
                          <a:cs typeface="+mn-cs"/>
                        </a:rPr>
                        <a:t>                 </a:t>
                      </a:r>
                      <a:endParaRPr lang="vi-VN" sz="24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4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200" kern="1200" dirty="0">
                        <a:solidFill>
                          <a:srgbClr val="002060"/>
                        </a:solidFill>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113285244"/>
                  </a:ext>
                </a:extLst>
              </a:tr>
            </a:tbl>
          </a:graphicData>
        </a:graphic>
      </p:graphicFrame>
      <p:sp>
        <p:nvSpPr>
          <p:cNvPr id="36" name="Lưu đồ: Điểm Kết Thúc 21">
            <a:extLst>
              <a:ext uri="{FF2B5EF4-FFF2-40B4-BE49-F238E27FC236}">
                <a16:creationId xmlns:a16="http://schemas.microsoft.com/office/drawing/2014/main" xmlns="" id="{F925A71D-CD5C-B1FC-5552-797642D65E63}"/>
              </a:ext>
            </a:extLst>
          </p:cNvPr>
          <p:cNvSpPr/>
          <p:nvPr/>
        </p:nvSpPr>
        <p:spPr>
          <a:xfrm>
            <a:off x="4193439" y="1212529"/>
            <a:ext cx="590039" cy="396209"/>
          </a:xfrm>
          <a:prstGeom prst="flowChartTerminator">
            <a:avLst/>
          </a:prstGeom>
          <a:solidFill>
            <a:srgbClr val="ED1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rPr>
              <a:t>1</a:t>
            </a:r>
          </a:p>
        </p:txBody>
      </p:sp>
      <p:grpSp>
        <p:nvGrpSpPr>
          <p:cNvPr id="34" name="Group 33">
            <a:extLst>
              <a:ext uri="{FF2B5EF4-FFF2-40B4-BE49-F238E27FC236}">
                <a16:creationId xmlns:a16="http://schemas.microsoft.com/office/drawing/2014/main" xmlns="" id="{D2066E98-5230-E110-674A-6CD1D2E445EB}"/>
              </a:ext>
            </a:extLst>
          </p:cNvPr>
          <p:cNvGrpSpPr/>
          <p:nvPr/>
        </p:nvGrpSpPr>
        <p:grpSpPr>
          <a:xfrm>
            <a:off x="6422564" y="564455"/>
            <a:ext cx="3251211" cy="821050"/>
            <a:chOff x="6776892" y="1053942"/>
            <a:chExt cx="3244281" cy="810806"/>
          </a:xfrm>
          <a:noFill/>
        </p:grpSpPr>
        <p:sp>
          <p:nvSpPr>
            <p:cNvPr id="39" name="TextBox 9">
              <a:extLst>
                <a:ext uri="{FF2B5EF4-FFF2-40B4-BE49-F238E27FC236}">
                  <a16:creationId xmlns:a16="http://schemas.microsoft.com/office/drawing/2014/main" xmlns="" id="{DBDFF8F5-3CCA-5012-200D-E6985739B296}"/>
                </a:ext>
              </a:extLst>
            </p:cNvPr>
            <p:cNvSpPr txBox="1"/>
            <p:nvPr/>
          </p:nvSpPr>
          <p:spPr>
            <a:xfrm>
              <a:off x="7373959" y="1061984"/>
              <a:ext cx="2647214" cy="638267"/>
            </a:xfrm>
            <a:prstGeom prst="rect">
              <a:avLst/>
            </a:prstGeom>
            <a:grp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8"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BD17A3"/>
                  </a:solidFill>
                  <a:effectLst/>
                  <a:uLnTx/>
                  <a:uFillTx/>
                  <a:latin typeface="#9Slide05 IcielSanelma" pitchFamily="2" charset="0"/>
                  <a:ea typeface="+mn-ea"/>
                  <a:cs typeface="Arial"/>
                  <a:sym typeface="Arial"/>
                </a:rPr>
                <a:t>Nhiệm vụ</a:t>
              </a:r>
            </a:p>
          </p:txBody>
        </p:sp>
        <p:pic>
          <p:nvPicPr>
            <p:cNvPr id="40" name="Picture 39">
              <a:extLst>
                <a:ext uri="{FF2B5EF4-FFF2-40B4-BE49-F238E27FC236}">
                  <a16:creationId xmlns:a16="http://schemas.microsoft.com/office/drawing/2014/main" xmlns="" id="{12D8F7A3-F52B-4C87-8F22-1C07407666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776892" y="1053942"/>
              <a:ext cx="803034" cy="810806"/>
            </a:xfrm>
            <a:prstGeom prst="rect">
              <a:avLst/>
            </a:prstGeom>
            <a:grpFill/>
          </p:spPr>
        </p:pic>
      </p:grpSp>
      <p:sp>
        <p:nvSpPr>
          <p:cNvPr id="43" name="Lưu đồ: Điểm Kết Thúc 21">
            <a:extLst>
              <a:ext uri="{FF2B5EF4-FFF2-40B4-BE49-F238E27FC236}">
                <a16:creationId xmlns:a16="http://schemas.microsoft.com/office/drawing/2014/main" xmlns="" id="{9870DD96-4644-BDC1-A7BE-B6961C67A0CC}"/>
              </a:ext>
            </a:extLst>
          </p:cNvPr>
          <p:cNvSpPr/>
          <p:nvPr/>
        </p:nvSpPr>
        <p:spPr>
          <a:xfrm>
            <a:off x="4229564" y="1663568"/>
            <a:ext cx="587483" cy="438092"/>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9Slide05 SVNUT Triumph" panose="00000500000000000000" pitchFamily="2" charset="0"/>
              </a:rPr>
              <a:t>2</a:t>
            </a:r>
            <a:endParaRPr kumimoji="0" lang="en-US" sz="24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endParaRPr>
          </a:p>
        </p:txBody>
      </p:sp>
      <p:sp>
        <p:nvSpPr>
          <p:cNvPr id="45" name="Lưu đồ: Điểm Kết Thúc 21">
            <a:extLst>
              <a:ext uri="{FF2B5EF4-FFF2-40B4-BE49-F238E27FC236}">
                <a16:creationId xmlns:a16="http://schemas.microsoft.com/office/drawing/2014/main" xmlns="" id="{37B83D9D-681D-2794-403C-CF15809AA9EE}"/>
              </a:ext>
            </a:extLst>
          </p:cNvPr>
          <p:cNvSpPr/>
          <p:nvPr/>
        </p:nvSpPr>
        <p:spPr>
          <a:xfrm>
            <a:off x="4229564" y="2194746"/>
            <a:ext cx="587483" cy="438092"/>
          </a:xfrm>
          <a:prstGeom prst="flowChartTermina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noProof="0">
                <a:solidFill>
                  <a:prstClr val="white"/>
                </a:solidFill>
                <a:latin typeface="#9Slide05 SVNUT Triumph" panose="00000500000000000000" pitchFamily="2" charset="0"/>
              </a:rPr>
              <a:t>3</a:t>
            </a:r>
            <a:endParaRPr kumimoji="0" lang="en-US" sz="24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endParaRPr>
          </a:p>
        </p:txBody>
      </p:sp>
      <p:sp>
        <p:nvSpPr>
          <p:cNvPr id="46" name="Lưu đồ: Điểm Kết Thúc 21">
            <a:extLst>
              <a:ext uri="{FF2B5EF4-FFF2-40B4-BE49-F238E27FC236}">
                <a16:creationId xmlns:a16="http://schemas.microsoft.com/office/drawing/2014/main" xmlns="" id="{645B5740-ADBE-0D93-1E55-4DA20269B589}"/>
              </a:ext>
            </a:extLst>
          </p:cNvPr>
          <p:cNvSpPr/>
          <p:nvPr/>
        </p:nvSpPr>
        <p:spPr>
          <a:xfrm>
            <a:off x="4230555" y="2691528"/>
            <a:ext cx="587483" cy="438092"/>
          </a:xfrm>
          <a:prstGeom prst="flowChartTerminator">
            <a:avLst/>
          </a:prstGeom>
          <a:solidFill>
            <a:srgbClr val="179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9Slide05 SVNUT Triumph" panose="00000500000000000000" pitchFamily="2" charset="0"/>
              </a:rPr>
              <a:t>4</a:t>
            </a:r>
            <a:endParaRPr kumimoji="0" lang="en-US" sz="24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endParaRPr>
          </a:p>
        </p:txBody>
      </p:sp>
      <p:sp>
        <p:nvSpPr>
          <p:cNvPr id="47" name="Lưu đồ: Điểm Kết Thúc 21">
            <a:extLst>
              <a:ext uri="{FF2B5EF4-FFF2-40B4-BE49-F238E27FC236}">
                <a16:creationId xmlns:a16="http://schemas.microsoft.com/office/drawing/2014/main" xmlns="" id="{25E4E7C2-2AE4-A593-6A4B-B2FCD46AB950}"/>
              </a:ext>
            </a:extLst>
          </p:cNvPr>
          <p:cNvSpPr/>
          <p:nvPr/>
        </p:nvSpPr>
        <p:spPr>
          <a:xfrm>
            <a:off x="4224085" y="3533162"/>
            <a:ext cx="587483" cy="438092"/>
          </a:xfrm>
          <a:prstGeom prst="flowChartTerminator">
            <a:avLst/>
          </a:prstGeom>
          <a:solidFill>
            <a:srgbClr val="BD1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noProof="0">
                <a:solidFill>
                  <a:prstClr val="white"/>
                </a:solidFill>
                <a:latin typeface="#9Slide05 SVNUT Triumph" panose="00000500000000000000" pitchFamily="2" charset="0"/>
              </a:rPr>
              <a:t>5</a:t>
            </a:r>
            <a:endParaRPr kumimoji="0" lang="en-US" sz="24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endParaRPr>
          </a:p>
        </p:txBody>
      </p:sp>
      <p:sp>
        <p:nvSpPr>
          <p:cNvPr id="48" name="Lưu đồ: Điểm Kết Thúc 21">
            <a:extLst>
              <a:ext uri="{FF2B5EF4-FFF2-40B4-BE49-F238E27FC236}">
                <a16:creationId xmlns:a16="http://schemas.microsoft.com/office/drawing/2014/main" xmlns="" id="{7AD66197-2BA9-1467-B827-5B71F97F057D}"/>
              </a:ext>
            </a:extLst>
          </p:cNvPr>
          <p:cNvSpPr/>
          <p:nvPr/>
        </p:nvSpPr>
        <p:spPr>
          <a:xfrm>
            <a:off x="4224084" y="4340401"/>
            <a:ext cx="587483" cy="438092"/>
          </a:xfrm>
          <a:prstGeom prst="flowChartTermina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9Slide05 SVNUT Triumph" panose="00000500000000000000" pitchFamily="2" charset="0"/>
              </a:rPr>
              <a:t>6</a:t>
            </a:r>
            <a:endParaRPr kumimoji="0" lang="en-US" sz="24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endParaRPr>
          </a:p>
        </p:txBody>
      </p:sp>
      <p:sp>
        <p:nvSpPr>
          <p:cNvPr id="49" name="Lưu đồ: Điểm Kết Thúc 21">
            <a:extLst>
              <a:ext uri="{FF2B5EF4-FFF2-40B4-BE49-F238E27FC236}">
                <a16:creationId xmlns:a16="http://schemas.microsoft.com/office/drawing/2014/main" xmlns="" id="{B4FBF89C-582A-8B9E-7F22-5EDCBC37FA5C}"/>
              </a:ext>
            </a:extLst>
          </p:cNvPr>
          <p:cNvSpPr/>
          <p:nvPr/>
        </p:nvSpPr>
        <p:spPr>
          <a:xfrm>
            <a:off x="4193439" y="5147640"/>
            <a:ext cx="587483" cy="438092"/>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noProof="0">
                <a:solidFill>
                  <a:prstClr val="white"/>
                </a:solidFill>
                <a:latin typeface="#9Slide05 SVNUT Triumph" panose="00000500000000000000" pitchFamily="2" charset="0"/>
              </a:rPr>
              <a:t>7</a:t>
            </a:r>
            <a:endParaRPr kumimoji="0" lang="en-US" sz="24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endParaRPr>
          </a:p>
        </p:txBody>
      </p:sp>
      <p:sp>
        <p:nvSpPr>
          <p:cNvPr id="50" name="Lưu đồ: Điểm Kết Thúc 21">
            <a:extLst>
              <a:ext uri="{FF2B5EF4-FFF2-40B4-BE49-F238E27FC236}">
                <a16:creationId xmlns:a16="http://schemas.microsoft.com/office/drawing/2014/main" xmlns="" id="{C521043B-E8EC-9BCC-E81E-ABCE658CBFB1}"/>
              </a:ext>
            </a:extLst>
          </p:cNvPr>
          <p:cNvSpPr/>
          <p:nvPr/>
        </p:nvSpPr>
        <p:spPr>
          <a:xfrm>
            <a:off x="4193439" y="5895678"/>
            <a:ext cx="587483" cy="438092"/>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9Slide05 SVNUT Triumph" panose="00000500000000000000" pitchFamily="2" charset="0"/>
              </a:rPr>
              <a:t>8</a:t>
            </a:r>
            <a:endParaRPr kumimoji="0" lang="en-US" sz="24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endParaRPr>
          </a:p>
        </p:txBody>
      </p:sp>
      <p:sp>
        <p:nvSpPr>
          <p:cNvPr id="29" name="TextBox 28">
            <a:extLst>
              <a:ext uri="{FF2B5EF4-FFF2-40B4-BE49-F238E27FC236}">
                <a16:creationId xmlns:a16="http://schemas.microsoft.com/office/drawing/2014/main" xmlns="" id="{8550E092-F8E4-5E21-618E-55443B023F14}"/>
              </a:ext>
            </a:extLst>
          </p:cNvPr>
          <p:cNvSpPr txBox="1"/>
          <p:nvPr/>
        </p:nvSpPr>
        <p:spPr>
          <a:xfrm>
            <a:off x="387294" y="96216"/>
            <a:ext cx="11020966" cy="523220"/>
          </a:xfrm>
          <a:prstGeom prst="rect">
            <a:avLst/>
          </a:prstGeom>
          <a:noFill/>
        </p:spPr>
        <p:txBody>
          <a:bodyPr wrap="none" rtlCol="0">
            <a:spAutoFit/>
          </a:bodyPr>
          <a:lstStyle/>
          <a:p>
            <a:r>
              <a:rPr lang="en-US" sz="2800" b="1">
                <a:solidFill>
                  <a:srgbClr val="00B050"/>
                </a:solidFill>
                <a:latin typeface="#9Slide03 SFU Futura_05" panose="00000800000000000000" pitchFamily="2" charset="0"/>
              </a:rPr>
              <a:t>HOẠT ĐỘNG 3: TÌM HIỂU CÁC NHÂN TỐ ẢNH HƯỞNG</a:t>
            </a:r>
          </a:p>
        </p:txBody>
      </p:sp>
      <p:sp>
        <p:nvSpPr>
          <p:cNvPr id="30" name="Rectangle 29">
            <a:extLst>
              <a:ext uri="{FF2B5EF4-FFF2-40B4-BE49-F238E27FC236}">
                <a16:creationId xmlns:a16="http://schemas.microsoft.com/office/drawing/2014/main" xmlns="" id="{20852C2B-02FC-4CD8-A798-A06BDA490ED5}"/>
              </a:ext>
            </a:extLst>
          </p:cNvPr>
          <p:cNvSpPr/>
          <p:nvPr/>
        </p:nvSpPr>
        <p:spPr>
          <a:xfrm>
            <a:off x="4927867" y="1154672"/>
            <a:ext cx="6672730" cy="461665"/>
          </a:xfrm>
          <a:prstGeom prst="rect">
            <a:avLst/>
          </a:prstGeom>
          <a:ln>
            <a:noFill/>
            <a:prstDash val="dash"/>
          </a:ln>
        </p:spPr>
        <p:txBody>
          <a:bodyPr wrap="square">
            <a:spAutoFit/>
          </a:bodyPr>
          <a:lstStyle/>
          <a:p>
            <a:pPr algn="just">
              <a:defRPr/>
            </a:pPr>
            <a:r>
              <a:rPr lang="vi-VN" sz="2400" b="1" kern="0">
                <a:solidFill>
                  <a:srgbClr val="002060"/>
                </a:solidFill>
                <a:latin typeface="#9Slide03 SFU Futura_03" panose="00000400000000000000" pitchFamily="2" charset="0"/>
              </a:rPr>
              <a:t>Phân tích ảnh hưởng của nhân tố </a:t>
            </a:r>
            <a:r>
              <a:rPr lang="vi-VN" sz="2400" b="1" kern="0">
                <a:solidFill>
                  <a:srgbClr val="FF0000"/>
                </a:solidFill>
                <a:latin typeface="#9Slide03 SFU Futura_03" panose="00000400000000000000" pitchFamily="2" charset="0"/>
              </a:rPr>
              <a:t>đất</a:t>
            </a:r>
            <a:r>
              <a:rPr lang="vi-VN" sz="2400" b="1" kern="0">
                <a:solidFill>
                  <a:srgbClr val="002060"/>
                </a:solidFill>
                <a:latin typeface="#9Slide03 SFU Futura_03" panose="00000400000000000000" pitchFamily="2" charset="0"/>
              </a:rPr>
              <a:t>? Lấy ví dụ</a:t>
            </a:r>
          </a:p>
        </p:txBody>
      </p:sp>
      <p:sp>
        <p:nvSpPr>
          <p:cNvPr id="32" name="Rectangle 31">
            <a:extLst>
              <a:ext uri="{FF2B5EF4-FFF2-40B4-BE49-F238E27FC236}">
                <a16:creationId xmlns:a16="http://schemas.microsoft.com/office/drawing/2014/main" xmlns="" id="{BC13E63C-D6FD-3117-2D3F-D8082F32A152}"/>
              </a:ext>
            </a:extLst>
          </p:cNvPr>
          <p:cNvSpPr/>
          <p:nvPr/>
        </p:nvSpPr>
        <p:spPr>
          <a:xfrm>
            <a:off x="4969447" y="1703843"/>
            <a:ext cx="6672730" cy="430887"/>
          </a:xfrm>
          <a:prstGeom prst="rect">
            <a:avLst/>
          </a:prstGeom>
          <a:ln>
            <a:noFill/>
            <a:prstDash val="dash"/>
          </a:ln>
        </p:spPr>
        <p:txBody>
          <a:bodyPr wrap="square">
            <a:spAutoFit/>
          </a:bodyPr>
          <a:lstStyle/>
          <a:p>
            <a:pPr algn="just">
              <a:defRPr/>
            </a:pPr>
            <a:r>
              <a:rPr lang="vi-VN" sz="2200" b="1" kern="0">
                <a:solidFill>
                  <a:srgbClr val="002060"/>
                </a:solidFill>
                <a:latin typeface="#9Slide03 SFU Futura_03" panose="00000400000000000000" pitchFamily="2" charset="0"/>
              </a:rPr>
              <a:t>Phân tích ảnh hưởng của nhân tố </a:t>
            </a:r>
            <a:r>
              <a:rPr lang="vi-VN" sz="2200" b="1" kern="0">
                <a:solidFill>
                  <a:srgbClr val="FF0000"/>
                </a:solidFill>
                <a:latin typeface="#9Slide03 SFU Futura_03" panose="00000400000000000000" pitchFamily="2" charset="0"/>
              </a:rPr>
              <a:t>Địa hình</a:t>
            </a:r>
            <a:r>
              <a:rPr lang="vi-VN" sz="2200" b="1" kern="0">
                <a:solidFill>
                  <a:srgbClr val="002060"/>
                </a:solidFill>
                <a:latin typeface="#9Slide03 SFU Futura_03" panose="00000400000000000000" pitchFamily="2" charset="0"/>
              </a:rPr>
              <a:t>? Lấy ví dụ</a:t>
            </a:r>
          </a:p>
        </p:txBody>
      </p:sp>
      <p:sp>
        <p:nvSpPr>
          <p:cNvPr id="37" name="Rectangle 36">
            <a:extLst>
              <a:ext uri="{FF2B5EF4-FFF2-40B4-BE49-F238E27FC236}">
                <a16:creationId xmlns:a16="http://schemas.microsoft.com/office/drawing/2014/main" xmlns="" id="{834B24E6-97B5-6533-D0DB-5C5450044082}"/>
              </a:ext>
            </a:extLst>
          </p:cNvPr>
          <p:cNvSpPr/>
          <p:nvPr/>
        </p:nvSpPr>
        <p:spPr>
          <a:xfrm>
            <a:off x="4934743" y="2235851"/>
            <a:ext cx="6672730" cy="430887"/>
          </a:xfrm>
          <a:prstGeom prst="rect">
            <a:avLst/>
          </a:prstGeom>
          <a:ln>
            <a:noFill/>
            <a:prstDash val="dash"/>
          </a:ln>
        </p:spPr>
        <p:txBody>
          <a:bodyPr wrap="square">
            <a:spAutoFit/>
          </a:bodyPr>
          <a:lstStyle/>
          <a:p>
            <a:pPr algn="just">
              <a:defRPr/>
            </a:pPr>
            <a:r>
              <a:rPr lang="vi-VN" sz="2200" b="1" kern="0">
                <a:solidFill>
                  <a:srgbClr val="002060"/>
                </a:solidFill>
                <a:latin typeface="#9Slide03 SFU Futura_03" panose="00000400000000000000" pitchFamily="2" charset="0"/>
              </a:rPr>
              <a:t>Phân tích ảnh hưởng của nhân tố </a:t>
            </a:r>
            <a:r>
              <a:rPr lang="vi-VN" sz="2200" b="1" kern="0">
                <a:solidFill>
                  <a:srgbClr val="FF0000"/>
                </a:solidFill>
                <a:latin typeface="#9Slide03 SFU Futura_03" panose="00000400000000000000" pitchFamily="2" charset="0"/>
              </a:rPr>
              <a:t>Khí hậu </a:t>
            </a:r>
            <a:r>
              <a:rPr lang="vi-VN" sz="2200" b="1" kern="0">
                <a:solidFill>
                  <a:srgbClr val="002060"/>
                </a:solidFill>
                <a:latin typeface="#9Slide03 SFU Futura_03" panose="00000400000000000000" pitchFamily="2" charset="0"/>
              </a:rPr>
              <a:t>? Lấy ví dụ </a:t>
            </a:r>
          </a:p>
        </p:txBody>
      </p:sp>
      <p:sp>
        <p:nvSpPr>
          <p:cNvPr id="38" name="Rectangle 37">
            <a:extLst>
              <a:ext uri="{FF2B5EF4-FFF2-40B4-BE49-F238E27FC236}">
                <a16:creationId xmlns:a16="http://schemas.microsoft.com/office/drawing/2014/main" xmlns="" id="{D14B0C49-A564-FF7C-95BA-60F50AEFEBA6}"/>
              </a:ext>
            </a:extLst>
          </p:cNvPr>
          <p:cNvSpPr/>
          <p:nvPr/>
        </p:nvSpPr>
        <p:spPr>
          <a:xfrm>
            <a:off x="4949631" y="2685579"/>
            <a:ext cx="6672730" cy="769441"/>
          </a:xfrm>
          <a:prstGeom prst="rect">
            <a:avLst/>
          </a:prstGeom>
          <a:ln>
            <a:noFill/>
            <a:prstDash val="dash"/>
          </a:ln>
        </p:spPr>
        <p:txBody>
          <a:bodyPr wrap="square">
            <a:spAutoFit/>
          </a:bodyPr>
          <a:lstStyle/>
          <a:p>
            <a:pPr algn="just">
              <a:defRPr/>
            </a:pPr>
            <a:r>
              <a:rPr lang="vi-VN" sz="2200" b="1" kern="0">
                <a:solidFill>
                  <a:srgbClr val="002060"/>
                </a:solidFill>
                <a:latin typeface="#9Slide03 SFU Futura_03" panose="00000400000000000000" pitchFamily="2" charset="0"/>
              </a:rPr>
              <a:t>Phân tích ảnh hưởng của nhân tố </a:t>
            </a:r>
            <a:r>
              <a:rPr lang="vi-VN" sz="2200" b="1" kern="0">
                <a:solidFill>
                  <a:srgbClr val="FF0000"/>
                </a:solidFill>
                <a:latin typeface="#9Slide03 SFU Futura_03" panose="00000400000000000000" pitchFamily="2" charset="0"/>
              </a:rPr>
              <a:t>nước, sinh vật </a:t>
            </a:r>
            <a:r>
              <a:rPr lang="vi-VN" sz="2200" b="1" kern="0">
                <a:solidFill>
                  <a:srgbClr val="002060"/>
                </a:solidFill>
                <a:latin typeface="#9Slide03 SFU Futura_03" panose="00000400000000000000" pitchFamily="2" charset="0"/>
              </a:rPr>
              <a:t>?</a:t>
            </a:r>
          </a:p>
          <a:p>
            <a:pPr algn="just">
              <a:defRPr/>
            </a:pPr>
            <a:r>
              <a:rPr lang="vi-VN" sz="2200" b="1" kern="0">
                <a:solidFill>
                  <a:srgbClr val="002060"/>
                </a:solidFill>
                <a:latin typeface="#9Slide03 SFU Futura_03" panose="00000400000000000000" pitchFamily="2" charset="0"/>
              </a:rPr>
              <a:t>                                 Lấy ví dụ</a:t>
            </a:r>
          </a:p>
        </p:txBody>
      </p:sp>
      <p:sp>
        <p:nvSpPr>
          <p:cNvPr id="41" name="Rectangle 40">
            <a:extLst>
              <a:ext uri="{FF2B5EF4-FFF2-40B4-BE49-F238E27FC236}">
                <a16:creationId xmlns:a16="http://schemas.microsoft.com/office/drawing/2014/main" xmlns="" id="{A1D96540-891E-AA3D-BC15-8B17735DC093}"/>
              </a:ext>
            </a:extLst>
          </p:cNvPr>
          <p:cNvSpPr/>
          <p:nvPr/>
        </p:nvSpPr>
        <p:spPr>
          <a:xfrm>
            <a:off x="4969447" y="3480555"/>
            <a:ext cx="6672730" cy="769441"/>
          </a:xfrm>
          <a:prstGeom prst="rect">
            <a:avLst/>
          </a:prstGeom>
          <a:ln>
            <a:noFill/>
            <a:prstDash val="dash"/>
          </a:ln>
        </p:spPr>
        <p:txBody>
          <a:bodyPr wrap="square">
            <a:spAutoFit/>
          </a:bodyPr>
          <a:lstStyle/>
          <a:p>
            <a:pPr algn="just">
              <a:defRPr/>
            </a:pPr>
            <a:r>
              <a:rPr lang="vi-VN" sz="2200" b="1" kern="0">
                <a:solidFill>
                  <a:srgbClr val="002060"/>
                </a:solidFill>
                <a:latin typeface="#9Slide03 SFU Futura_03" panose="00000400000000000000" pitchFamily="2" charset="0"/>
              </a:rPr>
              <a:t>Phân tích ảnh hưởng của nhân tố </a:t>
            </a:r>
            <a:r>
              <a:rPr lang="vi-VN" sz="2200" b="1" kern="0">
                <a:solidFill>
                  <a:srgbClr val="FF0000"/>
                </a:solidFill>
                <a:latin typeface="#9Slide03 SFU Futura_03" panose="00000400000000000000" pitchFamily="2" charset="0"/>
              </a:rPr>
              <a:t>dân cư, lao động,</a:t>
            </a:r>
          </a:p>
          <a:p>
            <a:pPr algn="just">
              <a:defRPr/>
            </a:pPr>
            <a:r>
              <a:rPr lang="vi-VN" sz="2200" b="1" kern="0">
                <a:solidFill>
                  <a:srgbClr val="FF0000"/>
                </a:solidFill>
                <a:latin typeface="#9Slide03 SFU Futura_03" panose="00000400000000000000" pitchFamily="2" charset="0"/>
              </a:rPr>
              <a:t>                            thị trường </a:t>
            </a:r>
            <a:r>
              <a:rPr lang="vi-VN" sz="2200" b="1" kern="0">
                <a:solidFill>
                  <a:srgbClr val="002060"/>
                </a:solidFill>
                <a:latin typeface="#9Slide03 SFU Futura_03" panose="00000400000000000000" pitchFamily="2" charset="0"/>
              </a:rPr>
              <a:t>? Lấy ví dụ</a:t>
            </a:r>
          </a:p>
        </p:txBody>
      </p:sp>
      <p:sp>
        <p:nvSpPr>
          <p:cNvPr id="42" name="Rectangle 41">
            <a:extLst>
              <a:ext uri="{FF2B5EF4-FFF2-40B4-BE49-F238E27FC236}">
                <a16:creationId xmlns:a16="http://schemas.microsoft.com/office/drawing/2014/main" xmlns="" id="{531D4497-A989-63C5-7544-C2B75C18FE06}"/>
              </a:ext>
            </a:extLst>
          </p:cNvPr>
          <p:cNvSpPr/>
          <p:nvPr/>
        </p:nvSpPr>
        <p:spPr>
          <a:xfrm>
            <a:off x="4949631" y="4214167"/>
            <a:ext cx="6672730" cy="769441"/>
          </a:xfrm>
          <a:prstGeom prst="rect">
            <a:avLst/>
          </a:prstGeom>
          <a:ln>
            <a:noFill/>
            <a:prstDash val="dash"/>
          </a:ln>
        </p:spPr>
        <p:txBody>
          <a:bodyPr wrap="square">
            <a:spAutoFit/>
          </a:bodyPr>
          <a:lstStyle/>
          <a:p>
            <a:pPr algn="just">
              <a:defRPr/>
            </a:pPr>
            <a:r>
              <a:rPr lang="vi-VN" sz="2200" b="1" kern="0">
                <a:solidFill>
                  <a:srgbClr val="002060"/>
                </a:solidFill>
                <a:latin typeface="#9Slide03 SFU Futura_03" panose="00000400000000000000" pitchFamily="2" charset="0"/>
              </a:rPr>
              <a:t>Phân tích ảnh hưởng của nhân tố </a:t>
            </a:r>
            <a:r>
              <a:rPr lang="vi-VN" sz="2200" b="1" kern="0">
                <a:solidFill>
                  <a:srgbClr val="FF0000"/>
                </a:solidFill>
                <a:latin typeface="#9Slide03 SFU Futura_03" panose="00000400000000000000" pitchFamily="2" charset="0"/>
              </a:rPr>
              <a:t>tiến bộ khoa học công nghệ </a:t>
            </a:r>
            <a:r>
              <a:rPr lang="vi-VN" sz="2200" b="1" kern="0">
                <a:solidFill>
                  <a:srgbClr val="002060"/>
                </a:solidFill>
                <a:latin typeface="#9Slide03 SFU Futura_03" panose="00000400000000000000" pitchFamily="2" charset="0"/>
              </a:rPr>
              <a:t>? Lấy ví dụ</a:t>
            </a:r>
          </a:p>
        </p:txBody>
      </p:sp>
      <p:sp>
        <p:nvSpPr>
          <p:cNvPr id="44" name="Rectangle 43">
            <a:extLst>
              <a:ext uri="{FF2B5EF4-FFF2-40B4-BE49-F238E27FC236}">
                <a16:creationId xmlns:a16="http://schemas.microsoft.com/office/drawing/2014/main" xmlns="" id="{11B38444-41ED-312F-A652-5D82F04A44B6}"/>
              </a:ext>
            </a:extLst>
          </p:cNvPr>
          <p:cNvSpPr/>
          <p:nvPr/>
        </p:nvSpPr>
        <p:spPr>
          <a:xfrm>
            <a:off x="5031603" y="4991863"/>
            <a:ext cx="6672730" cy="769441"/>
          </a:xfrm>
          <a:prstGeom prst="rect">
            <a:avLst/>
          </a:prstGeom>
          <a:ln>
            <a:noFill/>
            <a:prstDash val="dash"/>
          </a:ln>
        </p:spPr>
        <p:txBody>
          <a:bodyPr wrap="square">
            <a:spAutoFit/>
          </a:bodyPr>
          <a:lstStyle/>
          <a:p>
            <a:pPr algn="just">
              <a:defRPr/>
            </a:pPr>
            <a:r>
              <a:rPr lang="vi-VN" sz="2200" b="1" kern="0">
                <a:solidFill>
                  <a:srgbClr val="002060"/>
                </a:solidFill>
                <a:latin typeface="#9Slide03 SFU Futura_03" panose="00000400000000000000" pitchFamily="2" charset="0"/>
              </a:rPr>
              <a:t>Phân tích ảnh hưởng của nhân tố </a:t>
            </a:r>
            <a:r>
              <a:rPr lang="vi-VN" sz="2200" b="1" kern="0">
                <a:solidFill>
                  <a:srgbClr val="FF0000"/>
                </a:solidFill>
                <a:latin typeface="#9Slide03 SFU Futura_03" panose="00000400000000000000" pitchFamily="2" charset="0"/>
              </a:rPr>
              <a:t>quan hệ sở hữu và chinh sách phát triển </a:t>
            </a:r>
            <a:r>
              <a:rPr lang="vi-VN" sz="2200" b="1" kern="0">
                <a:solidFill>
                  <a:srgbClr val="002060"/>
                </a:solidFill>
                <a:latin typeface="#9Slide03 SFU Futura_03" panose="00000400000000000000" pitchFamily="2" charset="0"/>
              </a:rPr>
              <a:t>? Lấy ví dụ</a:t>
            </a:r>
          </a:p>
        </p:txBody>
      </p:sp>
      <p:sp>
        <p:nvSpPr>
          <p:cNvPr id="52" name="Rectangle 51">
            <a:extLst>
              <a:ext uri="{FF2B5EF4-FFF2-40B4-BE49-F238E27FC236}">
                <a16:creationId xmlns:a16="http://schemas.microsoft.com/office/drawing/2014/main" xmlns="" id="{5D1D0E7A-55C3-69CD-D548-3BD629E26B1D}"/>
              </a:ext>
            </a:extLst>
          </p:cNvPr>
          <p:cNvSpPr/>
          <p:nvPr/>
        </p:nvSpPr>
        <p:spPr>
          <a:xfrm>
            <a:off x="4923318" y="5961874"/>
            <a:ext cx="7268682" cy="430887"/>
          </a:xfrm>
          <a:prstGeom prst="rect">
            <a:avLst/>
          </a:prstGeom>
          <a:ln>
            <a:noFill/>
            <a:prstDash val="dash"/>
          </a:ln>
        </p:spPr>
        <p:txBody>
          <a:bodyPr wrap="square">
            <a:spAutoFit/>
          </a:bodyPr>
          <a:lstStyle/>
          <a:p>
            <a:pPr algn="just">
              <a:defRPr/>
            </a:pPr>
            <a:r>
              <a:rPr lang="vi-VN" sz="2200" b="1" kern="0">
                <a:solidFill>
                  <a:srgbClr val="002060"/>
                </a:solidFill>
                <a:latin typeface="#9Slide03 SFU Futura_03" panose="00000400000000000000" pitchFamily="2" charset="0"/>
              </a:rPr>
              <a:t>Phân tích ảnh hưởng của nhân tố </a:t>
            </a:r>
            <a:r>
              <a:rPr lang="vi-VN" sz="2200" b="1" kern="0">
                <a:solidFill>
                  <a:srgbClr val="FF0000"/>
                </a:solidFill>
                <a:latin typeface="#9Slide03 SFU Futura_03" panose="00000400000000000000" pitchFamily="2" charset="0"/>
              </a:rPr>
              <a:t>công nghệ </a:t>
            </a:r>
            <a:r>
              <a:rPr lang="vi-VN" sz="2200" b="1" kern="0">
                <a:solidFill>
                  <a:srgbClr val="002060"/>
                </a:solidFill>
                <a:latin typeface="#9Slide03 SFU Futura_03" panose="00000400000000000000" pitchFamily="2" charset="0"/>
              </a:rPr>
              <a:t>? Lấy ví dụ</a:t>
            </a:r>
          </a:p>
        </p:txBody>
      </p:sp>
      <p:sp>
        <p:nvSpPr>
          <p:cNvPr id="33" name="Rounded Rectangle 3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05:00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 name="Rounded Rectangle 5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 name="Rounded Rectangle 5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 name="Rounded Rectangle 5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 name="Rounded Rectangle 5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 name="Rounded Rectangle 5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 name="Rounded Rectangle 5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 name="Rounded Rectangle 5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 name="Rounded Rectangle 5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 name="Rounded Rectangle 6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2" name="Rounded Rectangle 6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3" name="Rounded Rectangle 6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4" name="Rounded Rectangle 6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5" name="Rounded Rectangle 6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6" name="Rounded Rectangle 6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7" name="Rounded Rectangle 6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8" name="Rounded Rectangle 6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9" name="Rounded Rectangle 6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0" name="Rounded Rectangle 6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1" name="Rounded Rectangle 7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2" name="Rounded Rectangle 7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3" name="Rounded Rectangle 7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4" name="Rounded Rectangle 7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5" name="Rounded Rectangle 7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6" name="Rounded Rectangle 7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7" name="Rounded Rectangle 7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8" name="Rounded Rectangle 7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9" name="Rounded Rectangle 7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0" name="Rounded Rectangle 7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1" name="Rounded Rectangle 8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2" name="Rounded Rectangle 8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3" name="Rounded Rectangle 8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4" name="Rounded Rectangle 8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6" name="Rounded Rectangle 8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7" name="Rounded Rectangle 8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8" name="Rounded Rectangle 8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9" name="Rounded Rectangle 8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0" name="Rounded Rectangle 8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1" name="Rounded Rectangle 9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2" name="Rounded Rectangle 9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3" name="Rounded Rectangle 9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4" name="Rounded Rectangle 9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5" name="Rounded Rectangle 9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6" name="Rounded Rectangle 9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7" name="Rounded Rectangle 9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8" name="Rounded Rectangle 9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9" name="Rounded Rectangle 9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0" name="Rounded Rectangle 9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1" name="Rounded Rectangle 10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2" name="Rounded Rectangle 10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3" name="Rounded Rectangle 10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4" name="Rounded Rectangle 10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5" name="Rounded Rectangle 10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6" name="Rounded Rectangle 10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7" name="Rounded Rectangle 10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8" name="Rounded Rectangle 10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9" name="Rounded Rectangle 10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0" name="Rounded Rectangle 10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1" name="Rounded Rectangle 11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2" name="Rounded Rectangle 11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3" name="Rounded Rectangle 11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4" name="Rounded Rectangle 11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5" name="Rounded Rectangle 11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6" name="Rounded Rectangle 11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7" name="Rounded Rectangle 11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8" name="Rounded Rectangle 11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9" name="Rounded Rectangle 11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0" name="Rounded Rectangle 11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1" name="Rounded Rectangle 12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2" name="Rounded Rectangle 12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3" name="Rounded Rectangle 12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4" name="Rounded Rectangle 12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6" name="Rounded Rectangle 12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7" name="Rounded Rectangle 12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8" name="Rounded Rectangle 12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0" name="Rounded Rectangle 12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2" name="Rounded Rectangle 13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3" name="Rounded Rectangle 13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4" name="Rounded Rectangle 13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5" name="Rounded Rectangle 13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6" name="Rounded Rectangle 13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7" name="Rounded Rectangle 13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8" name="Rounded Rectangle 13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9" name="Rounded Rectangle 13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0" name="Rounded Rectangle 13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1" name="Rounded Rectangle 14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2" name="Rounded Rectangle 14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3" name="Rounded Rectangle 14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4" name="Rounded Rectangle 14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5" name="Rounded Rectangle 14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6" name="Rounded Rectangle 14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7" name="Rounded Rectangle 14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9" name="Rounded Rectangle 14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0" name="Rounded Rectangle 14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1" name="Rounded Rectangle 15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2" name="Rounded Rectangle 15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3" name="Rounded Rectangle 15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4" name="Rounded Rectangle 15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5" name="Rounded Rectangle 15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6" name="Rounded Rectangle 15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7" name="Rounded Rectangle 15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8" name="Rounded Rectangle 15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9" name="Rounded Rectangle 15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0" name="Rounded Rectangle 15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1" name="Rounded Rectangle 16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2" name="Rounded Rectangle 16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3" name="Rounded Rectangle 16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4" name="Rounded Rectangle 16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5" name="Rounded Rectangle 16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6" name="Rounded Rectangle 16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7" name="Rounded Rectangle 16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8" name="Rounded Rectangle 16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9" name="Rounded Rectangle 16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0" name="Rounded Rectangle 16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1" name="Rounded Rectangle 17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2" name="Rounded Rectangle 17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3" name="Rounded Rectangle 17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5" name="Rounded Rectangle 17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6" name="Rounded Rectangle 17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7" name="Rounded Rectangle 17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8" name="Rounded Rectangle 17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9" name="Rounded Rectangle 17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0" name="Rounded Rectangle 17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1" name="Rounded Rectangle 18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2" name="Rounded Rectangle 18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3" name="Rounded Rectangle 18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4" name="Rounded Rectangle 18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5" name="Rounded Rectangle 18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6" name="Rounded Rectangle 18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7" name="Rounded Rectangle 18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8" name="Rounded Rectangle 18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9" name="Rounded Rectangle 18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0" name="Rounded Rectangle 18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1" name="Rounded Rectangle 19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2" name="Rounded Rectangle 19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3" name="Rounded Rectangle 19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4" name="Rounded Rectangle 19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5" name="Rounded Rectangle 19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6" name="Rounded Rectangle 19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7" name="Rounded Rectangle 19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8" name="Rounded Rectangle 19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9" name="Rounded Rectangle 19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0" name="Rounded Rectangle 19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1" name="Rounded Rectangle 20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2" name="Rounded Rectangle 20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3" name="Rounded Rectangle 20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4" name="Rounded Rectangle 20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5" name="Rounded Rectangle 20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6" name="Rounded Rectangle 20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7" name="Rounded Rectangle 20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8" name="Rounded Rectangle 20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9" name="Rounded Rectangle 20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0" name="Rounded Rectangle 20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1" name="Rounded Rectangle 21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2" name="Rounded Rectangle 21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3" name="Rounded Rectangle 21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4" name="Rounded Rectangle 21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5" name="Rounded Rectangle 21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6" name="Rounded Rectangle 21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7" name="Rounded Rectangle 21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8" name="Rounded Rectangle 21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9" name="Rounded Rectangle 21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0" name="Rounded Rectangle 21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1" name="Rounded Rectangle 22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2" name="Rounded Rectangle 22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3" name="Rounded Rectangle 22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4" name="Rounded Rectangle 22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5" name="Rounded Rectangle 22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6" name="Rounded Rectangle 22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7" name="Rounded Rectangle 22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8" name="Rounded Rectangle 22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9" name="Rounded Rectangle 22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0" name="Rounded Rectangle 22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1" name="Rounded Rectangle 23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2" name="Rounded Rectangle 23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3" name="Rounded Rectangle 23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4" name="Rounded Rectangle 23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5" name="Rounded Rectangle 23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6" name="Rounded Rectangle 23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7" name="Rounded Rectangle 23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8" name="Rounded Rectangle 23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9" name="Rounded Rectangle 23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0" name="Rounded Rectangle 23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1" name="Rounded Rectangle 24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2" name="Rounded Rectangle 24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3" name="Rounded Rectangle 24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4" name="Rounded Rectangle 24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5" name="Rounded Rectangle 24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6" name="Rounded Rectangle 24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7" name="Rounded Rectangle 24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8" name="Rounded Rectangle 24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9" name="Rounded Rectangle 24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0" name="Rounded Rectangle 24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1" name="Rounded Rectangle 25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2" name="Rounded Rectangle 25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3" name="Rounded Rectangle 25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4" name="Rounded Rectangle 25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5" name="Rounded Rectangle 25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6" name="Rounded Rectangle 25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7" name="Rounded Rectangle 25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8" name="Rounded Rectangle 25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9" name="Rounded Rectangle 25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0" name="Rounded Rectangle 25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1" name="Rounded Rectangle 26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2" name="Rounded Rectangle 26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3" name="Rounded Rectangle 26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4" name="Rounded Rectangle 26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5" name="Rounded Rectangle 26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6" name="Rounded Rectangle 26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8" name="Rounded Rectangle 26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9" name="Rounded Rectangle 26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0" name="Rounded Rectangle 26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1" name="Rounded Rectangle 27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2" name="Rounded Rectangle 27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3" name="Rounded Rectangle 27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4" name="Rounded Rectangle 27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5" name="Rounded Rectangle 27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6" name="Rounded Rectangle 27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7" name="Rounded Rectangle 27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8" name="Rounded Rectangle 27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9" name="Rounded Rectangle 27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0" name="Rounded Rectangle 27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1" name="Rounded Rectangle 28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2" name="Rounded Rectangle 28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3" name="Rounded Rectangle 28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4" name="Rounded Rectangle 28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5" name="Rounded Rectangle 28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6" name="Rounded Rectangle 28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7" name="Rounded Rectangle 28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8" name="Rounded Rectangle 28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9" name="Rounded Rectangle 28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0" name="Rounded Rectangle 28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1" name="Rounded Rectangle 29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2" name="Rounded Rectangle 29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3" name="Rounded Rectangle 29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4" name="Rounded Rectangle 29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5" name="Rounded Rectangle 29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6" name="Rounded Rectangle 29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7" name="Rounded Rectangle 29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8" name="Rounded Rectangle 29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9" name="Rounded Rectangle 29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0" name="Rounded Rectangle 29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1" name="Rounded Rectangle 30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2" name="Rounded Rectangle 30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3" name="Rounded Rectangle 30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4" name="Rounded Rectangle 30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5" name="Rounded Rectangle 30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6" name="Rounded Rectangle 30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7" name="Rounded Rectangle 30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8" name="Rounded Rectangle 30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9" name="Rounded Rectangle 30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0" name="Rounded Rectangle 30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1" name="Rounded Rectangle 31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2" name="Rounded Rectangle 31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3" name="Rounded Rectangle 31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4" name="Rounded Rectangle 31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5" name="Rounded Rectangle 31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6" name="Rounded Rectangle 31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7" name="Rounded Rectangle 31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8" name="Rounded Rectangle 31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9" name="Rounded Rectangle 31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0" name="Rounded Rectangle 31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1" name="Rounded Rectangle 32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2" name="Rounded Rectangle 32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3" name="Rounded Rectangle 32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4" name="Rounded Rectangle 32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5" name="Rounded Rectangle 32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6" name="Rounded Rectangle 32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7" name="Rounded Rectangle 32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8" name="Rounded Rectangle 32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9" name="Rounded Rectangle 32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0" name="Rounded Rectangle 32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1" name="Rounded Rectangle 33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2" name="Rounded Rectangle 33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3" name="Rounded Rectangle 33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4" name="Rounded Rectangle 33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5" name="Rounded Rectangle 33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6" name="Rounded Rectangle 33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7" name="Rounded Rectangle 33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8" name="Rounded Rectangle 33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9" name="Rounded Rectangle 33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0" name="Rounded Rectangle 33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1" name="Rounded Rectangle 34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2" name="Rounded Rectangle 341"/>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3" name="Rounded Rectangle 342"/>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4" name="Rounded Rectangle 343"/>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5" name="Rounded Rectangle 344"/>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6" name="Rounded Rectangle 345"/>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7" name="Rounded Rectangle 346"/>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8" name="Rounded Rectangle 347"/>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9" name="Rounded Rectangle 348"/>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0" name="Rounded Rectangle 349"/>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1" name="Rounded Rectangle 350"/>
          <p:cNvSpPr/>
          <p:nvPr/>
        </p:nvSpPr>
        <p:spPr>
          <a:xfrm>
            <a:off x="1136550" y="54946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mn-ea"/>
                <a:cs typeface="+mn-cs"/>
              </a:rPr>
              <a:t>00:00</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352" name="Oval 351"/>
          <p:cNvSpPr/>
          <p:nvPr/>
        </p:nvSpPr>
        <p:spPr>
          <a:xfrm>
            <a:off x="869850" y="5266004"/>
            <a:ext cx="1828800" cy="990600"/>
          </a:xfrm>
          <a:prstGeom prst="ellipse">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Times New Roman" pitchFamily="18" charset="0"/>
                <a:ea typeface="+mn-ea"/>
                <a:cs typeface="Times New Roman" pitchFamily="18" charset="0"/>
              </a:rPr>
              <a:t>3 </a:t>
            </a:r>
            <a:r>
              <a:rPr kumimoji="0" lang="en-US" sz="1800" b="1" i="0" u="none" strike="noStrike" kern="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6939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left)">
                                      <p:cBhvr>
                                        <p:cTn id="18" dur="500"/>
                                        <p:tgtEl>
                                          <p:spTgt spid="52"/>
                                        </p:tgtEl>
                                      </p:cBhvr>
                                    </p:animEffect>
                                  </p:childTnLst>
                                </p:cTn>
                              </p:par>
                              <p:par>
                                <p:cTn id="19" presetID="16" presetClass="entr" presetSubtype="21"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circle(in)">
                                      <p:cBhvr>
                                        <p:cTn id="24" dur="400"/>
                                        <p:tgtEl>
                                          <p:spTgt spid="3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circle(in)">
                                      <p:cBhvr>
                                        <p:cTn id="27" dur="400"/>
                                        <p:tgtEl>
                                          <p:spTgt spid="4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circle(in)">
                                      <p:cBhvr>
                                        <p:cTn id="30" dur="400"/>
                                        <p:tgtEl>
                                          <p:spTgt spid="4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circle(in)">
                                      <p:cBhvr>
                                        <p:cTn id="33" dur="400"/>
                                        <p:tgtEl>
                                          <p:spTgt spid="4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circle(in)">
                                      <p:cBhvr>
                                        <p:cTn id="36" dur="400"/>
                                        <p:tgtEl>
                                          <p:spTgt spid="47"/>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circle(in)">
                                      <p:cBhvr>
                                        <p:cTn id="39" dur="400"/>
                                        <p:tgtEl>
                                          <p:spTgt spid="4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circle(in)">
                                      <p:cBhvr>
                                        <p:cTn id="42" dur="400"/>
                                        <p:tgtEl>
                                          <p:spTgt spid="49"/>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circle(in)">
                                      <p:cBhvr>
                                        <p:cTn id="45" dur="400"/>
                                        <p:tgtEl>
                                          <p:spTgt spid="5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500"/>
                                        <p:tgtEl>
                                          <p:spTgt spid="42"/>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52"/>
                    </p:tgtEl>
                  </p:cond>
                </p:stCondLst>
                <p:endSync evt="end" delay="0">
                  <p:rtn val="all"/>
                </p:endSync>
                <p:childTnLst>
                  <p:par>
                    <p:cTn id="68" fill="hold">
                      <p:stCondLst>
                        <p:cond delay="0"/>
                      </p:stCondLst>
                      <p:childTnLst>
                        <p:par>
                          <p:cTn id="69" fill="hold">
                            <p:stCondLst>
                              <p:cond delay="0"/>
                            </p:stCondLst>
                            <p:childTnLst>
                              <p:par>
                                <p:cTn id="70" presetID="4" presetClass="exit" presetSubtype="16" fill="hold" grpId="0" nodeType="clickEffect">
                                  <p:stCondLst>
                                    <p:cond delay="0"/>
                                  </p:stCondLst>
                                  <p:childTnLst>
                                    <p:animEffect transition="out" filter="box(in)">
                                      <p:cBhvr>
                                        <p:cTn id="71" dur="500"/>
                                        <p:tgtEl>
                                          <p:spTgt spid="352"/>
                                        </p:tgtEl>
                                      </p:cBhvr>
                                    </p:animEffect>
                                    <p:set>
                                      <p:cBhvr>
                                        <p:cTn id="72" dur="1" fill="hold">
                                          <p:stCondLst>
                                            <p:cond delay="499"/>
                                          </p:stCondLst>
                                        </p:cTn>
                                        <p:tgtEl>
                                          <p:spTgt spid="352"/>
                                        </p:tgtEl>
                                        <p:attrNameLst>
                                          <p:attrName>style.visibility</p:attrName>
                                        </p:attrNameLst>
                                      </p:cBhvr>
                                      <p:to>
                                        <p:strVal val="hidden"/>
                                      </p:to>
                                    </p:set>
                                  </p:childTnLst>
                                </p:cTn>
                              </p:par>
                            </p:childTnLst>
                          </p:cTn>
                        </p:par>
                        <p:par>
                          <p:cTn id="73" fill="hold">
                            <p:stCondLst>
                              <p:cond delay="500"/>
                            </p:stCondLst>
                            <p:childTnLst>
                              <p:par>
                                <p:cTn id="74" presetID="11" presetClass="entr" presetSubtype="0" fill="hold" grpId="0" nodeType="afterEffect">
                                  <p:stCondLst>
                                    <p:cond delay="0"/>
                                  </p:stCondLst>
                                  <p:childTnLst>
                                    <p:set>
                                      <p:cBhvr>
                                        <p:cTn id="75" dur="1000">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76" fill="hold">
                            <p:stCondLst>
                              <p:cond delay="1500"/>
                            </p:stCondLst>
                            <p:childTnLst>
                              <p:par>
                                <p:cTn id="77" presetID="11" presetClass="entr" presetSubtype="0" fill="hold" grpId="0" nodeType="afterEffect">
                                  <p:stCondLst>
                                    <p:cond delay="0"/>
                                  </p:stCondLst>
                                  <p:childTnLst>
                                    <p:set>
                                      <p:cBhvr>
                                        <p:cTn id="78" dur="1000">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79" fill="hold">
                            <p:stCondLst>
                              <p:cond delay="2500"/>
                            </p:stCondLst>
                            <p:childTnLst>
                              <p:par>
                                <p:cTn id="80" presetID="11" presetClass="entr" presetSubtype="0" fill="hold" grpId="0" nodeType="afterEffect">
                                  <p:stCondLst>
                                    <p:cond delay="0"/>
                                  </p:stCondLst>
                                  <p:childTnLst>
                                    <p:set>
                                      <p:cBhvr>
                                        <p:cTn id="81" dur="1000">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2" fill="hold">
                            <p:stCondLst>
                              <p:cond delay="3500"/>
                            </p:stCondLst>
                            <p:childTnLst>
                              <p:par>
                                <p:cTn id="83" presetID="11" presetClass="entr" presetSubtype="0" fill="hold" grpId="0" nodeType="afterEffect">
                                  <p:stCondLst>
                                    <p:cond delay="0"/>
                                  </p:stCondLst>
                                  <p:childTnLst>
                                    <p:set>
                                      <p:cBhvr>
                                        <p:cTn id="84" dur="1000">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4500"/>
                            </p:stCondLst>
                            <p:childTnLst>
                              <p:par>
                                <p:cTn id="86" presetID="11" presetClass="entr" presetSubtype="0" fill="hold" grpId="0" nodeType="afterEffect">
                                  <p:stCondLst>
                                    <p:cond delay="0"/>
                                  </p:stCondLst>
                                  <p:childTnLst>
                                    <p:set>
                                      <p:cBhvr>
                                        <p:cTn id="87" dur="1000">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5500"/>
                            </p:stCondLst>
                            <p:childTnLst>
                              <p:par>
                                <p:cTn id="89" presetID="11" presetClass="entr" presetSubtype="0" fill="hold" grpId="0" nodeType="afterEffect">
                                  <p:stCondLst>
                                    <p:cond delay="0"/>
                                  </p:stCondLst>
                                  <p:childTnLst>
                                    <p:set>
                                      <p:cBhvr>
                                        <p:cTn id="90" dur="1000">
                                          <p:stCondLst>
                                            <p:cond delay="0"/>
                                          </p:stCondLst>
                                        </p:cTn>
                                        <p:tgtEl>
                                          <p:spTgt spid="17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1" fill="hold">
                            <p:stCondLst>
                              <p:cond delay="6500"/>
                            </p:stCondLst>
                            <p:childTnLst>
                              <p:par>
                                <p:cTn id="92" presetID="11" presetClass="entr" presetSubtype="0" fill="hold" grpId="0" nodeType="afterEffect">
                                  <p:stCondLst>
                                    <p:cond delay="0"/>
                                  </p:stCondLst>
                                  <p:childTnLst>
                                    <p:set>
                                      <p:cBhvr>
                                        <p:cTn id="93" dur="1000">
                                          <p:stCondLst>
                                            <p:cond delay="0"/>
                                          </p:stCondLst>
                                        </p:cTn>
                                        <p:tgtEl>
                                          <p:spTgt spid="178"/>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4" fill="hold">
                            <p:stCondLst>
                              <p:cond delay="7500"/>
                            </p:stCondLst>
                            <p:childTnLst>
                              <p:par>
                                <p:cTn id="95" presetID="11" presetClass="entr" presetSubtype="0" fill="hold" grpId="0" nodeType="afterEffect">
                                  <p:stCondLst>
                                    <p:cond delay="0"/>
                                  </p:stCondLst>
                                  <p:childTnLst>
                                    <p:set>
                                      <p:cBhvr>
                                        <p:cTn id="96" dur="1000">
                                          <p:stCondLst>
                                            <p:cond delay="0"/>
                                          </p:stCondLst>
                                        </p:cTn>
                                        <p:tgtEl>
                                          <p:spTgt spid="179"/>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7" fill="hold">
                            <p:stCondLst>
                              <p:cond delay="8500"/>
                            </p:stCondLst>
                            <p:childTnLst>
                              <p:par>
                                <p:cTn id="98" presetID="11" presetClass="entr" presetSubtype="0" fill="hold" grpId="0" nodeType="afterEffect">
                                  <p:stCondLst>
                                    <p:cond delay="0"/>
                                  </p:stCondLst>
                                  <p:childTnLst>
                                    <p:set>
                                      <p:cBhvr>
                                        <p:cTn id="99" dur="1000">
                                          <p:stCondLst>
                                            <p:cond delay="0"/>
                                          </p:stCondLst>
                                        </p:cTn>
                                        <p:tgtEl>
                                          <p:spTgt spid="180"/>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0" fill="hold">
                            <p:stCondLst>
                              <p:cond delay="9500"/>
                            </p:stCondLst>
                            <p:childTnLst>
                              <p:par>
                                <p:cTn id="101" presetID="11" presetClass="entr" presetSubtype="0" fill="hold" grpId="0" nodeType="afterEffect">
                                  <p:stCondLst>
                                    <p:cond delay="0"/>
                                  </p:stCondLst>
                                  <p:childTnLst>
                                    <p:set>
                                      <p:cBhvr>
                                        <p:cTn id="102" dur="1000">
                                          <p:stCondLst>
                                            <p:cond delay="0"/>
                                          </p:stCondLst>
                                        </p:cTn>
                                        <p:tgtEl>
                                          <p:spTgt spid="181"/>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3" fill="hold">
                            <p:stCondLst>
                              <p:cond delay="10500"/>
                            </p:stCondLst>
                            <p:childTnLst>
                              <p:par>
                                <p:cTn id="104" presetID="11" presetClass="entr" presetSubtype="0" fill="hold" grpId="0" nodeType="afterEffect">
                                  <p:stCondLst>
                                    <p:cond delay="0"/>
                                  </p:stCondLst>
                                  <p:childTnLst>
                                    <p:set>
                                      <p:cBhvr>
                                        <p:cTn id="105" dur="1000">
                                          <p:stCondLst>
                                            <p:cond delay="0"/>
                                          </p:stCondLst>
                                        </p:cTn>
                                        <p:tgtEl>
                                          <p:spTgt spid="182"/>
                                        </p:tgtEl>
                                        <p:attrNameLst>
                                          <p:attrName>style.visibility</p:attrName>
                                        </p:attrNameLst>
                                      </p:cBhvr>
                                      <p:to>
                                        <p:strVal val="visible"/>
                                      </p:to>
                                    </p:set>
                                  </p:childTnLst>
                                </p:cTn>
                              </p:par>
                            </p:childTnLst>
                          </p:cTn>
                        </p:par>
                        <p:par>
                          <p:cTn id="106" fill="hold">
                            <p:stCondLst>
                              <p:cond delay="11500"/>
                            </p:stCondLst>
                            <p:childTnLst>
                              <p:par>
                                <p:cTn id="107" presetID="11" presetClass="entr" presetSubtype="0" fill="hold" grpId="0" nodeType="afterEffect">
                                  <p:stCondLst>
                                    <p:cond delay="0"/>
                                  </p:stCondLst>
                                  <p:childTnLst>
                                    <p:set>
                                      <p:cBhvr>
                                        <p:cTn id="108" dur="1000">
                                          <p:stCondLst>
                                            <p:cond delay="0"/>
                                          </p:stCondLst>
                                        </p:cTn>
                                        <p:tgtEl>
                                          <p:spTgt spid="183"/>
                                        </p:tgtEl>
                                        <p:attrNameLst>
                                          <p:attrName>style.visibility</p:attrName>
                                        </p:attrNameLst>
                                      </p:cBhvr>
                                      <p:to>
                                        <p:strVal val="visible"/>
                                      </p:to>
                                    </p:set>
                                  </p:childTnLst>
                                </p:cTn>
                              </p:par>
                            </p:childTnLst>
                          </p:cTn>
                        </p:par>
                        <p:par>
                          <p:cTn id="109" fill="hold">
                            <p:stCondLst>
                              <p:cond delay="12500"/>
                            </p:stCondLst>
                            <p:childTnLst>
                              <p:par>
                                <p:cTn id="110" presetID="11" presetClass="entr" presetSubtype="0" fill="hold" grpId="0" nodeType="afterEffect">
                                  <p:stCondLst>
                                    <p:cond delay="0"/>
                                  </p:stCondLst>
                                  <p:childTnLst>
                                    <p:set>
                                      <p:cBhvr>
                                        <p:cTn id="111" dur="1000">
                                          <p:stCondLst>
                                            <p:cond delay="0"/>
                                          </p:stCondLst>
                                        </p:cTn>
                                        <p:tgtEl>
                                          <p:spTgt spid="184"/>
                                        </p:tgtEl>
                                        <p:attrNameLst>
                                          <p:attrName>style.visibility</p:attrName>
                                        </p:attrNameLst>
                                      </p:cBhvr>
                                      <p:to>
                                        <p:strVal val="visible"/>
                                      </p:to>
                                    </p:set>
                                  </p:childTnLst>
                                </p:cTn>
                              </p:par>
                            </p:childTnLst>
                          </p:cTn>
                        </p:par>
                        <p:par>
                          <p:cTn id="112" fill="hold">
                            <p:stCondLst>
                              <p:cond delay="13500"/>
                            </p:stCondLst>
                            <p:childTnLst>
                              <p:par>
                                <p:cTn id="113" presetID="11" presetClass="entr" presetSubtype="0" fill="hold" grpId="0" nodeType="afterEffect">
                                  <p:stCondLst>
                                    <p:cond delay="0"/>
                                  </p:stCondLst>
                                  <p:childTnLst>
                                    <p:set>
                                      <p:cBhvr>
                                        <p:cTn id="114" dur="1000">
                                          <p:stCondLst>
                                            <p:cond delay="0"/>
                                          </p:stCondLst>
                                        </p:cTn>
                                        <p:tgtEl>
                                          <p:spTgt spid="185"/>
                                        </p:tgtEl>
                                        <p:attrNameLst>
                                          <p:attrName>style.visibility</p:attrName>
                                        </p:attrNameLst>
                                      </p:cBhvr>
                                      <p:to>
                                        <p:strVal val="visible"/>
                                      </p:to>
                                    </p:set>
                                  </p:childTnLst>
                                </p:cTn>
                              </p:par>
                            </p:childTnLst>
                          </p:cTn>
                        </p:par>
                        <p:par>
                          <p:cTn id="115" fill="hold">
                            <p:stCondLst>
                              <p:cond delay="14500"/>
                            </p:stCondLst>
                            <p:childTnLst>
                              <p:par>
                                <p:cTn id="116" presetID="11" presetClass="entr" presetSubtype="0" fill="hold" grpId="0" nodeType="afterEffect">
                                  <p:stCondLst>
                                    <p:cond delay="0"/>
                                  </p:stCondLst>
                                  <p:childTnLst>
                                    <p:set>
                                      <p:cBhvr>
                                        <p:cTn id="117" dur="1000">
                                          <p:stCondLst>
                                            <p:cond delay="0"/>
                                          </p:stCondLst>
                                        </p:cTn>
                                        <p:tgtEl>
                                          <p:spTgt spid="186"/>
                                        </p:tgtEl>
                                        <p:attrNameLst>
                                          <p:attrName>style.visibility</p:attrName>
                                        </p:attrNameLst>
                                      </p:cBhvr>
                                      <p:to>
                                        <p:strVal val="visible"/>
                                      </p:to>
                                    </p:set>
                                  </p:childTnLst>
                                </p:cTn>
                              </p:par>
                            </p:childTnLst>
                          </p:cTn>
                        </p:par>
                        <p:par>
                          <p:cTn id="118" fill="hold">
                            <p:stCondLst>
                              <p:cond delay="15500"/>
                            </p:stCondLst>
                            <p:childTnLst>
                              <p:par>
                                <p:cTn id="119" presetID="11" presetClass="entr" presetSubtype="0" fill="hold" grpId="0" nodeType="afterEffect">
                                  <p:stCondLst>
                                    <p:cond delay="0"/>
                                  </p:stCondLst>
                                  <p:childTnLst>
                                    <p:set>
                                      <p:cBhvr>
                                        <p:cTn id="120" dur="1000">
                                          <p:stCondLst>
                                            <p:cond delay="0"/>
                                          </p:stCondLst>
                                        </p:cTn>
                                        <p:tgtEl>
                                          <p:spTgt spid="187"/>
                                        </p:tgtEl>
                                        <p:attrNameLst>
                                          <p:attrName>style.visibility</p:attrName>
                                        </p:attrNameLst>
                                      </p:cBhvr>
                                      <p:to>
                                        <p:strVal val="visible"/>
                                      </p:to>
                                    </p:set>
                                  </p:childTnLst>
                                </p:cTn>
                              </p:par>
                            </p:childTnLst>
                          </p:cTn>
                        </p:par>
                        <p:par>
                          <p:cTn id="121" fill="hold">
                            <p:stCondLst>
                              <p:cond delay="16500"/>
                            </p:stCondLst>
                            <p:childTnLst>
                              <p:par>
                                <p:cTn id="122" presetID="11" presetClass="entr" presetSubtype="0" fill="hold" grpId="0" nodeType="afterEffect">
                                  <p:stCondLst>
                                    <p:cond delay="0"/>
                                  </p:stCondLst>
                                  <p:childTnLst>
                                    <p:set>
                                      <p:cBhvr>
                                        <p:cTn id="123" dur="1000">
                                          <p:stCondLst>
                                            <p:cond delay="0"/>
                                          </p:stCondLst>
                                        </p:cTn>
                                        <p:tgtEl>
                                          <p:spTgt spid="188"/>
                                        </p:tgtEl>
                                        <p:attrNameLst>
                                          <p:attrName>style.visibility</p:attrName>
                                        </p:attrNameLst>
                                      </p:cBhvr>
                                      <p:to>
                                        <p:strVal val="visible"/>
                                      </p:to>
                                    </p:set>
                                  </p:childTnLst>
                                </p:cTn>
                              </p:par>
                            </p:childTnLst>
                          </p:cTn>
                        </p:par>
                        <p:par>
                          <p:cTn id="124" fill="hold">
                            <p:stCondLst>
                              <p:cond delay="17500"/>
                            </p:stCondLst>
                            <p:childTnLst>
                              <p:par>
                                <p:cTn id="125" presetID="11" presetClass="entr" presetSubtype="0" fill="hold" grpId="0" nodeType="afterEffect">
                                  <p:stCondLst>
                                    <p:cond delay="0"/>
                                  </p:stCondLst>
                                  <p:childTnLst>
                                    <p:set>
                                      <p:cBhvr>
                                        <p:cTn id="126" dur="1000">
                                          <p:stCondLst>
                                            <p:cond delay="0"/>
                                          </p:stCondLst>
                                        </p:cTn>
                                        <p:tgtEl>
                                          <p:spTgt spid="189"/>
                                        </p:tgtEl>
                                        <p:attrNameLst>
                                          <p:attrName>style.visibility</p:attrName>
                                        </p:attrNameLst>
                                      </p:cBhvr>
                                      <p:to>
                                        <p:strVal val="visible"/>
                                      </p:to>
                                    </p:set>
                                  </p:childTnLst>
                                </p:cTn>
                              </p:par>
                            </p:childTnLst>
                          </p:cTn>
                        </p:par>
                        <p:par>
                          <p:cTn id="127" fill="hold">
                            <p:stCondLst>
                              <p:cond delay="18500"/>
                            </p:stCondLst>
                            <p:childTnLst>
                              <p:par>
                                <p:cTn id="128" presetID="11" presetClass="entr" presetSubtype="0" fill="hold" grpId="0" nodeType="afterEffect">
                                  <p:stCondLst>
                                    <p:cond delay="0"/>
                                  </p:stCondLst>
                                  <p:childTnLst>
                                    <p:set>
                                      <p:cBhvr>
                                        <p:cTn id="129" dur="1000">
                                          <p:stCondLst>
                                            <p:cond delay="0"/>
                                          </p:stCondLst>
                                        </p:cTn>
                                        <p:tgtEl>
                                          <p:spTgt spid="190"/>
                                        </p:tgtEl>
                                        <p:attrNameLst>
                                          <p:attrName>style.visibility</p:attrName>
                                        </p:attrNameLst>
                                      </p:cBhvr>
                                      <p:to>
                                        <p:strVal val="visible"/>
                                      </p:to>
                                    </p:set>
                                  </p:childTnLst>
                                </p:cTn>
                              </p:par>
                            </p:childTnLst>
                          </p:cTn>
                        </p:par>
                        <p:par>
                          <p:cTn id="130" fill="hold">
                            <p:stCondLst>
                              <p:cond delay="19500"/>
                            </p:stCondLst>
                            <p:childTnLst>
                              <p:par>
                                <p:cTn id="131" presetID="11" presetClass="entr" presetSubtype="0" fill="hold" grpId="0" nodeType="afterEffect">
                                  <p:stCondLst>
                                    <p:cond delay="0"/>
                                  </p:stCondLst>
                                  <p:childTnLst>
                                    <p:set>
                                      <p:cBhvr>
                                        <p:cTn id="132" dur="1000">
                                          <p:stCondLst>
                                            <p:cond delay="0"/>
                                          </p:stCondLst>
                                        </p:cTn>
                                        <p:tgtEl>
                                          <p:spTgt spid="191"/>
                                        </p:tgtEl>
                                        <p:attrNameLst>
                                          <p:attrName>style.visibility</p:attrName>
                                        </p:attrNameLst>
                                      </p:cBhvr>
                                      <p:to>
                                        <p:strVal val="visible"/>
                                      </p:to>
                                    </p:set>
                                  </p:childTnLst>
                                </p:cTn>
                              </p:par>
                            </p:childTnLst>
                          </p:cTn>
                        </p:par>
                        <p:par>
                          <p:cTn id="133" fill="hold">
                            <p:stCondLst>
                              <p:cond delay="20500"/>
                            </p:stCondLst>
                            <p:childTnLst>
                              <p:par>
                                <p:cTn id="134" presetID="11" presetClass="entr" presetSubtype="0" fill="hold" grpId="0" nodeType="afterEffect">
                                  <p:stCondLst>
                                    <p:cond delay="0"/>
                                  </p:stCondLst>
                                  <p:childTnLst>
                                    <p:set>
                                      <p:cBhvr>
                                        <p:cTn id="135" dur="1000">
                                          <p:stCondLst>
                                            <p:cond delay="0"/>
                                          </p:stCondLst>
                                        </p:cTn>
                                        <p:tgtEl>
                                          <p:spTgt spid="192"/>
                                        </p:tgtEl>
                                        <p:attrNameLst>
                                          <p:attrName>style.visibility</p:attrName>
                                        </p:attrNameLst>
                                      </p:cBhvr>
                                      <p:to>
                                        <p:strVal val="visible"/>
                                      </p:to>
                                    </p:set>
                                  </p:childTnLst>
                                </p:cTn>
                              </p:par>
                            </p:childTnLst>
                          </p:cTn>
                        </p:par>
                        <p:par>
                          <p:cTn id="136" fill="hold">
                            <p:stCondLst>
                              <p:cond delay="21500"/>
                            </p:stCondLst>
                            <p:childTnLst>
                              <p:par>
                                <p:cTn id="137" presetID="11" presetClass="entr" presetSubtype="0" fill="hold" grpId="0" nodeType="afterEffect">
                                  <p:stCondLst>
                                    <p:cond delay="0"/>
                                  </p:stCondLst>
                                  <p:childTnLst>
                                    <p:set>
                                      <p:cBhvr>
                                        <p:cTn id="138" dur="1000">
                                          <p:stCondLst>
                                            <p:cond delay="0"/>
                                          </p:stCondLst>
                                        </p:cTn>
                                        <p:tgtEl>
                                          <p:spTgt spid="193"/>
                                        </p:tgtEl>
                                        <p:attrNameLst>
                                          <p:attrName>style.visibility</p:attrName>
                                        </p:attrNameLst>
                                      </p:cBhvr>
                                      <p:to>
                                        <p:strVal val="visible"/>
                                      </p:to>
                                    </p:set>
                                  </p:childTnLst>
                                </p:cTn>
                              </p:par>
                            </p:childTnLst>
                          </p:cTn>
                        </p:par>
                        <p:par>
                          <p:cTn id="139" fill="hold">
                            <p:stCondLst>
                              <p:cond delay="22500"/>
                            </p:stCondLst>
                            <p:childTnLst>
                              <p:par>
                                <p:cTn id="140" presetID="11" presetClass="entr" presetSubtype="0" fill="hold" grpId="0" nodeType="afterEffect">
                                  <p:stCondLst>
                                    <p:cond delay="0"/>
                                  </p:stCondLst>
                                  <p:childTnLst>
                                    <p:set>
                                      <p:cBhvr>
                                        <p:cTn id="141" dur="1000">
                                          <p:stCondLst>
                                            <p:cond delay="0"/>
                                          </p:stCondLst>
                                        </p:cTn>
                                        <p:tgtEl>
                                          <p:spTgt spid="194"/>
                                        </p:tgtEl>
                                        <p:attrNameLst>
                                          <p:attrName>style.visibility</p:attrName>
                                        </p:attrNameLst>
                                      </p:cBhvr>
                                      <p:to>
                                        <p:strVal val="visible"/>
                                      </p:to>
                                    </p:set>
                                  </p:childTnLst>
                                </p:cTn>
                              </p:par>
                            </p:childTnLst>
                          </p:cTn>
                        </p:par>
                        <p:par>
                          <p:cTn id="142" fill="hold">
                            <p:stCondLst>
                              <p:cond delay="23500"/>
                            </p:stCondLst>
                            <p:childTnLst>
                              <p:par>
                                <p:cTn id="143" presetID="11" presetClass="entr" presetSubtype="0" fill="hold" grpId="0" nodeType="afterEffect">
                                  <p:stCondLst>
                                    <p:cond delay="0"/>
                                  </p:stCondLst>
                                  <p:childTnLst>
                                    <p:set>
                                      <p:cBhvr>
                                        <p:cTn id="144" dur="1000">
                                          <p:stCondLst>
                                            <p:cond delay="0"/>
                                          </p:stCondLst>
                                        </p:cTn>
                                        <p:tgtEl>
                                          <p:spTgt spid="195"/>
                                        </p:tgtEl>
                                        <p:attrNameLst>
                                          <p:attrName>style.visibility</p:attrName>
                                        </p:attrNameLst>
                                      </p:cBhvr>
                                      <p:to>
                                        <p:strVal val="visible"/>
                                      </p:to>
                                    </p:set>
                                  </p:childTnLst>
                                </p:cTn>
                              </p:par>
                            </p:childTnLst>
                          </p:cTn>
                        </p:par>
                        <p:par>
                          <p:cTn id="145" fill="hold">
                            <p:stCondLst>
                              <p:cond delay="24500"/>
                            </p:stCondLst>
                            <p:childTnLst>
                              <p:par>
                                <p:cTn id="146" presetID="11" presetClass="entr" presetSubtype="0" fill="hold" grpId="0" nodeType="afterEffect">
                                  <p:stCondLst>
                                    <p:cond delay="0"/>
                                  </p:stCondLst>
                                  <p:childTnLst>
                                    <p:set>
                                      <p:cBhvr>
                                        <p:cTn id="147" dur="1000">
                                          <p:stCondLst>
                                            <p:cond delay="0"/>
                                          </p:stCondLst>
                                        </p:cTn>
                                        <p:tgtEl>
                                          <p:spTgt spid="196"/>
                                        </p:tgtEl>
                                        <p:attrNameLst>
                                          <p:attrName>style.visibility</p:attrName>
                                        </p:attrNameLst>
                                      </p:cBhvr>
                                      <p:to>
                                        <p:strVal val="visible"/>
                                      </p:to>
                                    </p:set>
                                  </p:childTnLst>
                                </p:cTn>
                              </p:par>
                            </p:childTnLst>
                          </p:cTn>
                        </p:par>
                        <p:par>
                          <p:cTn id="148" fill="hold">
                            <p:stCondLst>
                              <p:cond delay="25500"/>
                            </p:stCondLst>
                            <p:childTnLst>
                              <p:par>
                                <p:cTn id="149" presetID="11" presetClass="entr" presetSubtype="0" fill="hold" grpId="0" nodeType="afterEffect">
                                  <p:stCondLst>
                                    <p:cond delay="0"/>
                                  </p:stCondLst>
                                  <p:childTnLst>
                                    <p:set>
                                      <p:cBhvr>
                                        <p:cTn id="150" dur="1000">
                                          <p:stCondLst>
                                            <p:cond delay="0"/>
                                          </p:stCondLst>
                                        </p:cTn>
                                        <p:tgtEl>
                                          <p:spTgt spid="197"/>
                                        </p:tgtEl>
                                        <p:attrNameLst>
                                          <p:attrName>style.visibility</p:attrName>
                                        </p:attrNameLst>
                                      </p:cBhvr>
                                      <p:to>
                                        <p:strVal val="visible"/>
                                      </p:to>
                                    </p:set>
                                  </p:childTnLst>
                                </p:cTn>
                              </p:par>
                            </p:childTnLst>
                          </p:cTn>
                        </p:par>
                        <p:par>
                          <p:cTn id="151" fill="hold">
                            <p:stCondLst>
                              <p:cond delay="26500"/>
                            </p:stCondLst>
                            <p:childTnLst>
                              <p:par>
                                <p:cTn id="152" presetID="11" presetClass="entr" presetSubtype="0" fill="hold" grpId="0" nodeType="afterEffect">
                                  <p:stCondLst>
                                    <p:cond delay="0"/>
                                  </p:stCondLst>
                                  <p:childTnLst>
                                    <p:set>
                                      <p:cBhvr>
                                        <p:cTn id="153" dur="1000">
                                          <p:stCondLst>
                                            <p:cond delay="0"/>
                                          </p:stCondLst>
                                        </p:cTn>
                                        <p:tgtEl>
                                          <p:spTgt spid="198"/>
                                        </p:tgtEl>
                                        <p:attrNameLst>
                                          <p:attrName>style.visibility</p:attrName>
                                        </p:attrNameLst>
                                      </p:cBhvr>
                                      <p:to>
                                        <p:strVal val="visible"/>
                                      </p:to>
                                    </p:set>
                                  </p:childTnLst>
                                </p:cTn>
                              </p:par>
                            </p:childTnLst>
                          </p:cTn>
                        </p:par>
                        <p:par>
                          <p:cTn id="154" fill="hold">
                            <p:stCondLst>
                              <p:cond delay="27500"/>
                            </p:stCondLst>
                            <p:childTnLst>
                              <p:par>
                                <p:cTn id="155" presetID="11" presetClass="entr" presetSubtype="0" fill="hold" grpId="0" nodeType="afterEffect">
                                  <p:stCondLst>
                                    <p:cond delay="0"/>
                                  </p:stCondLst>
                                  <p:childTnLst>
                                    <p:set>
                                      <p:cBhvr>
                                        <p:cTn id="156" dur="1000">
                                          <p:stCondLst>
                                            <p:cond delay="0"/>
                                          </p:stCondLst>
                                        </p:cTn>
                                        <p:tgtEl>
                                          <p:spTgt spid="199"/>
                                        </p:tgtEl>
                                        <p:attrNameLst>
                                          <p:attrName>style.visibility</p:attrName>
                                        </p:attrNameLst>
                                      </p:cBhvr>
                                      <p:to>
                                        <p:strVal val="visible"/>
                                      </p:to>
                                    </p:set>
                                  </p:childTnLst>
                                </p:cTn>
                              </p:par>
                            </p:childTnLst>
                          </p:cTn>
                        </p:par>
                        <p:par>
                          <p:cTn id="157" fill="hold">
                            <p:stCondLst>
                              <p:cond delay="28500"/>
                            </p:stCondLst>
                            <p:childTnLst>
                              <p:par>
                                <p:cTn id="158" presetID="11" presetClass="entr" presetSubtype="0" fill="hold" grpId="0" nodeType="afterEffect">
                                  <p:stCondLst>
                                    <p:cond delay="0"/>
                                  </p:stCondLst>
                                  <p:childTnLst>
                                    <p:set>
                                      <p:cBhvr>
                                        <p:cTn id="159" dur="1000">
                                          <p:stCondLst>
                                            <p:cond delay="0"/>
                                          </p:stCondLst>
                                        </p:cTn>
                                        <p:tgtEl>
                                          <p:spTgt spid="200"/>
                                        </p:tgtEl>
                                        <p:attrNameLst>
                                          <p:attrName>style.visibility</p:attrName>
                                        </p:attrNameLst>
                                      </p:cBhvr>
                                      <p:to>
                                        <p:strVal val="visible"/>
                                      </p:to>
                                    </p:set>
                                  </p:childTnLst>
                                </p:cTn>
                              </p:par>
                            </p:childTnLst>
                          </p:cTn>
                        </p:par>
                        <p:par>
                          <p:cTn id="160" fill="hold">
                            <p:stCondLst>
                              <p:cond delay="29500"/>
                            </p:stCondLst>
                            <p:childTnLst>
                              <p:par>
                                <p:cTn id="161" presetID="11" presetClass="entr" presetSubtype="0" fill="hold" grpId="0" nodeType="afterEffect">
                                  <p:stCondLst>
                                    <p:cond delay="0"/>
                                  </p:stCondLst>
                                  <p:childTnLst>
                                    <p:set>
                                      <p:cBhvr>
                                        <p:cTn id="162" dur="1000">
                                          <p:stCondLst>
                                            <p:cond delay="0"/>
                                          </p:stCondLst>
                                        </p:cTn>
                                        <p:tgtEl>
                                          <p:spTgt spid="201"/>
                                        </p:tgtEl>
                                        <p:attrNameLst>
                                          <p:attrName>style.visibility</p:attrName>
                                        </p:attrNameLst>
                                      </p:cBhvr>
                                      <p:to>
                                        <p:strVal val="visible"/>
                                      </p:to>
                                    </p:set>
                                  </p:childTnLst>
                                </p:cTn>
                              </p:par>
                            </p:childTnLst>
                          </p:cTn>
                        </p:par>
                        <p:par>
                          <p:cTn id="163" fill="hold">
                            <p:stCondLst>
                              <p:cond delay="30500"/>
                            </p:stCondLst>
                            <p:childTnLst>
                              <p:par>
                                <p:cTn id="164" presetID="11" presetClass="entr" presetSubtype="0" fill="hold" grpId="0" nodeType="afterEffect">
                                  <p:stCondLst>
                                    <p:cond delay="0"/>
                                  </p:stCondLst>
                                  <p:childTnLst>
                                    <p:set>
                                      <p:cBhvr>
                                        <p:cTn id="165" dur="1000">
                                          <p:stCondLst>
                                            <p:cond delay="0"/>
                                          </p:stCondLst>
                                        </p:cTn>
                                        <p:tgtEl>
                                          <p:spTgt spid="202"/>
                                        </p:tgtEl>
                                        <p:attrNameLst>
                                          <p:attrName>style.visibility</p:attrName>
                                        </p:attrNameLst>
                                      </p:cBhvr>
                                      <p:to>
                                        <p:strVal val="visible"/>
                                      </p:to>
                                    </p:set>
                                  </p:childTnLst>
                                </p:cTn>
                              </p:par>
                            </p:childTnLst>
                          </p:cTn>
                        </p:par>
                        <p:par>
                          <p:cTn id="166" fill="hold">
                            <p:stCondLst>
                              <p:cond delay="31500"/>
                            </p:stCondLst>
                            <p:childTnLst>
                              <p:par>
                                <p:cTn id="167" presetID="11" presetClass="entr" presetSubtype="0" fill="hold" grpId="0" nodeType="afterEffect">
                                  <p:stCondLst>
                                    <p:cond delay="0"/>
                                  </p:stCondLst>
                                  <p:childTnLst>
                                    <p:set>
                                      <p:cBhvr>
                                        <p:cTn id="168" dur="1000">
                                          <p:stCondLst>
                                            <p:cond delay="0"/>
                                          </p:stCondLst>
                                        </p:cTn>
                                        <p:tgtEl>
                                          <p:spTgt spid="203"/>
                                        </p:tgtEl>
                                        <p:attrNameLst>
                                          <p:attrName>style.visibility</p:attrName>
                                        </p:attrNameLst>
                                      </p:cBhvr>
                                      <p:to>
                                        <p:strVal val="visible"/>
                                      </p:to>
                                    </p:set>
                                  </p:childTnLst>
                                </p:cTn>
                              </p:par>
                            </p:childTnLst>
                          </p:cTn>
                        </p:par>
                        <p:par>
                          <p:cTn id="169" fill="hold">
                            <p:stCondLst>
                              <p:cond delay="32500"/>
                            </p:stCondLst>
                            <p:childTnLst>
                              <p:par>
                                <p:cTn id="170" presetID="11" presetClass="entr" presetSubtype="0" fill="hold" grpId="0" nodeType="afterEffect">
                                  <p:stCondLst>
                                    <p:cond delay="0"/>
                                  </p:stCondLst>
                                  <p:childTnLst>
                                    <p:set>
                                      <p:cBhvr>
                                        <p:cTn id="171" dur="1000">
                                          <p:stCondLst>
                                            <p:cond delay="0"/>
                                          </p:stCondLst>
                                        </p:cTn>
                                        <p:tgtEl>
                                          <p:spTgt spid="204"/>
                                        </p:tgtEl>
                                        <p:attrNameLst>
                                          <p:attrName>style.visibility</p:attrName>
                                        </p:attrNameLst>
                                      </p:cBhvr>
                                      <p:to>
                                        <p:strVal val="visible"/>
                                      </p:to>
                                    </p:set>
                                  </p:childTnLst>
                                </p:cTn>
                              </p:par>
                            </p:childTnLst>
                          </p:cTn>
                        </p:par>
                        <p:par>
                          <p:cTn id="172" fill="hold">
                            <p:stCondLst>
                              <p:cond delay="33500"/>
                            </p:stCondLst>
                            <p:childTnLst>
                              <p:par>
                                <p:cTn id="173" presetID="11" presetClass="entr" presetSubtype="0" fill="hold" grpId="0" nodeType="afterEffect">
                                  <p:stCondLst>
                                    <p:cond delay="0"/>
                                  </p:stCondLst>
                                  <p:childTnLst>
                                    <p:set>
                                      <p:cBhvr>
                                        <p:cTn id="174" dur="1000">
                                          <p:stCondLst>
                                            <p:cond delay="0"/>
                                          </p:stCondLst>
                                        </p:cTn>
                                        <p:tgtEl>
                                          <p:spTgt spid="205"/>
                                        </p:tgtEl>
                                        <p:attrNameLst>
                                          <p:attrName>style.visibility</p:attrName>
                                        </p:attrNameLst>
                                      </p:cBhvr>
                                      <p:to>
                                        <p:strVal val="visible"/>
                                      </p:to>
                                    </p:set>
                                  </p:childTnLst>
                                </p:cTn>
                              </p:par>
                            </p:childTnLst>
                          </p:cTn>
                        </p:par>
                        <p:par>
                          <p:cTn id="175" fill="hold">
                            <p:stCondLst>
                              <p:cond delay="34500"/>
                            </p:stCondLst>
                            <p:childTnLst>
                              <p:par>
                                <p:cTn id="176" presetID="11" presetClass="entr" presetSubtype="0" fill="hold" grpId="0" nodeType="afterEffect">
                                  <p:stCondLst>
                                    <p:cond delay="0"/>
                                  </p:stCondLst>
                                  <p:childTnLst>
                                    <p:set>
                                      <p:cBhvr>
                                        <p:cTn id="177" dur="1000">
                                          <p:stCondLst>
                                            <p:cond delay="0"/>
                                          </p:stCondLst>
                                        </p:cTn>
                                        <p:tgtEl>
                                          <p:spTgt spid="206"/>
                                        </p:tgtEl>
                                        <p:attrNameLst>
                                          <p:attrName>style.visibility</p:attrName>
                                        </p:attrNameLst>
                                      </p:cBhvr>
                                      <p:to>
                                        <p:strVal val="visible"/>
                                      </p:to>
                                    </p:set>
                                  </p:childTnLst>
                                </p:cTn>
                              </p:par>
                            </p:childTnLst>
                          </p:cTn>
                        </p:par>
                        <p:par>
                          <p:cTn id="178" fill="hold">
                            <p:stCondLst>
                              <p:cond delay="35500"/>
                            </p:stCondLst>
                            <p:childTnLst>
                              <p:par>
                                <p:cTn id="179" presetID="11" presetClass="entr" presetSubtype="0" fill="hold" grpId="0" nodeType="afterEffect">
                                  <p:stCondLst>
                                    <p:cond delay="0"/>
                                  </p:stCondLst>
                                  <p:childTnLst>
                                    <p:set>
                                      <p:cBhvr>
                                        <p:cTn id="180" dur="1000">
                                          <p:stCondLst>
                                            <p:cond delay="0"/>
                                          </p:stCondLst>
                                        </p:cTn>
                                        <p:tgtEl>
                                          <p:spTgt spid="207"/>
                                        </p:tgtEl>
                                        <p:attrNameLst>
                                          <p:attrName>style.visibility</p:attrName>
                                        </p:attrNameLst>
                                      </p:cBhvr>
                                      <p:to>
                                        <p:strVal val="visible"/>
                                      </p:to>
                                    </p:set>
                                  </p:childTnLst>
                                </p:cTn>
                              </p:par>
                            </p:childTnLst>
                          </p:cTn>
                        </p:par>
                        <p:par>
                          <p:cTn id="181" fill="hold">
                            <p:stCondLst>
                              <p:cond delay="36500"/>
                            </p:stCondLst>
                            <p:childTnLst>
                              <p:par>
                                <p:cTn id="182" presetID="11" presetClass="entr" presetSubtype="0" fill="hold" grpId="0" nodeType="afterEffect">
                                  <p:stCondLst>
                                    <p:cond delay="0"/>
                                  </p:stCondLst>
                                  <p:childTnLst>
                                    <p:set>
                                      <p:cBhvr>
                                        <p:cTn id="183" dur="1000">
                                          <p:stCondLst>
                                            <p:cond delay="0"/>
                                          </p:stCondLst>
                                        </p:cTn>
                                        <p:tgtEl>
                                          <p:spTgt spid="208"/>
                                        </p:tgtEl>
                                        <p:attrNameLst>
                                          <p:attrName>style.visibility</p:attrName>
                                        </p:attrNameLst>
                                      </p:cBhvr>
                                      <p:to>
                                        <p:strVal val="visible"/>
                                      </p:to>
                                    </p:set>
                                  </p:childTnLst>
                                </p:cTn>
                              </p:par>
                            </p:childTnLst>
                          </p:cTn>
                        </p:par>
                        <p:par>
                          <p:cTn id="184" fill="hold">
                            <p:stCondLst>
                              <p:cond delay="37500"/>
                            </p:stCondLst>
                            <p:childTnLst>
                              <p:par>
                                <p:cTn id="185" presetID="11" presetClass="entr" presetSubtype="0" fill="hold" grpId="0" nodeType="afterEffect">
                                  <p:stCondLst>
                                    <p:cond delay="0"/>
                                  </p:stCondLst>
                                  <p:childTnLst>
                                    <p:set>
                                      <p:cBhvr>
                                        <p:cTn id="186" dur="1000">
                                          <p:stCondLst>
                                            <p:cond delay="0"/>
                                          </p:stCondLst>
                                        </p:cTn>
                                        <p:tgtEl>
                                          <p:spTgt spid="209"/>
                                        </p:tgtEl>
                                        <p:attrNameLst>
                                          <p:attrName>style.visibility</p:attrName>
                                        </p:attrNameLst>
                                      </p:cBhvr>
                                      <p:to>
                                        <p:strVal val="visible"/>
                                      </p:to>
                                    </p:set>
                                  </p:childTnLst>
                                </p:cTn>
                              </p:par>
                            </p:childTnLst>
                          </p:cTn>
                        </p:par>
                        <p:par>
                          <p:cTn id="187" fill="hold">
                            <p:stCondLst>
                              <p:cond delay="38500"/>
                            </p:stCondLst>
                            <p:childTnLst>
                              <p:par>
                                <p:cTn id="188" presetID="11" presetClass="entr" presetSubtype="0" fill="hold" grpId="0" nodeType="afterEffect">
                                  <p:stCondLst>
                                    <p:cond delay="0"/>
                                  </p:stCondLst>
                                  <p:childTnLst>
                                    <p:set>
                                      <p:cBhvr>
                                        <p:cTn id="189" dur="1000">
                                          <p:stCondLst>
                                            <p:cond delay="0"/>
                                          </p:stCondLst>
                                        </p:cTn>
                                        <p:tgtEl>
                                          <p:spTgt spid="210"/>
                                        </p:tgtEl>
                                        <p:attrNameLst>
                                          <p:attrName>style.visibility</p:attrName>
                                        </p:attrNameLst>
                                      </p:cBhvr>
                                      <p:to>
                                        <p:strVal val="visible"/>
                                      </p:to>
                                    </p:set>
                                  </p:childTnLst>
                                </p:cTn>
                              </p:par>
                            </p:childTnLst>
                          </p:cTn>
                        </p:par>
                        <p:par>
                          <p:cTn id="190" fill="hold">
                            <p:stCondLst>
                              <p:cond delay="39500"/>
                            </p:stCondLst>
                            <p:childTnLst>
                              <p:par>
                                <p:cTn id="191" presetID="11" presetClass="entr" presetSubtype="0" fill="hold" grpId="0" nodeType="afterEffect">
                                  <p:stCondLst>
                                    <p:cond delay="0"/>
                                  </p:stCondLst>
                                  <p:childTnLst>
                                    <p:set>
                                      <p:cBhvr>
                                        <p:cTn id="192" dur="1000">
                                          <p:stCondLst>
                                            <p:cond delay="0"/>
                                          </p:stCondLst>
                                        </p:cTn>
                                        <p:tgtEl>
                                          <p:spTgt spid="211"/>
                                        </p:tgtEl>
                                        <p:attrNameLst>
                                          <p:attrName>style.visibility</p:attrName>
                                        </p:attrNameLst>
                                      </p:cBhvr>
                                      <p:to>
                                        <p:strVal val="visible"/>
                                      </p:to>
                                    </p:set>
                                  </p:childTnLst>
                                </p:cTn>
                              </p:par>
                            </p:childTnLst>
                          </p:cTn>
                        </p:par>
                        <p:par>
                          <p:cTn id="193" fill="hold">
                            <p:stCondLst>
                              <p:cond delay="40500"/>
                            </p:stCondLst>
                            <p:childTnLst>
                              <p:par>
                                <p:cTn id="194" presetID="11" presetClass="entr" presetSubtype="0" fill="hold" grpId="0" nodeType="afterEffect">
                                  <p:stCondLst>
                                    <p:cond delay="0"/>
                                  </p:stCondLst>
                                  <p:childTnLst>
                                    <p:set>
                                      <p:cBhvr>
                                        <p:cTn id="195" dur="1000">
                                          <p:stCondLst>
                                            <p:cond delay="0"/>
                                          </p:stCondLst>
                                        </p:cTn>
                                        <p:tgtEl>
                                          <p:spTgt spid="212"/>
                                        </p:tgtEl>
                                        <p:attrNameLst>
                                          <p:attrName>style.visibility</p:attrName>
                                        </p:attrNameLst>
                                      </p:cBhvr>
                                      <p:to>
                                        <p:strVal val="visible"/>
                                      </p:to>
                                    </p:set>
                                  </p:childTnLst>
                                </p:cTn>
                              </p:par>
                            </p:childTnLst>
                          </p:cTn>
                        </p:par>
                        <p:par>
                          <p:cTn id="196" fill="hold">
                            <p:stCondLst>
                              <p:cond delay="41500"/>
                            </p:stCondLst>
                            <p:childTnLst>
                              <p:par>
                                <p:cTn id="197" presetID="11" presetClass="entr" presetSubtype="0" fill="hold" grpId="0" nodeType="afterEffect">
                                  <p:stCondLst>
                                    <p:cond delay="0"/>
                                  </p:stCondLst>
                                  <p:childTnLst>
                                    <p:set>
                                      <p:cBhvr>
                                        <p:cTn id="198" dur="1000">
                                          <p:stCondLst>
                                            <p:cond delay="0"/>
                                          </p:stCondLst>
                                        </p:cTn>
                                        <p:tgtEl>
                                          <p:spTgt spid="213"/>
                                        </p:tgtEl>
                                        <p:attrNameLst>
                                          <p:attrName>style.visibility</p:attrName>
                                        </p:attrNameLst>
                                      </p:cBhvr>
                                      <p:to>
                                        <p:strVal val="visible"/>
                                      </p:to>
                                    </p:set>
                                  </p:childTnLst>
                                </p:cTn>
                              </p:par>
                            </p:childTnLst>
                          </p:cTn>
                        </p:par>
                        <p:par>
                          <p:cTn id="199" fill="hold">
                            <p:stCondLst>
                              <p:cond delay="42500"/>
                            </p:stCondLst>
                            <p:childTnLst>
                              <p:par>
                                <p:cTn id="200" presetID="11" presetClass="entr" presetSubtype="0" fill="hold" grpId="0" nodeType="afterEffect">
                                  <p:stCondLst>
                                    <p:cond delay="0"/>
                                  </p:stCondLst>
                                  <p:childTnLst>
                                    <p:set>
                                      <p:cBhvr>
                                        <p:cTn id="201" dur="1000">
                                          <p:stCondLst>
                                            <p:cond delay="0"/>
                                          </p:stCondLst>
                                        </p:cTn>
                                        <p:tgtEl>
                                          <p:spTgt spid="214"/>
                                        </p:tgtEl>
                                        <p:attrNameLst>
                                          <p:attrName>style.visibility</p:attrName>
                                        </p:attrNameLst>
                                      </p:cBhvr>
                                      <p:to>
                                        <p:strVal val="visible"/>
                                      </p:to>
                                    </p:set>
                                  </p:childTnLst>
                                </p:cTn>
                              </p:par>
                            </p:childTnLst>
                          </p:cTn>
                        </p:par>
                        <p:par>
                          <p:cTn id="202" fill="hold">
                            <p:stCondLst>
                              <p:cond delay="43500"/>
                            </p:stCondLst>
                            <p:childTnLst>
                              <p:par>
                                <p:cTn id="203" presetID="11" presetClass="entr" presetSubtype="0" fill="hold" grpId="0" nodeType="afterEffect">
                                  <p:stCondLst>
                                    <p:cond delay="0"/>
                                  </p:stCondLst>
                                  <p:childTnLst>
                                    <p:set>
                                      <p:cBhvr>
                                        <p:cTn id="204" dur="1000">
                                          <p:stCondLst>
                                            <p:cond delay="0"/>
                                          </p:stCondLst>
                                        </p:cTn>
                                        <p:tgtEl>
                                          <p:spTgt spid="215"/>
                                        </p:tgtEl>
                                        <p:attrNameLst>
                                          <p:attrName>style.visibility</p:attrName>
                                        </p:attrNameLst>
                                      </p:cBhvr>
                                      <p:to>
                                        <p:strVal val="visible"/>
                                      </p:to>
                                    </p:set>
                                  </p:childTnLst>
                                </p:cTn>
                              </p:par>
                            </p:childTnLst>
                          </p:cTn>
                        </p:par>
                        <p:par>
                          <p:cTn id="205" fill="hold">
                            <p:stCondLst>
                              <p:cond delay="44500"/>
                            </p:stCondLst>
                            <p:childTnLst>
                              <p:par>
                                <p:cTn id="206" presetID="11" presetClass="entr" presetSubtype="0" fill="hold" grpId="0" nodeType="afterEffect">
                                  <p:stCondLst>
                                    <p:cond delay="0"/>
                                  </p:stCondLst>
                                  <p:childTnLst>
                                    <p:set>
                                      <p:cBhvr>
                                        <p:cTn id="207" dur="1000">
                                          <p:stCondLst>
                                            <p:cond delay="0"/>
                                          </p:stCondLst>
                                        </p:cTn>
                                        <p:tgtEl>
                                          <p:spTgt spid="216"/>
                                        </p:tgtEl>
                                        <p:attrNameLst>
                                          <p:attrName>style.visibility</p:attrName>
                                        </p:attrNameLst>
                                      </p:cBhvr>
                                      <p:to>
                                        <p:strVal val="visible"/>
                                      </p:to>
                                    </p:set>
                                  </p:childTnLst>
                                </p:cTn>
                              </p:par>
                            </p:childTnLst>
                          </p:cTn>
                        </p:par>
                        <p:par>
                          <p:cTn id="208" fill="hold">
                            <p:stCondLst>
                              <p:cond delay="45500"/>
                            </p:stCondLst>
                            <p:childTnLst>
                              <p:par>
                                <p:cTn id="209" presetID="11" presetClass="entr" presetSubtype="0" fill="hold" grpId="0" nodeType="afterEffect">
                                  <p:stCondLst>
                                    <p:cond delay="0"/>
                                  </p:stCondLst>
                                  <p:childTnLst>
                                    <p:set>
                                      <p:cBhvr>
                                        <p:cTn id="210" dur="1000">
                                          <p:stCondLst>
                                            <p:cond delay="0"/>
                                          </p:stCondLst>
                                        </p:cTn>
                                        <p:tgtEl>
                                          <p:spTgt spid="217"/>
                                        </p:tgtEl>
                                        <p:attrNameLst>
                                          <p:attrName>style.visibility</p:attrName>
                                        </p:attrNameLst>
                                      </p:cBhvr>
                                      <p:to>
                                        <p:strVal val="visible"/>
                                      </p:to>
                                    </p:set>
                                  </p:childTnLst>
                                </p:cTn>
                              </p:par>
                            </p:childTnLst>
                          </p:cTn>
                        </p:par>
                        <p:par>
                          <p:cTn id="211" fill="hold">
                            <p:stCondLst>
                              <p:cond delay="46500"/>
                            </p:stCondLst>
                            <p:childTnLst>
                              <p:par>
                                <p:cTn id="212" presetID="11" presetClass="entr" presetSubtype="0" fill="hold" grpId="0" nodeType="afterEffect">
                                  <p:stCondLst>
                                    <p:cond delay="0"/>
                                  </p:stCondLst>
                                  <p:childTnLst>
                                    <p:set>
                                      <p:cBhvr>
                                        <p:cTn id="213" dur="1000">
                                          <p:stCondLst>
                                            <p:cond delay="0"/>
                                          </p:stCondLst>
                                        </p:cTn>
                                        <p:tgtEl>
                                          <p:spTgt spid="218"/>
                                        </p:tgtEl>
                                        <p:attrNameLst>
                                          <p:attrName>style.visibility</p:attrName>
                                        </p:attrNameLst>
                                      </p:cBhvr>
                                      <p:to>
                                        <p:strVal val="visible"/>
                                      </p:to>
                                    </p:set>
                                  </p:childTnLst>
                                </p:cTn>
                              </p:par>
                            </p:childTnLst>
                          </p:cTn>
                        </p:par>
                        <p:par>
                          <p:cTn id="214" fill="hold">
                            <p:stCondLst>
                              <p:cond delay="47500"/>
                            </p:stCondLst>
                            <p:childTnLst>
                              <p:par>
                                <p:cTn id="215" presetID="11" presetClass="entr" presetSubtype="0" fill="hold" grpId="0" nodeType="afterEffect">
                                  <p:stCondLst>
                                    <p:cond delay="0"/>
                                  </p:stCondLst>
                                  <p:childTnLst>
                                    <p:set>
                                      <p:cBhvr>
                                        <p:cTn id="216" dur="1000">
                                          <p:stCondLst>
                                            <p:cond delay="0"/>
                                          </p:stCondLst>
                                        </p:cTn>
                                        <p:tgtEl>
                                          <p:spTgt spid="219"/>
                                        </p:tgtEl>
                                        <p:attrNameLst>
                                          <p:attrName>style.visibility</p:attrName>
                                        </p:attrNameLst>
                                      </p:cBhvr>
                                      <p:to>
                                        <p:strVal val="visible"/>
                                      </p:to>
                                    </p:set>
                                  </p:childTnLst>
                                </p:cTn>
                              </p:par>
                            </p:childTnLst>
                          </p:cTn>
                        </p:par>
                        <p:par>
                          <p:cTn id="217" fill="hold">
                            <p:stCondLst>
                              <p:cond delay="48500"/>
                            </p:stCondLst>
                            <p:childTnLst>
                              <p:par>
                                <p:cTn id="218" presetID="11" presetClass="entr" presetSubtype="0" fill="hold" grpId="0" nodeType="afterEffect">
                                  <p:stCondLst>
                                    <p:cond delay="0"/>
                                  </p:stCondLst>
                                  <p:childTnLst>
                                    <p:set>
                                      <p:cBhvr>
                                        <p:cTn id="219" dur="1000">
                                          <p:stCondLst>
                                            <p:cond delay="0"/>
                                          </p:stCondLst>
                                        </p:cTn>
                                        <p:tgtEl>
                                          <p:spTgt spid="220"/>
                                        </p:tgtEl>
                                        <p:attrNameLst>
                                          <p:attrName>style.visibility</p:attrName>
                                        </p:attrNameLst>
                                      </p:cBhvr>
                                      <p:to>
                                        <p:strVal val="visible"/>
                                      </p:to>
                                    </p:set>
                                  </p:childTnLst>
                                </p:cTn>
                              </p:par>
                            </p:childTnLst>
                          </p:cTn>
                        </p:par>
                        <p:par>
                          <p:cTn id="220" fill="hold">
                            <p:stCondLst>
                              <p:cond delay="49500"/>
                            </p:stCondLst>
                            <p:childTnLst>
                              <p:par>
                                <p:cTn id="221" presetID="11" presetClass="entr" presetSubtype="0" fill="hold" grpId="0" nodeType="afterEffect">
                                  <p:stCondLst>
                                    <p:cond delay="0"/>
                                  </p:stCondLst>
                                  <p:childTnLst>
                                    <p:set>
                                      <p:cBhvr>
                                        <p:cTn id="222" dur="1000">
                                          <p:stCondLst>
                                            <p:cond delay="0"/>
                                          </p:stCondLst>
                                        </p:cTn>
                                        <p:tgtEl>
                                          <p:spTgt spid="221"/>
                                        </p:tgtEl>
                                        <p:attrNameLst>
                                          <p:attrName>style.visibility</p:attrName>
                                        </p:attrNameLst>
                                      </p:cBhvr>
                                      <p:to>
                                        <p:strVal val="visible"/>
                                      </p:to>
                                    </p:set>
                                  </p:childTnLst>
                                </p:cTn>
                              </p:par>
                            </p:childTnLst>
                          </p:cTn>
                        </p:par>
                        <p:par>
                          <p:cTn id="223" fill="hold">
                            <p:stCondLst>
                              <p:cond delay="50500"/>
                            </p:stCondLst>
                            <p:childTnLst>
                              <p:par>
                                <p:cTn id="224" presetID="11" presetClass="entr" presetSubtype="0" fill="hold" grpId="0" nodeType="afterEffect">
                                  <p:stCondLst>
                                    <p:cond delay="0"/>
                                  </p:stCondLst>
                                  <p:childTnLst>
                                    <p:set>
                                      <p:cBhvr>
                                        <p:cTn id="225" dur="1000">
                                          <p:stCondLst>
                                            <p:cond delay="0"/>
                                          </p:stCondLst>
                                        </p:cTn>
                                        <p:tgtEl>
                                          <p:spTgt spid="222"/>
                                        </p:tgtEl>
                                        <p:attrNameLst>
                                          <p:attrName>style.visibility</p:attrName>
                                        </p:attrNameLst>
                                      </p:cBhvr>
                                      <p:to>
                                        <p:strVal val="visible"/>
                                      </p:to>
                                    </p:set>
                                  </p:childTnLst>
                                </p:cTn>
                              </p:par>
                            </p:childTnLst>
                          </p:cTn>
                        </p:par>
                        <p:par>
                          <p:cTn id="226" fill="hold">
                            <p:stCondLst>
                              <p:cond delay="51500"/>
                            </p:stCondLst>
                            <p:childTnLst>
                              <p:par>
                                <p:cTn id="227" presetID="11" presetClass="entr" presetSubtype="0" fill="hold" grpId="0" nodeType="afterEffect">
                                  <p:stCondLst>
                                    <p:cond delay="0"/>
                                  </p:stCondLst>
                                  <p:childTnLst>
                                    <p:set>
                                      <p:cBhvr>
                                        <p:cTn id="228" dur="1000">
                                          <p:stCondLst>
                                            <p:cond delay="0"/>
                                          </p:stCondLst>
                                        </p:cTn>
                                        <p:tgtEl>
                                          <p:spTgt spid="223"/>
                                        </p:tgtEl>
                                        <p:attrNameLst>
                                          <p:attrName>style.visibility</p:attrName>
                                        </p:attrNameLst>
                                      </p:cBhvr>
                                      <p:to>
                                        <p:strVal val="visible"/>
                                      </p:to>
                                    </p:set>
                                  </p:childTnLst>
                                </p:cTn>
                              </p:par>
                            </p:childTnLst>
                          </p:cTn>
                        </p:par>
                        <p:par>
                          <p:cTn id="229" fill="hold">
                            <p:stCondLst>
                              <p:cond delay="52500"/>
                            </p:stCondLst>
                            <p:childTnLst>
                              <p:par>
                                <p:cTn id="230" presetID="11" presetClass="entr" presetSubtype="0" fill="hold" grpId="0" nodeType="afterEffect">
                                  <p:stCondLst>
                                    <p:cond delay="0"/>
                                  </p:stCondLst>
                                  <p:childTnLst>
                                    <p:set>
                                      <p:cBhvr>
                                        <p:cTn id="231" dur="1000">
                                          <p:stCondLst>
                                            <p:cond delay="0"/>
                                          </p:stCondLst>
                                        </p:cTn>
                                        <p:tgtEl>
                                          <p:spTgt spid="224"/>
                                        </p:tgtEl>
                                        <p:attrNameLst>
                                          <p:attrName>style.visibility</p:attrName>
                                        </p:attrNameLst>
                                      </p:cBhvr>
                                      <p:to>
                                        <p:strVal val="visible"/>
                                      </p:to>
                                    </p:set>
                                  </p:childTnLst>
                                </p:cTn>
                              </p:par>
                            </p:childTnLst>
                          </p:cTn>
                        </p:par>
                        <p:par>
                          <p:cTn id="232" fill="hold">
                            <p:stCondLst>
                              <p:cond delay="53500"/>
                            </p:stCondLst>
                            <p:childTnLst>
                              <p:par>
                                <p:cTn id="233" presetID="11" presetClass="entr" presetSubtype="0" fill="hold" grpId="0" nodeType="afterEffect">
                                  <p:stCondLst>
                                    <p:cond delay="0"/>
                                  </p:stCondLst>
                                  <p:childTnLst>
                                    <p:set>
                                      <p:cBhvr>
                                        <p:cTn id="234" dur="1000">
                                          <p:stCondLst>
                                            <p:cond delay="0"/>
                                          </p:stCondLst>
                                        </p:cTn>
                                        <p:tgtEl>
                                          <p:spTgt spid="225"/>
                                        </p:tgtEl>
                                        <p:attrNameLst>
                                          <p:attrName>style.visibility</p:attrName>
                                        </p:attrNameLst>
                                      </p:cBhvr>
                                      <p:to>
                                        <p:strVal val="visible"/>
                                      </p:to>
                                    </p:set>
                                  </p:childTnLst>
                                </p:cTn>
                              </p:par>
                            </p:childTnLst>
                          </p:cTn>
                        </p:par>
                        <p:par>
                          <p:cTn id="235" fill="hold">
                            <p:stCondLst>
                              <p:cond delay="54500"/>
                            </p:stCondLst>
                            <p:childTnLst>
                              <p:par>
                                <p:cTn id="236" presetID="11" presetClass="entr" presetSubtype="0" fill="hold" grpId="0" nodeType="afterEffect">
                                  <p:stCondLst>
                                    <p:cond delay="0"/>
                                  </p:stCondLst>
                                  <p:childTnLst>
                                    <p:set>
                                      <p:cBhvr>
                                        <p:cTn id="237" dur="1000">
                                          <p:stCondLst>
                                            <p:cond delay="0"/>
                                          </p:stCondLst>
                                        </p:cTn>
                                        <p:tgtEl>
                                          <p:spTgt spid="226"/>
                                        </p:tgtEl>
                                        <p:attrNameLst>
                                          <p:attrName>style.visibility</p:attrName>
                                        </p:attrNameLst>
                                      </p:cBhvr>
                                      <p:to>
                                        <p:strVal val="visible"/>
                                      </p:to>
                                    </p:set>
                                  </p:childTnLst>
                                </p:cTn>
                              </p:par>
                            </p:childTnLst>
                          </p:cTn>
                        </p:par>
                        <p:par>
                          <p:cTn id="238" fill="hold">
                            <p:stCondLst>
                              <p:cond delay="55500"/>
                            </p:stCondLst>
                            <p:childTnLst>
                              <p:par>
                                <p:cTn id="239" presetID="11" presetClass="entr" presetSubtype="0" fill="hold" grpId="0" nodeType="afterEffect">
                                  <p:stCondLst>
                                    <p:cond delay="0"/>
                                  </p:stCondLst>
                                  <p:childTnLst>
                                    <p:set>
                                      <p:cBhvr>
                                        <p:cTn id="240" dur="1000">
                                          <p:stCondLst>
                                            <p:cond delay="0"/>
                                          </p:stCondLst>
                                        </p:cTn>
                                        <p:tgtEl>
                                          <p:spTgt spid="227"/>
                                        </p:tgtEl>
                                        <p:attrNameLst>
                                          <p:attrName>style.visibility</p:attrName>
                                        </p:attrNameLst>
                                      </p:cBhvr>
                                      <p:to>
                                        <p:strVal val="visible"/>
                                      </p:to>
                                    </p:set>
                                  </p:childTnLst>
                                </p:cTn>
                              </p:par>
                            </p:childTnLst>
                          </p:cTn>
                        </p:par>
                        <p:par>
                          <p:cTn id="241" fill="hold">
                            <p:stCondLst>
                              <p:cond delay="56500"/>
                            </p:stCondLst>
                            <p:childTnLst>
                              <p:par>
                                <p:cTn id="242" presetID="11" presetClass="entr" presetSubtype="0" fill="hold" grpId="0" nodeType="afterEffect">
                                  <p:stCondLst>
                                    <p:cond delay="0"/>
                                  </p:stCondLst>
                                  <p:childTnLst>
                                    <p:set>
                                      <p:cBhvr>
                                        <p:cTn id="243" dur="1000">
                                          <p:stCondLst>
                                            <p:cond delay="0"/>
                                          </p:stCondLst>
                                        </p:cTn>
                                        <p:tgtEl>
                                          <p:spTgt spid="228"/>
                                        </p:tgtEl>
                                        <p:attrNameLst>
                                          <p:attrName>style.visibility</p:attrName>
                                        </p:attrNameLst>
                                      </p:cBhvr>
                                      <p:to>
                                        <p:strVal val="visible"/>
                                      </p:to>
                                    </p:set>
                                  </p:childTnLst>
                                </p:cTn>
                              </p:par>
                            </p:childTnLst>
                          </p:cTn>
                        </p:par>
                        <p:par>
                          <p:cTn id="244" fill="hold">
                            <p:stCondLst>
                              <p:cond delay="57500"/>
                            </p:stCondLst>
                            <p:childTnLst>
                              <p:par>
                                <p:cTn id="245" presetID="11" presetClass="entr" presetSubtype="0" fill="hold" grpId="0" nodeType="afterEffect">
                                  <p:stCondLst>
                                    <p:cond delay="0"/>
                                  </p:stCondLst>
                                  <p:childTnLst>
                                    <p:set>
                                      <p:cBhvr>
                                        <p:cTn id="246" dur="1000">
                                          <p:stCondLst>
                                            <p:cond delay="0"/>
                                          </p:stCondLst>
                                        </p:cTn>
                                        <p:tgtEl>
                                          <p:spTgt spid="229"/>
                                        </p:tgtEl>
                                        <p:attrNameLst>
                                          <p:attrName>style.visibility</p:attrName>
                                        </p:attrNameLst>
                                      </p:cBhvr>
                                      <p:to>
                                        <p:strVal val="visible"/>
                                      </p:to>
                                    </p:set>
                                  </p:childTnLst>
                                </p:cTn>
                              </p:par>
                            </p:childTnLst>
                          </p:cTn>
                        </p:par>
                        <p:par>
                          <p:cTn id="247" fill="hold">
                            <p:stCondLst>
                              <p:cond delay="58500"/>
                            </p:stCondLst>
                            <p:childTnLst>
                              <p:par>
                                <p:cTn id="248" presetID="11" presetClass="entr" presetSubtype="0" fill="hold" grpId="0" nodeType="afterEffect">
                                  <p:stCondLst>
                                    <p:cond delay="0"/>
                                  </p:stCondLst>
                                  <p:childTnLst>
                                    <p:set>
                                      <p:cBhvr>
                                        <p:cTn id="249" dur="1000">
                                          <p:stCondLst>
                                            <p:cond delay="0"/>
                                          </p:stCondLst>
                                        </p:cTn>
                                        <p:tgtEl>
                                          <p:spTgt spid="230"/>
                                        </p:tgtEl>
                                        <p:attrNameLst>
                                          <p:attrName>style.visibility</p:attrName>
                                        </p:attrNameLst>
                                      </p:cBhvr>
                                      <p:to>
                                        <p:strVal val="visible"/>
                                      </p:to>
                                    </p:set>
                                  </p:childTnLst>
                                </p:cTn>
                              </p:par>
                            </p:childTnLst>
                          </p:cTn>
                        </p:par>
                        <p:par>
                          <p:cTn id="250" fill="hold">
                            <p:stCondLst>
                              <p:cond delay="59500"/>
                            </p:stCondLst>
                            <p:childTnLst>
                              <p:par>
                                <p:cTn id="251" presetID="11" presetClass="entr" presetSubtype="0" fill="hold" grpId="0" nodeType="afterEffect">
                                  <p:stCondLst>
                                    <p:cond delay="0"/>
                                  </p:stCondLst>
                                  <p:childTnLst>
                                    <p:set>
                                      <p:cBhvr>
                                        <p:cTn id="252" dur="1000">
                                          <p:stCondLst>
                                            <p:cond delay="0"/>
                                          </p:stCondLst>
                                        </p:cTn>
                                        <p:tgtEl>
                                          <p:spTgt spid="231"/>
                                        </p:tgtEl>
                                        <p:attrNameLst>
                                          <p:attrName>style.visibility</p:attrName>
                                        </p:attrNameLst>
                                      </p:cBhvr>
                                      <p:to>
                                        <p:strVal val="visible"/>
                                      </p:to>
                                    </p:set>
                                  </p:childTnLst>
                                </p:cTn>
                              </p:par>
                            </p:childTnLst>
                          </p:cTn>
                        </p:par>
                        <p:par>
                          <p:cTn id="253" fill="hold">
                            <p:stCondLst>
                              <p:cond delay="60500"/>
                            </p:stCondLst>
                            <p:childTnLst>
                              <p:par>
                                <p:cTn id="254" presetID="11" presetClass="entr" presetSubtype="0" fill="hold" grpId="0" nodeType="afterEffect">
                                  <p:stCondLst>
                                    <p:cond delay="0"/>
                                  </p:stCondLst>
                                  <p:childTnLst>
                                    <p:set>
                                      <p:cBhvr>
                                        <p:cTn id="255" dur="1000">
                                          <p:stCondLst>
                                            <p:cond delay="0"/>
                                          </p:stCondLst>
                                        </p:cTn>
                                        <p:tgtEl>
                                          <p:spTgt spid="232"/>
                                        </p:tgtEl>
                                        <p:attrNameLst>
                                          <p:attrName>style.visibility</p:attrName>
                                        </p:attrNameLst>
                                      </p:cBhvr>
                                      <p:to>
                                        <p:strVal val="visible"/>
                                      </p:to>
                                    </p:set>
                                  </p:childTnLst>
                                </p:cTn>
                              </p:par>
                            </p:childTnLst>
                          </p:cTn>
                        </p:par>
                        <p:par>
                          <p:cTn id="256" fill="hold">
                            <p:stCondLst>
                              <p:cond delay="61500"/>
                            </p:stCondLst>
                            <p:childTnLst>
                              <p:par>
                                <p:cTn id="257" presetID="11" presetClass="entr" presetSubtype="0" fill="hold" grpId="0" nodeType="afterEffect">
                                  <p:stCondLst>
                                    <p:cond delay="0"/>
                                  </p:stCondLst>
                                  <p:childTnLst>
                                    <p:set>
                                      <p:cBhvr>
                                        <p:cTn id="258" dur="1000">
                                          <p:stCondLst>
                                            <p:cond delay="0"/>
                                          </p:stCondLst>
                                        </p:cTn>
                                        <p:tgtEl>
                                          <p:spTgt spid="233"/>
                                        </p:tgtEl>
                                        <p:attrNameLst>
                                          <p:attrName>style.visibility</p:attrName>
                                        </p:attrNameLst>
                                      </p:cBhvr>
                                      <p:to>
                                        <p:strVal val="visible"/>
                                      </p:to>
                                    </p:set>
                                  </p:childTnLst>
                                </p:cTn>
                              </p:par>
                            </p:childTnLst>
                          </p:cTn>
                        </p:par>
                        <p:par>
                          <p:cTn id="259" fill="hold">
                            <p:stCondLst>
                              <p:cond delay="62500"/>
                            </p:stCondLst>
                            <p:childTnLst>
                              <p:par>
                                <p:cTn id="260" presetID="11" presetClass="entr" presetSubtype="0" fill="hold" grpId="0" nodeType="afterEffect">
                                  <p:stCondLst>
                                    <p:cond delay="0"/>
                                  </p:stCondLst>
                                  <p:childTnLst>
                                    <p:set>
                                      <p:cBhvr>
                                        <p:cTn id="261" dur="1000">
                                          <p:stCondLst>
                                            <p:cond delay="0"/>
                                          </p:stCondLst>
                                        </p:cTn>
                                        <p:tgtEl>
                                          <p:spTgt spid="234"/>
                                        </p:tgtEl>
                                        <p:attrNameLst>
                                          <p:attrName>style.visibility</p:attrName>
                                        </p:attrNameLst>
                                      </p:cBhvr>
                                      <p:to>
                                        <p:strVal val="visible"/>
                                      </p:to>
                                    </p:set>
                                  </p:childTnLst>
                                </p:cTn>
                              </p:par>
                            </p:childTnLst>
                          </p:cTn>
                        </p:par>
                        <p:par>
                          <p:cTn id="262" fill="hold">
                            <p:stCondLst>
                              <p:cond delay="63500"/>
                            </p:stCondLst>
                            <p:childTnLst>
                              <p:par>
                                <p:cTn id="263" presetID="11" presetClass="entr" presetSubtype="0" fill="hold" grpId="0" nodeType="afterEffect">
                                  <p:stCondLst>
                                    <p:cond delay="0"/>
                                  </p:stCondLst>
                                  <p:childTnLst>
                                    <p:set>
                                      <p:cBhvr>
                                        <p:cTn id="264" dur="1000">
                                          <p:stCondLst>
                                            <p:cond delay="0"/>
                                          </p:stCondLst>
                                        </p:cTn>
                                        <p:tgtEl>
                                          <p:spTgt spid="235"/>
                                        </p:tgtEl>
                                        <p:attrNameLst>
                                          <p:attrName>style.visibility</p:attrName>
                                        </p:attrNameLst>
                                      </p:cBhvr>
                                      <p:to>
                                        <p:strVal val="visible"/>
                                      </p:to>
                                    </p:set>
                                  </p:childTnLst>
                                </p:cTn>
                              </p:par>
                            </p:childTnLst>
                          </p:cTn>
                        </p:par>
                        <p:par>
                          <p:cTn id="265" fill="hold">
                            <p:stCondLst>
                              <p:cond delay="64500"/>
                            </p:stCondLst>
                            <p:childTnLst>
                              <p:par>
                                <p:cTn id="266" presetID="11" presetClass="entr" presetSubtype="0" fill="hold" grpId="0" nodeType="afterEffect">
                                  <p:stCondLst>
                                    <p:cond delay="0"/>
                                  </p:stCondLst>
                                  <p:childTnLst>
                                    <p:set>
                                      <p:cBhvr>
                                        <p:cTn id="267" dur="1000">
                                          <p:stCondLst>
                                            <p:cond delay="0"/>
                                          </p:stCondLst>
                                        </p:cTn>
                                        <p:tgtEl>
                                          <p:spTgt spid="236"/>
                                        </p:tgtEl>
                                        <p:attrNameLst>
                                          <p:attrName>style.visibility</p:attrName>
                                        </p:attrNameLst>
                                      </p:cBhvr>
                                      <p:to>
                                        <p:strVal val="visible"/>
                                      </p:to>
                                    </p:set>
                                  </p:childTnLst>
                                </p:cTn>
                              </p:par>
                            </p:childTnLst>
                          </p:cTn>
                        </p:par>
                        <p:par>
                          <p:cTn id="268" fill="hold">
                            <p:stCondLst>
                              <p:cond delay="65500"/>
                            </p:stCondLst>
                            <p:childTnLst>
                              <p:par>
                                <p:cTn id="269" presetID="11" presetClass="entr" presetSubtype="0" fill="hold" grpId="0" nodeType="afterEffect">
                                  <p:stCondLst>
                                    <p:cond delay="0"/>
                                  </p:stCondLst>
                                  <p:childTnLst>
                                    <p:set>
                                      <p:cBhvr>
                                        <p:cTn id="270" dur="1000">
                                          <p:stCondLst>
                                            <p:cond delay="0"/>
                                          </p:stCondLst>
                                        </p:cTn>
                                        <p:tgtEl>
                                          <p:spTgt spid="237"/>
                                        </p:tgtEl>
                                        <p:attrNameLst>
                                          <p:attrName>style.visibility</p:attrName>
                                        </p:attrNameLst>
                                      </p:cBhvr>
                                      <p:to>
                                        <p:strVal val="visible"/>
                                      </p:to>
                                    </p:set>
                                  </p:childTnLst>
                                </p:cTn>
                              </p:par>
                            </p:childTnLst>
                          </p:cTn>
                        </p:par>
                        <p:par>
                          <p:cTn id="271" fill="hold">
                            <p:stCondLst>
                              <p:cond delay="66500"/>
                            </p:stCondLst>
                            <p:childTnLst>
                              <p:par>
                                <p:cTn id="272" presetID="11" presetClass="entr" presetSubtype="0" fill="hold" grpId="0" nodeType="afterEffect">
                                  <p:stCondLst>
                                    <p:cond delay="0"/>
                                  </p:stCondLst>
                                  <p:childTnLst>
                                    <p:set>
                                      <p:cBhvr>
                                        <p:cTn id="273" dur="1000">
                                          <p:stCondLst>
                                            <p:cond delay="0"/>
                                          </p:stCondLst>
                                        </p:cTn>
                                        <p:tgtEl>
                                          <p:spTgt spid="238"/>
                                        </p:tgtEl>
                                        <p:attrNameLst>
                                          <p:attrName>style.visibility</p:attrName>
                                        </p:attrNameLst>
                                      </p:cBhvr>
                                      <p:to>
                                        <p:strVal val="visible"/>
                                      </p:to>
                                    </p:set>
                                  </p:childTnLst>
                                </p:cTn>
                              </p:par>
                            </p:childTnLst>
                          </p:cTn>
                        </p:par>
                        <p:par>
                          <p:cTn id="274" fill="hold">
                            <p:stCondLst>
                              <p:cond delay="67500"/>
                            </p:stCondLst>
                            <p:childTnLst>
                              <p:par>
                                <p:cTn id="275" presetID="11" presetClass="entr" presetSubtype="0" fill="hold" grpId="0" nodeType="afterEffect">
                                  <p:stCondLst>
                                    <p:cond delay="0"/>
                                  </p:stCondLst>
                                  <p:childTnLst>
                                    <p:set>
                                      <p:cBhvr>
                                        <p:cTn id="276" dur="1000">
                                          <p:stCondLst>
                                            <p:cond delay="0"/>
                                          </p:stCondLst>
                                        </p:cTn>
                                        <p:tgtEl>
                                          <p:spTgt spid="239"/>
                                        </p:tgtEl>
                                        <p:attrNameLst>
                                          <p:attrName>style.visibility</p:attrName>
                                        </p:attrNameLst>
                                      </p:cBhvr>
                                      <p:to>
                                        <p:strVal val="visible"/>
                                      </p:to>
                                    </p:set>
                                  </p:childTnLst>
                                </p:cTn>
                              </p:par>
                            </p:childTnLst>
                          </p:cTn>
                        </p:par>
                        <p:par>
                          <p:cTn id="277" fill="hold">
                            <p:stCondLst>
                              <p:cond delay="68500"/>
                            </p:stCondLst>
                            <p:childTnLst>
                              <p:par>
                                <p:cTn id="278" presetID="11" presetClass="entr" presetSubtype="0" fill="hold" grpId="0" nodeType="afterEffect">
                                  <p:stCondLst>
                                    <p:cond delay="0"/>
                                  </p:stCondLst>
                                  <p:childTnLst>
                                    <p:set>
                                      <p:cBhvr>
                                        <p:cTn id="279" dur="1000">
                                          <p:stCondLst>
                                            <p:cond delay="0"/>
                                          </p:stCondLst>
                                        </p:cTn>
                                        <p:tgtEl>
                                          <p:spTgt spid="240"/>
                                        </p:tgtEl>
                                        <p:attrNameLst>
                                          <p:attrName>style.visibility</p:attrName>
                                        </p:attrNameLst>
                                      </p:cBhvr>
                                      <p:to>
                                        <p:strVal val="visible"/>
                                      </p:to>
                                    </p:set>
                                  </p:childTnLst>
                                </p:cTn>
                              </p:par>
                            </p:childTnLst>
                          </p:cTn>
                        </p:par>
                        <p:par>
                          <p:cTn id="280" fill="hold">
                            <p:stCondLst>
                              <p:cond delay="69500"/>
                            </p:stCondLst>
                            <p:childTnLst>
                              <p:par>
                                <p:cTn id="281" presetID="11" presetClass="entr" presetSubtype="0" fill="hold" grpId="0" nodeType="afterEffect">
                                  <p:stCondLst>
                                    <p:cond delay="0"/>
                                  </p:stCondLst>
                                  <p:childTnLst>
                                    <p:set>
                                      <p:cBhvr>
                                        <p:cTn id="282" dur="1000">
                                          <p:stCondLst>
                                            <p:cond delay="0"/>
                                          </p:stCondLst>
                                        </p:cTn>
                                        <p:tgtEl>
                                          <p:spTgt spid="241"/>
                                        </p:tgtEl>
                                        <p:attrNameLst>
                                          <p:attrName>style.visibility</p:attrName>
                                        </p:attrNameLst>
                                      </p:cBhvr>
                                      <p:to>
                                        <p:strVal val="visible"/>
                                      </p:to>
                                    </p:set>
                                  </p:childTnLst>
                                </p:cTn>
                              </p:par>
                            </p:childTnLst>
                          </p:cTn>
                        </p:par>
                        <p:par>
                          <p:cTn id="283" fill="hold">
                            <p:stCondLst>
                              <p:cond delay="70500"/>
                            </p:stCondLst>
                            <p:childTnLst>
                              <p:par>
                                <p:cTn id="284" presetID="11" presetClass="entr" presetSubtype="0" fill="hold" grpId="0" nodeType="afterEffect">
                                  <p:stCondLst>
                                    <p:cond delay="0"/>
                                  </p:stCondLst>
                                  <p:childTnLst>
                                    <p:set>
                                      <p:cBhvr>
                                        <p:cTn id="285" dur="1000">
                                          <p:stCondLst>
                                            <p:cond delay="0"/>
                                          </p:stCondLst>
                                        </p:cTn>
                                        <p:tgtEl>
                                          <p:spTgt spid="242"/>
                                        </p:tgtEl>
                                        <p:attrNameLst>
                                          <p:attrName>style.visibility</p:attrName>
                                        </p:attrNameLst>
                                      </p:cBhvr>
                                      <p:to>
                                        <p:strVal val="visible"/>
                                      </p:to>
                                    </p:set>
                                  </p:childTnLst>
                                </p:cTn>
                              </p:par>
                            </p:childTnLst>
                          </p:cTn>
                        </p:par>
                        <p:par>
                          <p:cTn id="286" fill="hold">
                            <p:stCondLst>
                              <p:cond delay="71500"/>
                            </p:stCondLst>
                            <p:childTnLst>
                              <p:par>
                                <p:cTn id="287" presetID="11" presetClass="entr" presetSubtype="0" fill="hold" grpId="0" nodeType="afterEffect">
                                  <p:stCondLst>
                                    <p:cond delay="0"/>
                                  </p:stCondLst>
                                  <p:childTnLst>
                                    <p:set>
                                      <p:cBhvr>
                                        <p:cTn id="288" dur="1000">
                                          <p:stCondLst>
                                            <p:cond delay="0"/>
                                          </p:stCondLst>
                                        </p:cTn>
                                        <p:tgtEl>
                                          <p:spTgt spid="243"/>
                                        </p:tgtEl>
                                        <p:attrNameLst>
                                          <p:attrName>style.visibility</p:attrName>
                                        </p:attrNameLst>
                                      </p:cBhvr>
                                      <p:to>
                                        <p:strVal val="visible"/>
                                      </p:to>
                                    </p:set>
                                  </p:childTnLst>
                                </p:cTn>
                              </p:par>
                            </p:childTnLst>
                          </p:cTn>
                        </p:par>
                        <p:par>
                          <p:cTn id="289" fill="hold">
                            <p:stCondLst>
                              <p:cond delay="72500"/>
                            </p:stCondLst>
                            <p:childTnLst>
                              <p:par>
                                <p:cTn id="290" presetID="11" presetClass="entr" presetSubtype="0" fill="hold" grpId="0" nodeType="afterEffect">
                                  <p:stCondLst>
                                    <p:cond delay="0"/>
                                  </p:stCondLst>
                                  <p:childTnLst>
                                    <p:set>
                                      <p:cBhvr>
                                        <p:cTn id="291" dur="1000">
                                          <p:stCondLst>
                                            <p:cond delay="0"/>
                                          </p:stCondLst>
                                        </p:cTn>
                                        <p:tgtEl>
                                          <p:spTgt spid="244"/>
                                        </p:tgtEl>
                                        <p:attrNameLst>
                                          <p:attrName>style.visibility</p:attrName>
                                        </p:attrNameLst>
                                      </p:cBhvr>
                                      <p:to>
                                        <p:strVal val="visible"/>
                                      </p:to>
                                    </p:set>
                                  </p:childTnLst>
                                </p:cTn>
                              </p:par>
                            </p:childTnLst>
                          </p:cTn>
                        </p:par>
                        <p:par>
                          <p:cTn id="292" fill="hold">
                            <p:stCondLst>
                              <p:cond delay="73500"/>
                            </p:stCondLst>
                            <p:childTnLst>
                              <p:par>
                                <p:cTn id="293" presetID="11" presetClass="entr" presetSubtype="0" fill="hold" grpId="0" nodeType="afterEffect">
                                  <p:stCondLst>
                                    <p:cond delay="0"/>
                                  </p:stCondLst>
                                  <p:childTnLst>
                                    <p:set>
                                      <p:cBhvr>
                                        <p:cTn id="294" dur="1000">
                                          <p:stCondLst>
                                            <p:cond delay="0"/>
                                          </p:stCondLst>
                                        </p:cTn>
                                        <p:tgtEl>
                                          <p:spTgt spid="245"/>
                                        </p:tgtEl>
                                        <p:attrNameLst>
                                          <p:attrName>style.visibility</p:attrName>
                                        </p:attrNameLst>
                                      </p:cBhvr>
                                      <p:to>
                                        <p:strVal val="visible"/>
                                      </p:to>
                                    </p:set>
                                  </p:childTnLst>
                                </p:cTn>
                              </p:par>
                            </p:childTnLst>
                          </p:cTn>
                        </p:par>
                        <p:par>
                          <p:cTn id="295" fill="hold">
                            <p:stCondLst>
                              <p:cond delay="74500"/>
                            </p:stCondLst>
                            <p:childTnLst>
                              <p:par>
                                <p:cTn id="296" presetID="11" presetClass="entr" presetSubtype="0" fill="hold" grpId="0" nodeType="afterEffect">
                                  <p:stCondLst>
                                    <p:cond delay="0"/>
                                  </p:stCondLst>
                                  <p:childTnLst>
                                    <p:set>
                                      <p:cBhvr>
                                        <p:cTn id="297" dur="1000">
                                          <p:stCondLst>
                                            <p:cond delay="0"/>
                                          </p:stCondLst>
                                        </p:cTn>
                                        <p:tgtEl>
                                          <p:spTgt spid="246"/>
                                        </p:tgtEl>
                                        <p:attrNameLst>
                                          <p:attrName>style.visibility</p:attrName>
                                        </p:attrNameLst>
                                      </p:cBhvr>
                                      <p:to>
                                        <p:strVal val="visible"/>
                                      </p:to>
                                    </p:set>
                                  </p:childTnLst>
                                </p:cTn>
                              </p:par>
                            </p:childTnLst>
                          </p:cTn>
                        </p:par>
                        <p:par>
                          <p:cTn id="298" fill="hold">
                            <p:stCondLst>
                              <p:cond delay="75500"/>
                            </p:stCondLst>
                            <p:childTnLst>
                              <p:par>
                                <p:cTn id="299" presetID="11" presetClass="entr" presetSubtype="0" fill="hold" grpId="0" nodeType="afterEffect">
                                  <p:stCondLst>
                                    <p:cond delay="0"/>
                                  </p:stCondLst>
                                  <p:childTnLst>
                                    <p:set>
                                      <p:cBhvr>
                                        <p:cTn id="300" dur="1000">
                                          <p:stCondLst>
                                            <p:cond delay="0"/>
                                          </p:stCondLst>
                                        </p:cTn>
                                        <p:tgtEl>
                                          <p:spTgt spid="247"/>
                                        </p:tgtEl>
                                        <p:attrNameLst>
                                          <p:attrName>style.visibility</p:attrName>
                                        </p:attrNameLst>
                                      </p:cBhvr>
                                      <p:to>
                                        <p:strVal val="visible"/>
                                      </p:to>
                                    </p:set>
                                  </p:childTnLst>
                                </p:cTn>
                              </p:par>
                            </p:childTnLst>
                          </p:cTn>
                        </p:par>
                        <p:par>
                          <p:cTn id="301" fill="hold">
                            <p:stCondLst>
                              <p:cond delay="76500"/>
                            </p:stCondLst>
                            <p:childTnLst>
                              <p:par>
                                <p:cTn id="302" presetID="11" presetClass="entr" presetSubtype="0" fill="hold" grpId="0" nodeType="afterEffect">
                                  <p:stCondLst>
                                    <p:cond delay="0"/>
                                  </p:stCondLst>
                                  <p:childTnLst>
                                    <p:set>
                                      <p:cBhvr>
                                        <p:cTn id="303" dur="1000">
                                          <p:stCondLst>
                                            <p:cond delay="0"/>
                                          </p:stCondLst>
                                        </p:cTn>
                                        <p:tgtEl>
                                          <p:spTgt spid="248"/>
                                        </p:tgtEl>
                                        <p:attrNameLst>
                                          <p:attrName>style.visibility</p:attrName>
                                        </p:attrNameLst>
                                      </p:cBhvr>
                                      <p:to>
                                        <p:strVal val="visible"/>
                                      </p:to>
                                    </p:set>
                                  </p:childTnLst>
                                </p:cTn>
                              </p:par>
                            </p:childTnLst>
                          </p:cTn>
                        </p:par>
                        <p:par>
                          <p:cTn id="304" fill="hold">
                            <p:stCondLst>
                              <p:cond delay="77500"/>
                            </p:stCondLst>
                            <p:childTnLst>
                              <p:par>
                                <p:cTn id="305" presetID="11" presetClass="entr" presetSubtype="0" fill="hold" grpId="0" nodeType="afterEffect">
                                  <p:stCondLst>
                                    <p:cond delay="0"/>
                                  </p:stCondLst>
                                  <p:childTnLst>
                                    <p:set>
                                      <p:cBhvr>
                                        <p:cTn id="306" dur="1000">
                                          <p:stCondLst>
                                            <p:cond delay="0"/>
                                          </p:stCondLst>
                                        </p:cTn>
                                        <p:tgtEl>
                                          <p:spTgt spid="249"/>
                                        </p:tgtEl>
                                        <p:attrNameLst>
                                          <p:attrName>style.visibility</p:attrName>
                                        </p:attrNameLst>
                                      </p:cBhvr>
                                      <p:to>
                                        <p:strVal val="visible"/>
                                      </p:to>
                                    </p:set>
                                  </p:childTnLst>
                                </p:cTn>
                              </p:par>
                            </p:childTnLst>
                          </p:cTn>
                        </p:par>
                        <p:par>
                          <p:cTn id="307" fill="hold">
                            <p:stCondLst>
                              <p:cond delay="78500"/>
                            </p:stCondLst>
                            <p:childTnLst>
                              <p:par>
                                <p:cTn id="308" presetID="11" presetClass="entr" presetSubtype="0" fill="hold" grpId="0" nodeType="afterEffect">
                                  <p:stCondLst>
                                    <p:cond delay="0"/>
                                  </p:stCondLst>
                                  <p:childTnLst>
                                    <p:set>
                                      <p:cBhvr>
                                        <p:cTn id="309" dur="1000">
                                          <p:stCondLst>
                                            <p:cond delay="0"/>
                                          </p:stCondLst>
                                        </p:cTn>
                                        <p:tgtEl>
                                          <p:spTgt spid="250"/>
                                        </p:tgtEl>
                                        <p:attrNameLst>
                                          <p:attrName>style.visibility</p:attrName>
                                        </p:attrNameLst>
                                      </p:cBhvr>
                                      <p:to>
                                        <p:strVal val="visible"/>
                                      </p:to>
                                    </p:set>
                                  </p:childTnLst>
                                </p:cTn>
                              </p:par>
                            </p:childTnLst>
                          </p:cTn>
                        </p:par>
                        <p:par>
                          <p:cTn id="310" fill="hold">
                            <p:stCondLst>
                              <p:cond delay="79500"/>
                            </p:stCondLst>
                            <p:childTnLst>
                              <p:par>
                                <p:cTn id="311" presetID="11" presetClass="entr" presetSubtype="0" fill="hold" grpId="0" nodeType="afterEffect">
                                  <p:stCondLst>
                                    <p:cond delay="0"/>
                                  </p:stCondLst>
                                  <p:childTnLst>
                                    <p:set>
                                      <p:cBhvr>
                                        <p:cTn id="312" dur="1000">
                                          <p:stCondLst>
                                            <p:cond delay="0"/>
                                          </p:stCondLst>
                                        </p:cTn>
                                        <p:tgtEl>
                                          <p:spTgt spid="251"/>
                                        </p:tgtEl>
                                        <p:attrNameLst>
                                          <p:attrName>style.visibility</p:attrName>
                                        </p:attrNameLst>
                                      </p:cBhvr>
                                      <p:to>
                                        <p:strVal val="visible"/>
                                      </p:to>
                                    </p:set>
                                  </p:childTnLst>
                                </p:cTn>
                              </p:par>
                            </p:childTnLst>
                          </p:cTn>
                        </p:par>
                        <p:par>
                          <p:cTn id="313" fill="hold">
                            <p:stCondLst>
                              <p:cond delay="80500"/>
                            </p:stCondLst>
                            <p:childTnLst>
                              <p:par>
                                <p:cTn id="314" presetID="11" presetClass="entr" presetSubtype="0" fill="hold" grpId="0" nodeType="afterEffect">
                                  <p:stCondLst>
                                    <p:cond delay="0"/>
                                  </p:stCondLst>
                                  <p:childTnLst>
                                    <p:set>
                                      <p:cBhvr>
                                        <p:cTn id="315" dur="1000">
                                          <p:stCondLst>
                                            <p:cond delay="0"/>
                                          </p:stCondLst>
                                        </p:cTn>
                                        <p:tgtEl>
                                          <p:spTgt spid="252"/>
                                        </p:tgtEl>
                                        <p:attrNameLst>
                                          <p:attrName>style.visibility</p:attrName>
                                        </p:attrNameLst>
                                      </p:cBhvr>
                                      <p:to>
                                        <p:strVal val="visible"/>
                                      </p:to>
                                    </p:set>
                                  </p:childTnLst>
                                </p:cTn>
                              </p:par>
                            </p:childTnLst>
                          </p:cTn>
                        </p:par>
                        <p:par>
                          <p:cTn id="316" fill="hold">
                            <p:stCondLst>
                              <p:cond delay="81500"/>
                            </p:stCondLst>
                            <p:childTnLst>
                              <p:par>
                                <p:cTn id="317" presetID="11" presetClass="entr" presetSubtype="0" fill="hold" grpId="0" nodeType="afterEffect">
                                  <p:stCondLst>
                                    <p:cond delay="0"/>
                                  </p:stCondLst>
                                  <p:childTnLst>
                                    <p:set>
                                      <p:cBhvr>
                                        <p:cTn id="318" dur="1000">
                                          <p:stCondLst>
                                            <p:cond delay="0"/>
                                          </p:stCondLst>
                                        </p:cTn>
                                        <p:tgtEl>
                                          <p:spTgt spid="253"/>
                                        </p:tgtEl>
                                        <p:attrNameLst>
                                          <p:attrName>style.visibility</p:attrName>
                                        </p:attrNameLst>
                                      </p:cBhvr>
                                      <p:to>
                                        <p:strVal val="visible"/>
                                      </p:to>
                                    </p:set>
                                  </p:childTnLst>
                                </p:cTn>
                              </p:par>
                            </p:childTnLst>
                          </p:cTn>
                        </p:par>
                        <p:par>
                          <p:cTn id="319" fill="hold">
                            <p:stCondLst>
                              <p:cond delay="82500"/>
                            </p:stCondLst>
                            <p:childTnLst>
                              <p:par>
                                <p:cTn id="320" presetID="11" presetClass="entr" presetSubtype="0" fill="hold" grpId="0" nodeType="afterEffect">
                                  <p:stCondLst>
                                    <p:cond delay="0"/>
                                  </p:stCondLst>
                                  <p:childTnLst>
                                    <p:set>
                                      <p:cBhvr>
                                        <p:cTn id="321" dur="1000">
                                          <p:stCondLst>
                                            <p:cond delay="0"/>
                                          </p:stCondLst>
                                        </p:cTn>
                                        <p:tgtEl>
                                          <p:spTgt spid="254"/>
                                        </p:tgtEl>
                                        <p:attrNameLst>
                                          <p:attrName>style.visibility</p:attrName>
                                        </p:attrNameLst>
                                      </p:cBhvr>
                                      <p:to>
                                        <p:strVal val="visible"/>
                                      </p:to>
                                    </p:set>
                                  </p:childTnLst>
                                </p:cTn>
                              </p:par>
                            </p:childTnLst>
                          </p:cTn>
                        </p:par>
                        <p:par>
                          <p:cTn id="322" fill="hold">
                            <p:stCondLst>
                              <p:cond delay="83500"/>
                            </p:stCondLst>
                            <p:childTnLst>
                              <p:par>
                                <p:cTn id="323" presetID="11" presetClass="entr" presetSubtype="0" fill="hold" grpId="0" nodeType="afterEffect">
                                  <p:stCondLst>
                                    <p:cond delay="0"/>
                                  </p:stCondLst>
                                  <p:childTnLst>
                                    <p:set>
                                      <p:cBhvr>
                                        <p:cTn id="324" dur="1000">
                                          <p:stCondLst>
                                            <p:cond delay="0"/>
                                          </p:stCondLst>
                                        </p:cTn>
                                        <p:tgtEl>
                                          <p:spTgt spid="255"/>
                                        </p:tgtEl>
                                        <p:attrNameLst>
                                          <p:attrName>style.visibility</p:attrName>
                                        </p:attrNameLst>
                                      </p:cBhvr>
                                      <p:to>
                                        <p:strVal val="visible"/>
                                      </p:to>
                                    </p:set>
                                  </p:childTnLst>
                                </p:cTn>
                              </p:par>
                            </p:childTnLst>
                          </p:cTn>
                        </p:par>
                        <p:par>
                          <p:cTn id="325" fill="hold">
                            <p:stCondLst>
                              <p:cond delay="84500"/>
                            </p:stCondLst>
                            <p:childTnLst>
                              <p:par>
                                <p:cTn id="326" presetID="11" presetClass="entr" presetSubtype="0" fill="hold" grpId="0" nodeType="afterEffect">
                                  <p:stCondLst>
                                    <p:cond delay="0"/>
                                  </p:stCondLst>
                                  <p:childTnLst>
                                    <p:set>
                                      <p:cBhvr>
                                        <p:cTn id="327" dur="1000">
                                          <p:stCondLst>
                                            <p:cond delay="0"/>
                                          </p:stCondLst>
                                        </p:cTn>
                                        <p:tgtEl>
                                          <p:spTgt spid="256"/>
                                        </p:tgtEl>
                                        <p:attrNameLst>
                                          <p:attrName>style.visibility</p:attrName>
                                        </p:attrNameLst>
                                      </p:cBhvr>
                                      <p:to>
                                        <p:strVal val="visible"/>
                                      </p:to>
                                    </p:set>
                                  </p:childTnLst>
                                </p:cTn>
                              </p:par>
                            </p:childTnLst>
                          </p:cTn>
                        </p:par>
                        <p:par>
                          <p:cTn id="328" fill="hold">
                            <p:stCondLst>
                              <p:cond delay="85500"/>
                            </p:stCondLst>
                            <p:childTnLst>
                              <p:par>
                                <p:cTn id="329" presetID="11" presetClass="entr" presetSubtype="0" fill="hold" grpId="0" nodeType="afterEffect">
                                  <p:stCondLst>
                                    <p:cond delay="0"/>
                                  </p:stCondLst>
                                  <p:childTnLst>
                                    <p:set>
                                      <p:cBhvr>
                                        <p:cTn id="330" dur="1000">
                                          <p:stCondLst>
                                            <p:cond delay="0"/>
                                          </p:stCondLst>
                                        </p:cTn>
                                        <p:tgtEl>
                                          <p:spTgt spid="257"/>
                                        </p:tgtEl>
                                        <p:attrNameLst>
                                          <p:attrName>style.visibility</p:attrName>
                                        </p:attrNameLst>
                                      </p:cBhvr>
                                      <p:to>
                                        <p:strVal val="visible"/>
                                      </p:to>
                                    </p:set>
                                  </p:childTnLst>
                                </p:cTn>
                              </p:par>
                            </p:childTnLst>
                          </p:cTn>
                        </p:par>
                        <p:par>
                          <p:cTn id="331" fill="hold">
                            <p:stCondLst>
                              <p:cond delay="86500"/>
                            </p:stCondLst>
                            <p:childTnLst>
                              <p:par>
                                <p:cTn id="332" presetID="11" presetClass="entr" presetSubtype="0" fill="hold" grpId="0" nodeType="afterEffect">
                                  <p:stCondLst>
                                    <p:cond delay="0"/>
                                  </p:stCondLst>
                                  <p:childTnLst>
                                    <p:set>
                                      <p:cBhvr>
                                        <p:cTn id="333" dur="1000">
                                          <p:stCondLst>
                                            <p:cond delay="0"/>
                                          </p:stCondLst>
                                        </p:cTn>
                                        <p:tgtEl>
                                          <p:spTgt spid="258"/>
                                        </p:tgtEl>
                                        <p:attrNameLst>
                                          <p:attrName>style.visibility</p:attrName>
                                        </p:attrNameLst>
                                      </p:cBhvr>
                                      <p:to>
                                        <p:strVal val="visible"/>
                                      </p:to>
                                    </p:set>
                                  </p:childTnLst>
                                </p:cTn>
                              </p:par>
                            </p:childTnLst>
                          </p:cTn>
                        </p:par>
                        <p:par>
                          <p:cTn id="334" fill="hold">
                            <p:stCondLst>
                              <p:cond delay="87500"/>
                            </p:stCondLst>
                            <p:childTnLst>
                              <p:par>
                                <p:cTn id="335" presetID="11" presetClass="entr" presetSubtype="0" fill="hold" grpId="0" nodeType="afterEffect">
                                  <p:stCondLst>
                                    <p:cond delay="0"/>
                                  </p:stCondLst>
                                  <p:childTnLst>
                                    <p:set>
                                      <p:cBhvr>
                                        <p:cTn id="336" dur="1000">
                                          <p:stCondLst>
                                            <p:cond delay="0"/>
                                          </p:stCondLst>
                                        </p:cTn>
                                        <p:tgtEl>
                                          <p:spTgt spid="259"/>
                                        </p:tgtEl>
                                        <p:attrNameLst>
                                          <p:attrName>style.visibility</p:attrName>
                                        </p:attrNameLst>
                                      </p:cBhvr>
                                      <p:to>
                                        <p:strVal val="visible"/>
                                      </p:to>
                                    </p:set>
                                  </p:childTnLst>
                                </p:cTn>
                              </p:par>
                            </p:childTnLst>
                          </p:cTn>
                        </p:par>
                        <p:par>
                          <p:cTn id="337" fill="hold">
                            <p:stCondLst>
                              <p:cond delay="88500"/>
                            </p:stCondLst>
                            <p:childTnLst>
                              <p:par>
                                <p:cTn id="338" presetID="11" presetClass="entr" presetSubtype="0" fill="hold" grpId="0" nodeType="afterEffect">
                                  <p:stCondLst>
                                    <p:cond delay="0"/>
                                  </p:stCondLst>
                                  <p:childTnLst>
                                    <p:set>
                                      <p:cBhvr>
                                        <p:cTn id="339" dur="1000">
                                          <p:stCondLst>
                                            <p:cond delay="0"/>
                                          </p:stCondLst>
                                        </p:cTn>
                                        <p:tgtEl>
                                          <p:spTgt spid="260"/>
                                        </p:tgtEl>
                                        <p:attrNameLst>
                                          <p:attrName>style.visibility</p:attrName>
                                        </p:attrNameLst>
                                      </p:cBhvr>
                                      <p:to>
                                        <p:strVal val="visible"/>
                                      </p:to>
                                    </p:set>
                                  </p:childTnLst>
                                </p:cTn>
                              </p:par>
                            </p:childTnLst>
                          </p:cTn>
                        </p:par>
                        <p:par>
                          <p:cTn id="340" fill="hold">
                            <p:stCondLst>
                              <p:cond delay="89500"/>
                            </p:stCondLst>
                            <p:childTnLst>
                              <p:par>
                                <p:cTn id="341" presetID="11" presetClass="entr" presetSubtype="0" fill="hold" grpId="0" nodeType="afterEffect">
                                  <p:stCondLst>
                                    <p:cond delay="0"/>
                                  </p:stCondLst>
                                  <p:childTnLst>
                                    <p:set>
                                      <p:cBhvr>
                                        <p:cTn id="342" dur="1000">
                                          <p:stCondLst>
                                            <p:cond delay="0"/>
                                          </p:stCondLst>
                                        </p:cTn>
                                        <p:tgtEl>
                                          <p:spTgt spid="261"/>
                                        </p:tgtEl>
                                        <p:attrNameLst>
                                          <p:attrName>style.visibility</p:attrName>
                                        </p:attrNameLst>
                                      </p:cBhvr>
                                      <p:to>
                                        <p:strVal val="visible"/>
                                      </p:to>
                                    </p:set>
                                  </p:childTnLst>
                                </p:cTn>
                              </p:par>
                            </p:childTnLst>
                          </p:cTn>
                        </p:par>
                        <p:par>
                          <p:cTn id="343" fill="hold">
                            <p:stCondLst>
                              <p:cond delay="90500"/>
                            </p:stCondLst>
                            <p:childTnLst>
                              <p:par>
                                <p:cTn id="344" presetID="11" presetClass="entr" presetSubtype="0" fill="hold" grpId="0" nodeType="afterEffect">
                                  <p:stCondLst>
                                    <p:cond delay="0"/>
                                  </p:stCondLst>
                                  <p:childTnLst>
                                    <p:set>
                                      <p:cBhvr>
                                        <p:cTn id="345" dur="1000">
                                          <p:stCondLst>
                                            <p:cond delay="0"/>
                                          </p:stCondLst>
                                        </p:cTn>
                                        <p:tgtEl>
                                          <p:spTgt spid="262"/>
                                        </p:tgtEl>
                                        <p:attrNameLst>
                                          <p:attrName>style.visibility</p:attrName>
                                        </p:attrNameLst>
                                      </p:cBhvr>
                                      <p:to>
                                        <p:strVal val="visible"/>
                                      </p:to>
                                    </p:set>
                                  </p:childTnLst>
                                </p:cTn>
                              </p:par>
                            </p:childTnLst>
                          </p:cTn>
                        </p:par>
                        <p:par>
                          <p:cTn id="346" fill="hold">
                            <p:stCondLst>
                              <p:cond delay="91500"/>
                            </p:stCondLst>
                            <p:childTnLst>
                              <p:par>
                                <p:cTn id="347" presetID="11" presetClass="entr" presetSubtype="0" fill="hold" grpId="0" nodeType="afterEffect">
                                  <p:stCondLst>
                                    <p:cond delay="0"/>
                                  </p:stCondLst>
                                  <p:childTnLst>
                                    <p:set>
                                      <p:cBhvr>
                                        <p:cTn id="348" dur="1000">
                                          <p:stCondLst>
                                            <p:cond delay="0"/>
                                          </p:stCondLst>
                                        </p:cTn>
                                        <p:tgtEl>
                                          <p:spTgt spid="263"/>
                                        </p:tgtEl>
                                        <p:attrNameLst>
                                          <p:attrName>style.visibility</p:attrName>
                                        </p:attrNameLst>
                                      </p:cBhvr>
                                      <p:to>
                                        <p:strVal val="visible"/>
                                      </p:to>
                                    </p:set>
                                  </p:childTnLst>
                                </p:cTn>
                              </p:par>
                            </p:childTnLst>
                          </p:cTn>
                        </p:par>
                        <p:par>
                          <p:cTn id="349" fill="hold">
                            <p:stCondLst>
                              <p:cond delay="92500"/>
                            </p:stCondLst>
                            <p:childTnLst>
                              <p:par>
                                <p:cTn id="350" presetID="11" presetClass="entr" presetSubtype="0" fill="hold" grpId="0" nodeType="afterEffect">
                                  <p:stCondLst>
                                    <p:cond delay="0"/>
                                  </p:stCondLst>
                                  <p:childTnLst>
                                    <p:set>
                                      <p:cBhvr>
                                        <p:cTn id="351" dur="1000">
                                          <p:stCondLst>
                                            <p:cond delay="0"/>
                                          </p:stCondLst>
                                        </p:cTn>
                                        <p:tgtEl>
                                          <p:spTgt spid="264"/>
                                        </p:tgtEl>
                                        <p:attrNameLst>
                                          <p:attrName>style.visibility</p:attrName>
                                        </p:attrNameLst>
                                      </p:cBhvr>
                                      <p:to>
                                        <p:strVal val="visible"/>
                                      </p:to>
                                    </p:set>
                                  </p:childTnLst>
                                </p:cTn>
                              </p:par>
                            </p:childTnLst>
                          </p:cTn>
                        </p:par>
                        <p:par>
                          <p:cTn id="352" fill="hold">
                            <p:stCondLst>
                              <p:cond delay="93500"/>
                            </p:stCondLst>
                            <p:childTnLst>
                              <p:par>
                                <p:cTn id="353" presetID="11" presetClass="entr" presetSubtype="0" fill="hold" grpId="0" nodeType="afterEffect">
                                  <p:stCondLst>
                                    <p:cond delay="0"/>
                                  </p:stCondLst>
                                  <p:childTnLst>
                                    <p:set>
                                      <p:cBhvr>
                                        <p:cTn id="354" dur="1000">
                                          <p:stCondLst>
                                            <p:cond delay="0"/>
                                          </p:stCondLst>
                                        </p:cTn>
                                        <p:tgtEl>
                                          <p:spTgt spid="265"/>
                                        </p:tgtEl>
                                        <p:attrNameLst>
                                          <p:attrName>style.visibility</p:attrName>
                                        </p:attrNameLst>
                                      </p:cBhvr>
                                      <p:to>
                                        <p:strVal val="visible"/>
                                      </p:to>
                                    </p:set>
                                  </p:childTnLst>
                                </p:cTn>
                              </p:par>
                            </p:childTnLst>
                          </p:cTn>
                        </p:par>
                        <p:par>
                          <p:cTn id="355" fill="hold">
                            <p:stCondLst>
                              <p:cond delay="94500"/>
                            </p:stCondLst>
                            <p:childTnLst>
                              <p:par>
                                <p:cTn id="356" presetID="11" presetClass="entr" presetSubtype="0" fill="hold" grpId="0" nodeType="afterEffect">
                                  <p:stCondLst>
                                    <p:cond delay="0"/>
                                  </p:stCondLst>
                                  <p:childTnLst>
                                    <p:set>
                                      <p:cBhvr>
                                        <p:cTn id="357" dur="1000">
                                          <p:stCondLst>
                                            <p:cond delay="0"/>
                                          </p:stCondLst>
                                        </p:cTn>
                                        <p:tgtEl>
                                          <p:spTgt spid="266"/>
                                        </p:tgtEl>
                                        <p:attrNameLst>
                                          <p:attrName>style.visibility</p:attrName>
                                        </p:attrNameLst>
                                      </p:cBhvr>
                                      <p:to>
                                        <p:strVal val="visible"/>
                                      </p:to>
                                    </p:set>
                                  </p:childTnLst>
                                </p:cTn>
                              </p:par>
                            </p:childTnLst>
                          </p:cTn>
                        </p:par>
                        <p:par>
                          <p:cTn id="358" fill="hold">
                            <p:stCondLst>
                              <p:cond delay="95500"/>
                            </p:stCondLst>
                            <p:childTnLst>
                              <p:par>
                                <p:cTn id="359" presetID="11" presetClass="entr" presetSubtype="0" fill="hold" grpId="0" nodeType="afterEffect">
                                  <p:stCondLst>
                                    <p:cond delay="0"/>
                                  </p:stCondLst>
                                  <p:childTnLst>
                                    <p:set>
                                      <p:cBhvr>
                                        <p:cTn id="360" dur="1000">
                                          <p:stCondLst>
                                            <p:cond delay="0"/>
                                          </p:stCondLst>
                                        </p:cTn>
                                        <p:tgtEl>
                                          <p:spTgt spid="267"/>
                                        </p:tgtEl>
                                        <p:attrNameLst>
                                          <p:attrName>style.visibility</p:attrName>
                                        </p:attrNameLst>
                                      </p:cBhvr>
                                      <p:to>
                                        <p:strVal val="visible"/>
                                      </p:to>
                                    </p:set>
                                  </p:childTnLst>
                                </p:cTn>
                              </p:par>
                            </p:childTnLst>
                          </p:cTn>
                        </p:par>
                        <p:par>
                          <p:cTn id="361" fill="hold">
                            <p:stCondLst>
                              <p:cond delay="96500"/>
                            </p:stCondLst>
                            <p:childTnLst>
                              <p:par>
                                <p:cTn id="362" presetID="11" presetClass="entr" presetSubtype="0" fill="hold" grpId="0" nodeType="afterEffect">
                                  <p:stCondLst>
                                    <p:cond delay="0"/>
                                  </p:stCondLst>
                                  <p:childTnLst>
                                    <p:set>
                                      <p:cBhvr>
                                        <p:cTn id="363" dur="1000">
                                          <p:stCondLst>
                                            <p:cond delay="0"/>
                                          </p:stCondLst>
                                        </p:cTn>
                                        <p:tgtEl>
                                          <p:spTgt spid="268"/>
                                        </p:tgtEl>
                                        <p:attrNameLst>
                                          <p:attrName>style.visibility</p:attrName>
                                        </p:attrNameLst>
                                      </p:cBhvr>
                                      <p:to>
                                        <p:strVal val="visible"/>
                                      </p:to>
                                    </p:set>
                                  </p:childTnLst>
                                </p:cTn>
                              </p:par>
                            </p:childTnLst>
                          </p:cTn>
                        </p:par>
                        <p:par>
                          <p:cTn id="364" fill="hold">
                            <p:stCondLst>
                              <p:cond delay="97500"/>
                            </p:stCondLst>
                            <p:childTnLst>
                              <p:par>
                                <p:cTn id="365" presetID="11" presetClass="entr" presetSubtype="0" fill="hold" grpId="0" nodeType="afterEffect">
                                  <p:stCondLst>
                                    <p:cond delay="0"/>
                                  </p:stCondLst>
                                  <p:childTnLst>
                                    <p:set>
                                      <p:cBhvr>
                                        <p:cTn id="366" dur="1000">
                                          <p:stCondLst>
                                            <p:cond delay="0"/>
                                          </p:stCondLst>
                                        </p:cTn>
                                        <p:tgtEl>
                                          <p:spTgt spid="269"/>
                                        </p:tgtEl>
                                        <p:attrNameLst>
                                          <p:attrName>style.visibility</p:attrName>
                                        </p:attrNameLst>
                                      </p:cBhvr>
                                      <p:to>
                                        <p:strVal val="visible"/>
                                      </p:to>
                                    </p:set>
                                  </p:childTnLst>
                                </p:cTn>
                              </p:par>
                            </p:childTnLst>
                          </p:cTn>
                        </p:par>
                        <p:par>
                          <p:cTn id="367" fill="hold">
                            <p:stCondLst>
                              <p:cond delay="98500"/>
                            </p:stCondLst>
                            <p:childTnLst>
                              <p:par>
                                <p:cTn id="368" presetID="11" presetClass="entr" presetSubtype="0" fill="hold" grpId="0" nodeType="afterEffect">
                                  <p:stCondLst>
                                    <p:cond delay="0"/>
                                  </p:stCondLst>
                                  <p:childTnLst>
                                    <p:set>
                                      <p:cBhvr>
                                        <p:cTn id="369" dur="1000">
                                          <p:stCondLst>
                                            <p:cond delay="0"/>
                                          </p:stCondLst>
                                        </p:cTn>
                                        <p:tgtEl>
                                          <p:spTgt spid="270"/>
                                        </p:tgtEl>
                                        <p:attrNameLst>
                                          <p:attrName>style.visibility</p:attrName>
                                        </p:attrNameLst>
                                      </p:cBhvr>
                                      <p:to>
                                        <p:strVal val="visible"/>
                                      </p:to>
                                    </p:set>
                                  </p:childTnLst>
                                </p:cTn>
                              </p:par>
                            </p:childTnLst>
                          </p:cTn>
                        </p:par>
                        <p:par>
                          <p:cTn id="370" fill="hold">
                            <p:stCondLst>
                              <p:cond delay="99500"/>
                            </p:stCondLst>
                            <p:childTnLst>
                              <p:par>
                                <p:cTn id="371" presetID="11" presetClass="entr" presetSubtype="0" fill="hold" grpId="0" nodeType="afterEffect">
                                  <p:stCondLst>
                                    <p:cond delay="0"/>
                                  </p:stCondLst>
                                  <p:childTnLst>
                                    <p:set>
                                      <p:cBhvr>
                                        <p:cTn id="372" dur="1000">
                                          <p:stCondLst>
                                            <p:cond delay="0"/>
                                          </p:stCondLst>
                                        </p:cTn>
                                        <p:tgtEl>
                                          <p:spTgt spid="271"/>
                                        </p:tgtEl>
                                        <p:attrNameLst>
                                          <p:attrName>style.visibility</p:attrName>
                                        </p:attrNameLst>
                                      </p:cBhvr>
                                      <p:to>
                                        <p:strVal val="visible"/>
                                      </p:to>
                                    </p:set>
                                  </p:childTnLst>
                                </p:cTn>
                              </p:par>
                            </p:childTnLst>
                          </p:cTn>
                        </p:par>
                        <p:par>
                          <p:cTn id="373" fill="hold">
                            <p:stCondLst>
                              <p:cond delay="100500"/>
                            </p:stCondLst>
                            <p:childTnLst>
                              <p:par>
                                <p:cTn id="374" presetID="11" presetClass="entr" presetSubtype="0" fill="hold" grpId="0" nodeType="afterEffect">
                                  <p:stCondLst>
                                    <p:cond delay="0"/>
                                  </p:stCondLst>
                                  <p:childTnLst>
                                    <p:set>
                                      <p:cBhvr>
                                        <p:cTn id="375" dur="1000">
                                          <p:stCondLst>
                                            <p:cond delay="0"/>
                                          </p:stCondLst>
                                        </p:cTn>
                                        <p:tgtEl>
                                          <p:spTgt spid="272"/>
                                        </p:tgtEl>
                                        <p:attrNameLst>
                                          <p:attrName>style.visibility</p:attrName>
                                        </p:attrNameLst>
                                      </p:cBhvr>
                                      <p:to>
                                        <p:strVal val="visible"/>
                                      </p:to>
                                    </p:set>
                                  </p:childTnLst>
                                </p:cTn>
                              </p:par>
                            </p:childTnLst>
                          </p:cTn>
                        </p:par>
                        <p:par>
                          <p:cTn id="376" fill="hold">
                            <p:stCondLst>
                              <p:cond delay="101500"/>
                            </p:stCondLst>
                            <p:childTnLst>
                              <p:par>
                                <p:cTn id="377" presetID="11" presetClass="entr" presetSubtype="0" fill="hold" grpId="0" nodeType="afterEffect">
                                  <p:stCondLst>
                                    <p:cond delay="0"/>
                                  </p:stCondLst>
                                  <p:childTnLst>
                                    <p:set>
                                      <p:cBhvr>
                                        <p:cTn id="378" dur="1000">
                                          <p:stCondLst>
                                            <p:cond delay="0"/>
                                          </p:stCondLst>
                                        </p:cTn>
                                        <p:tgtEl>
                                          <p:spTgt spid="273"/>
                                        </p:tgtEl>
                                        <p:attrNameLst>
                                          <p:attrName>style.visibility</p:attrName>
                                        </p:attrNameLst>
                                      </p:cBhvr>
                                      <p:to>
                                        <p:strVal val="visible"/>
                                      </p:to>
                                    </p:set>
                                  </p:childTnLst>
                                </p:cTn>
                              </p:par>
                            </p:childTnLst>
                          </p:cTn>
                        </p:par>
                        <p:par>
                          <p:cTn id="379" fill="hold">
                            <p:stCondLst>
                              <p:cond delay="102500"/>
                            </p:stCondLst>
                            <p:childTnLst>
                              <p:par>
                                <p:cTn id="380" presetID="11" presetClass="entr" presetSubtype="0" fill="hold" grpId="0" nodeType="afterEffect">
                                  <p:stCondLst>
                                    <p:cond delay="0"/>
                                  </p:stCondLst>
                                  <p:childTnLst>
                                    <p:set>
                                      <p:cBhvr>
                                        <p:cTn id="381" dur="1000">
                                          <p:stCondLst>
                                            <p:cond delay="0"/>
                                          </p:stCondLst>
                                        </p:cTn>
                                        <p:tgtEl>
                                          <p:spTgt spid="274"/>
                                        </p:tgtEl>
                                        <p:attrNameLst>
                                          <p:attrName>style.visibility</p:attrName>
                                        </p:attrNameLst>
                                      </p:cBhvr>
                                      <p:to>
                                        <p:strVal val="visible"/>
                                      </p:to>
                                    </p:set>
                                  </p:childTnLst>
                                </p:cTn>
                              </p:par>
                            </p:childTnLst>
                          </p:cTn>
                        </p:par>
                        <p:par>
                          <p:cTn id="382" fill="hold">
                            <p:stCondLst>
                              <p:cond delay="103500"/>
                            </p:stCondLst>
                            <p:childTnLst>
                              <p:par>
                                <p:cTn id="383" presetID="11" presetClass="entr" presetSubtype="0" fill="hold" grpId="0" nodeType="afterEffect">
                                  <p:stCondLst>
                                    <p:cond delay="0"/>
                                  </p:stCondLst>
                                  <p:childTnLst>
                                    <p:set>
                                      <p:cBhvr>
                                        <p:cTn id="384" dur="1000">
                                          <p:stCondLst>
                                            <p:cond delay="0"/>
                                          </p:stCondLst>
                                        </p:cTn>
                                        <p:tgtEl>
                                          <p:spTgt spid="275"/>
                                        </p:tgtEl>
                                        <p:attrNameLst>
                                          <p:attrName>style.visibility</p:attrName>
                                        </p:attrNameLst>
                                      </p:cBhvr>
                                      <p:to>
                                        <p:strVal val="visible"/>
                                      </p:to>
                                    </p:set>
                                  </p:childTnLst>
                                </p:cTn>
                              </p:par>
                            </p:childTnLst>
                          </p:cTn>
                        </p:par>
                        <p:par>
                          <p:cTn id="385" fill="hold">
                            <p:stCondLst>
                              <p:cond delay="104500"/>
                            </p:stCondLst>
                            <p:childTnLst>
                              <p:par>
                                <p:cTn id="386" presetID="11" presetClass="entr" presetSubtype="0" fill="hold" grpId="0" nodeType="afterEffect">
                                  <p:stCondLst>
                                    <p:cond delay="0"/>
                                  </p:stCondLst>
                                  <p:childTnLst>
                                    <p:set>
                                      <p:cBhvr>
                                        <p:cTn id="387" dur="1000">
                                          <p:stCondLst>
                                            <p:cond delay="0"/>
                                          </p:stCondLst>
                                        </p:cTn>
                                        <p:tgtEl>
                                          <p:spTgt spid="276"/>
                                        </p:tgtEl>
                                        <p:attrNameLst>
                                          <p:attrName>style.visibility</p:attrName>
                                        </p:attrNameLst>
                                      </p:cBhvr>
                                      <p:to>
                                        <p:strVal val="visible"/>
                                      </p:to>
                                    </p:set>
                                  </p:childTnLst>
                                </p:cTn>
                              </p:par>
                            </p:childTnLst>
                          </p:cTn>
                        </p:par>
                        <p:par>
                          <p:cTn id="388" fill="hold">
                            <p:stCondLst>
                              <p:cond delay="105500"/>
                            </p:stCondLst>
                            <p:childTnLst>
                              <p:par>
                                <p:cTn id="389" presetID="11" presetClass="entr" presetSubtype="0" fill="hold" grpId="0" nodeType="afterEffect">
                                  <p:stCondLst>
                                    <p:cond delay="0"/>
                                  </p:stCondLst>
                                  <p:childTnLst>
                                    <p:set>
                                      <p:cBhvr>
                                        <p:cTn id="390" dur="1000">
                                          <p:stCondLst>
                                            <p:cond delay="0"/>
                                          </p:stCondLst>
                                        </p:cTn>
                                        <p:tgtEl>
                                          <p:spTgt spid="277"/>
                                        </p:tgtEl>
                                        <p:attrNameLst>
                                          <p:attrName>style.visibility</p:attrName>
                                        </p:attrNameLst>
                                      </p:cBhvr>
                                      <p:to>
                                        <p:strVal val="visible"/>
                                      </p:to>
                                    </p:set>
                                  </p:childTnLst>
                                </p:cTn>
                              </p:par>
                            </p:childTnLst>
                          </p:cTn>
                        </p:par>
                        <p:par>
                          <p:cTn id="391" fill="hold">
                            <p:stCondLst>
                              <p:cond delay="106500"/>
                            </p:stCondLst>
                            <p:childTnLst>
                              <p:par>
                                <p:cTn id="392" presetID="11" presetClass="entr" presetSubtype="0" fill="hold" grpId="0" nodeType="afterEffect">
                                  <p:stCondLst>
                                    <p:cond delay="0"/>
                                  </p:stCondLst>
                                  <p:childTnLst>
                                    <p:set>
                                      <p:cBhvr>
                                        <p:cTn id="393" dur="1000">
                                          <p:stCondLst>
                                            <p:cond delay="0"/>
                                          </p:stCondLst>
                                        </p:cTn>
                                        <p:tgtEl>
                                          <p:spTgt spid="278"/>
                                        </p:tgtEl>
                                        <p:attrNameLst>
                                          <p:attrName>style.visibility</p:attrName>
                                        </p:attrNameLst>
                                      </p:cBhvr>
                                      <p:to>
                                        <p:strVal val="visible"/>
                                      </p:to>
                                    </p:set>
                                  </p:childTnLst>
                                </p:cTn>
                              </p:par>
                            </p:childTnLst>
                          </p:cTn>
                        </p:par>
                        <p:par>
                          <p:cTn id="394" fill="hold">
                            <p:stCondLst>
                              <p:cond delay="107500"/>
                            </p:stCondLst>
                            <p:childTnLst>
                              <p:par>
                                <p:cTn id="395" presetID="11" presetClass="entr" presetSubtype="0" fill="hold" grpId="0" nodeType="afterEffect">
                                  <p:stCondLst>
                                    <p:cond delay="0"/>
                                  </p:stCondLst>
                                  <p:childTnLst>
                                    <p:set>
                                      <p:cBhvr>
                                        <p:cTn id="396" dur="1000">
                                          <p:stCondLst>
                                            <p:cond delay="0"/>
                                          </p:stCondLst>
                                        </p:cTn>
                                        <p:tgtEl>
                                          <p:spTgt spid="279"/>
                                        </p:tgtEl>
                                        <p:attrNameLst>
                                          <p:attrName>style.visibility</p:attrName>
                                        </p:attrNameLst>
                                      </p:cBhvr>
                                      <p:to>
                                        <p:strVal val="visible"/>
                                      </p:to>
                                    </p:set>
                                  </p:childTnLst>
                                </p:cTn>
                              </p:par>
                            </p:childTnLst>
                          </p:cTn>
                        </p:par>
                        <p:par>
                          <p:cTn id="397" fill="hold">
                            <p:stCondLst>
                              <p:cond delay="108500"/>
                            </p:stCondLst>
                            <p:childTnLst>
                              <p:par>
                                <p:cTn id="398" presetID="11" presetClass="entr" presetSubtype="0" fill="hold" grpId="0" nodeType="afterEffect">
                                  <p:stCondLst>
                                    <p:cond delay="0"/>
                                  </p:stCondLst>
                                  <p:childTnLst>
                                    <p:set>
                                      <p:cBhvr>
                                        <p:cTn id="399" dur="1000">
                                          <p:stCondLst>
                                            <p:cond delay="0"/>
                                          </p:stCondLst>
                                        </p:cTn>
                                        <p:tgtEl>
                                          <p:spTgt spid="280"/>
                                        </p:tgtEl>
                                        <p:attrNameLst>
                                          <p:attrName>style.visibility</p:attrName>
                                        </p:attrNameLst>
                                      </p:cBhvr>
                                      <p:to>
                                        <p:strVal val="visible"/>
                                      </p:to>
                                    </p:set>
                                  </p:childTnLst>
                                </p:cTn>
                              </p:par>
                            </p:childTnLst>
                          </p:cTn>
                        </p:par>
                        <p:par>
                          <p:cTn id="400" fill="hold">
                            <p:stCondLst>
                              <p:cond delay="109500"/>
                            </p:stCondLst>
                            <p:childTnLst>
                              <p:par>
                                <p:cTn id="401" presetID="11" presetClass="entr" presetSubtype="0" fill="hold" grpId="0" nodeType="afterEffect">
                                  <p:stCondLst>
                                    <p:cond delay="0"/>
                                  </p:stCondLst>
                                  <p:childTnLst>
                                    <p:set>
                                      <p:cBhvr>
                                        <p:cTn id="402" dur="1000">
                                          <p:stCondLst>
                                            <p:cond delay="0"/>
                                          </p:stCondLst>
                                        </p:cTn>
                                        <p:tgtEl>
                                          <p:spTgt spid="281"/>
                                        </p:tgtEl>
                                        <p:attrNameLst>
                                          <p:attrName>style.visibility</p:attrName>
                                        </p:attrNameLst>
                                      </p:cBhvr>
                                      <p:to>
                                        <p:strVal val="visible"/>
                                      </p:to>
                                    </p:set>
                                  </p:childTnLst>
                                </p:cTn>
                              </p:par>
                            </p:childTnLst>
                          </p:cTn>
                        </p:par>
                        <p:par>
                          <p:cTn id="403" fill="hold">
                            <p:stCondLst>
                              <p:cond delay="110500"/>
                            </p:stCondLst>
                            <p:childTnLst>
                              <p:par>
                                <p:cTn id="404" presetID="11" presetClass="entr" presetSubtype="0" fill="hold" grpId="0" nodeType="afterEffect">
                                  <p:stCondLst>
                                    <p:cond delay="0"/>
                                  </p:stCondLst>
                                  <p:childTnLst>
                                    <p:set>
                                      <p:cBhvr>
                                        <p:cTn id="405" dur="1000">
                                          <p:stCondLst>
                                            <p:cond delay="0"/>
                                          </p:stCondLst>
                                        </p:cTn>
                                        <p:tgtEl>
                                          <p:spTgt spid="282"/>
                                        </p:tgtEl>
                                        <p:attrNameLst>
                                          <p:attrName>style.visibility</p:attrName>
                                        </p:attrNameLst>
                                      </p:cBhvr>
                                      <p:to>
                                        <p:strVal val="visible"/>
                                      </p:to>
                                    </p:set>
                                  </p:childTnLst>
                                </p:cTn>
                              </p:par>
                            </p:childTnLst>
                          </p:cTn>
                        </p:par>
                        <p:par>
                          <p:cTn id="406" fill="hold">
                            <p:stCondLst>
                              <p:cond delay="111500"/>
                            </p:stCondLst>
                            <p:childTnLst>
                              <p:par>
                                <p:cTn id="407" presetID="11" presetClass="entr" presetSubtype="0" fill="hold" grpId="0" nodeType="afterEffect">
                                  <p:stCondLst>
                                    <p:cond delay="0"/>
                                  </p:stCondLst>
                                  <p:childTnLst>
                                    <p:set>
                                      <p:cBhvr>
                                        <p:cTn id="408" dur="1000">
                                          <p:stCondLst>
                                            <p:cond delay="0"/>
                                          </p:stCondLst>
                                        </p:cTn>
                                        <p:tgtEl>
                                          <p:spTgt spid="283"/>
                                        </p:tgtEl>
                                        <p:attrNameLst>
                                          <p:attrName>style.visibility</p:attrName>
                                        </p:attrNameLst>
                                      </p:cBhvr>
                                      <p:to>
                                        <p:strVal val="visible"/>
                                      </p:to>
                                    </p:set>
                                  </p:childTnLst>
                                </p:cTn>
                              </p:par>
                            </p:childTnLst>
                          </p:cTn>
                        </p:par>
                        <p:par>
                          <p:cTn id="409" fill="hold">
                            <p:stCondLst>
                              <p:cond delay="112500"/>
                            </p:stCondLst>
                            <p:childTnLst>
                              <p:par>
                                <p:cTn id="410" presetID="11" presetClass="entr" presetSubtype="0" fill="hold" grpId="0" nodeType="afterEffect">
                                  <p:stCondLst>
                                    <p:cond delay="0"/>
                                  </p:stCondLst>
                                  <p:childTnLst>
                                    <p:set>
                                      <p:cBhvr>
                                        <p:cTn id="411" dur="1000">
                                          <p:stCondLst>
                                            <p:cond delay="0"/>
                                          </p:stCondLst>
                                        </p:cTn>
                                        <p:tgtEl>
                                          <p:spTgt spid="284"/>
                                        </p:tgtEl>
                                        <p:attrNameLst>
                                          <p:attrName>style.visibility</p:attrName>
                                        </p:attrNameLst>
                                      </p:cBhvr>
                                      <p:to>
                                        <p:strVal val="visible"/>
                                      </p:to>
                                    </p:set>
                                  </p:childTnLst>
                                </p:cTn>
                              </p:par>
                            </p:childTnLst>
                          </p:cTn>
                        </p:par>
                        <p:par>
                          <p:cTn id="412" fill="hold">
                            <p:stCondLst>
                              <p:cond delay="113500"/>
                            </p:stCondLst>
                            <p:childTnLst>
                              <p:par>
                                <p:cTn id="413" presetID="11" presetClass="entr" presetSubtype="0" fill="hold" grpId="0" nodeType="afterEffect">
                                  <p:stCondLst>
                                    <p:cond delay="0"/>
                                  </p:stCondLst>
                                  <p:childTnLst>
                                    <p:set>
                                      <p:cBhvr>
                                        <p:cTn id="414" dur="1000">
                                          <p:stCondLst>
                                            <p:cond delay="0"/>
                                          </p:stCondLst>
                                        </p:cTn>
                                        <p:tgtEl>
                                          <p:spTgt spid="285"/>
                                        </p:tgtEl>
                                        <p:attrNameLst>
                                          <p:attrName>style.visibility</p:attrName>
                                        </p:attrNameLst>
                                      </p:cBhvr>
                                      <p:to>
                                        <p:strVal val="visible"/>
                                      </p:to>
                                    </p:set>
                                  </p:childTnLst>
                                </p:cTn>
                              </p:par>
                            </p:childTnLst>
                          </p:cTn>
                        </p:par>
                        <p:par>
                          <p:cTn id="415" fill="hold">
                            <p:stCondLst>
                              <p:cond delay="114500"/>
                            </p:stCondLst>
                            <p:childTnLst>
                              <p:par>
                                <p:cTn id="416" presetID="11" presetClass="entr" presetSubtype="0" fill="hold" grpId="0" nodeType="afterEffect">
                                  <p:stCondLst>
                                    <p:cond delay="0"/>
                                  </p:stCondLst>
                                  <p:childTnLst>
                                    <p:set>
                                      <p:cBhvr>
                                        <p:cTn id="417" dur="1000">
                                          <p:stCondLst>
                                            <p:cond delay="0"/>
                                          </p:stCondLst>
                                        </p:cTn>
                                        <p:tgtEl>
                                          <p:spTgt spid="286"/>
                                        </p:tgtEl>
                                        <p:attrNameLst>
                                          <p:attrName>style.visibility</p:attrName>
                                        </p:attrNameLst>
                                      </p:cBhvr>
                                      <p:to>
                                        <p:strVal val="visible"/>
                                      </p:to>
                                    </p:set>
                                  </p:childTnLst>
                                </p:cTn>
                              </p:par>
                            </p:childTnLst>
                          </p:cTn>
                        </p:par>
                        <p:par>
                          <p:cTn id="418" fill="hold">
                            <p:stCondLst>
                              <p:cond delay="115500"/>
                            </p:stCondLst>
                            <p:childTnLst>
                              <p:par>
                                <p:cTn id="419" presetID="11" presetClass="entr" presetSubtype="0" fill="hold" grpId="0" nodeType="afterEffect">
                                  <p:stCondLst>
                                    <p:cond delay="0"/>
                                  </p:stCondLst>
                                  <p:childTnLst>
                                    <p:set>
                                      <p:cBhvr>
                                        <p:cTn id="420" dur="1000">
                                          <p:stCondLst>
                                            <p:cond delay="0"/>
                                          </p:stCondLst>
                                        </p:cTn>
                                        <p:tgtEl>
                                          <p:spTgt spid="287"/>
                                        </p:tgtEl>
                                        <p:attrNameLst>
                                          <p:attrName>style.visibility</p:attrName>
                                        </p:attrNameLst>
                                      </p:cBhvr>
                                      <p:to>
                                        <p:strVal val="visible"/>
                                      </p:to>
                                    </p:set>
                                  </p:childTnLst>
                                </p:cTn>
                              </p:par>
                            </p:childTnLst>
                          </p:cTn>
                        </p:par>
                        <p:par>
                          <p:cTn id="421" fill="hold">
                            <p:stCondLst>
                              <p:cond delay="116500"/>
                            </p:stCondLst>
                            <p:childTnLst>
                              <p:par>
                                <p:cTn id="422" presetID="11" presetClass="entr" presetSubtype="0" fill="hold" grpId="0" nodeType="afterEffect">
                                  <p:stCondLst>
                                    <p:cond delay="0"/>
                                  </p:stCondLst>
                                  <p:childTnLst>
                                    <p:set>
                                      <p:cBhvr>
                                        <p:cTn id="423" dur="1000">
                                          <p:stCondLst>
                                            <p:cond delay="0"/>
                                          </p:stCondLst>
                                        </p:cTn>
                                        <p:tgtEl>
                                          <p:spTgt spid="288"/>
                                        </p:tgtEl>
                                        <p:attrNameLst>
                                          <p:attrName>style.visibility</p:attrName>
                                        </p:attrNameLst>
                                      </p:cBhvr>
                                      <p:to>
                                        <p:strVal val="visible"/>
                                      </p:to>
                                    </p:set>
                                  </p:childTnLst>
                                </p:cTn>
                              </p:par>
                            </p:childTnLst>
                          </p:cTn>
                        </p:par>
                        <p:par>
                          <p:cTn id="424" fill="hold">
                            <p:stCondLst>
                              <p:cond delay="117500"/>
                            </p:stCondLst>
                            <p:childTnLst>
                              <p:par>
                                <p:cTn id="425" presetID="11" presetClass="entr" presetSubtype="0" fill="hold" grpId="0" nodeType="afterEffect">
                                  <p:stCondLst>
                                    <p:cond delay="0"/>
                                  </p:stCondLst>
                                  <p:childTnLst>
                                    <p:set>
                                      <p:cBhvr>
                                        <p:cTn id="426" dur="1000">
                                          <p:stCondLst>
                                            <p:cond delay="0"/>
                                          </p:stCondLst>
                                        </p:cTn>
                                        <p:tgtEl>
                                          <p:spTgt spid="289"/>
                                        </p:tgtEl>
                                        <p:attrNameLst>
                                          <p:attrName>style.visibility</p:attrName>
                                        </p:attrNameLst>
                                      </p:cBhvr>
                                      <p:to>
                                        <p:strVal val="visible"/>
                                      </p:to>
                                    </p:set>
                                  </p:childTnLst>
                                </p:cTn>
                              </p:par>
                            </p:childTnLst>
                          </p:cTn>
                        </p:par>
                        <p:par>
                          <p:cTn id="427" fill="hold">
                            <p:stCondLst>
                              <p:cond delay="118500"/>
                            </p:stCondLst>
                            <p:childTnLst>
                              <p:par>
                                <p:cTn id="428" presetID="11" presetClass="entr" presetSubtype="0" fill="hold" grpId="0" nodeType="afterEffect">
                                  <p:stCondLst>
                                    <p:cond delay="0"/>
                                  </p:stCondLst>
                                  <p:childTnLst>
                                    <p:set>
                                      <p:cBhvr>
                                        <p:cTn id="429" dur="1000">
                                          <p:stCondLst>
                                            <p:cond delay="0"/>
                                          </p:stCondLst>
                                        </p:cTn>
                                        <p:tgtEl>
                                          <p:spTgt spid="290"/>
                                        </p:tgtEl>
                                        <p:attrNameLst>
                                          <p:attrName>style.visibility</p:attrName>
                                        </p:attrNameLst>
                                      </p:cBhvr>
                                      <p:to>
                                        <p:strVal val="visible"/>
                                      </p:to>
                                    </p:set>
                                  </p:childTnLst>
                                </p:cTn>
                              </p:par>
                            </p:childTnLst>
                          </p:cTn>
                        </p:par>
                        <p:par>
                          <p:cTn id="430" fill="hold">
                            <p:stCondLst>
                              <p:cond delay="119500"/>
                            </p:stCondLst>
                            <p:childTnLst>
                              <p:par>
                                <p:cTn id="431" presetID="11" presetClass="entr" presetSubtype="0" fill="hold" grpId="0" nodeType="afterEffect">
                                  <p:stCondLst>
                                    <p:cond delay="0"/>
                                  </p:stCondLst>
                                  <p:childTnLst>
                                    <p:set>
                                      <p:cBhvr>
                                        <p:cTn id="432" dur="1000">
                                          <p:stCondLst>
                                            <p:cond delay="0"/>
                                          </p:stCondLst>
                                        </p:cTn>
                                        <p:tgtEl>
                                          <p:spTgt spid="291"/>
                                        </p:tgtEl>
                                        <p:attrNameLst>
                                          <p:attrName>style.visibility</p:attrName>
                                        </p:attrNameLst>
                                      </p:cBhvr>
                                      <p:to>
                                        <p:strVal val="visible"/>
                                      </p:to>
                                    </p:set>
                                  </p:childTnLst>
                                </p:cTn>
                              </p:par>
                            </p:childTnLst>
                          </p:cTn>
                        </p:par>
                        <p:par>
                          <p:cTn id="433" fill="hold">
                            <p:stCondLst>
                              <p:cond delay="120500"/>
                            </p:stCondLst>
                            <p:childTnLst>
                              <p:par>
                                <p:cTn id="434" presetID="11" presetClass="entr" presetSubtype="0" fill="hold" grpId="0" nodeType="afterEffect">
                                  <p:stCondLst>
                                    <p:cond delay="0"/>
                                  </p:stCondLst>
                                  <p:childTnLst>
                                    <p:set>
                                      <p:cBhvr>
                                        <p:cTn id="435" dur="1000">
                                          <p:stCondLst>
                                            <p:cond delay="0"/>
                                          </p:stCondLst>
                                        </p:cTn>
                                        <p:tgtEl>
                                          <p:spTgt spid="292"/>
                                        </p:tgtEl>
                                        <p:attrNameLst>
                                          <p:attrName>style.visibility</p:attrName>
                                        </p:attrNameLst>
                                      </p:cBhvr>
                                      <p:to>
                                        <p:strVal val="visible"/>
                                      </p:to>
                                    </p:set>
                                  </p:childTnLst>
                                </p:cTn>
                              </p:par>
                            </p:childTnLst>
                          </p:cTn>
                        </p:par>
                        <p:par>
                          <p:cTn id="436" fill="hold">
                            <p:stCondLst>
                              <p:cond delay="121500"/>
                            </p:stCondLst>
                            <p:childTnLst>
                              <p:par>
                                <p:cTn id="437" presetID="11" presetClass="entr" presetSubtype="0" fill="hold" grpId="0" nodeType="afterEffect">
                                  <p:stCondLst>
                                    <p:cond delay="0"/>
                                  </p:stCondLst>
                                  <p:childTnLst>
                                    <p:set>
                                      <p:cBhvr>
                                        <p:cTn id="438" dur="1000">
                                          <p:stCondLst>
                                            <p:cond delay="0"/>
                                          </p:stCondLst>
                                        </p:cTn>
                                        <p:tgtEl>
                                          <p:spTgt spid="293"/>
                                        </p:tgtEl>
                                        <p:attrNameLst>
                                          <p:attrName>style.visibility</p:attrName>
                                        </p:attrNameLst>
                                      </p:cBhvr>
                                      <p:to>
                                        <p:strVal val="visible"/>
                                      </p:to>
                                    </p:set>
                                  </p:childTnLst>
                                </p:cTn>
                              </p:par>
                            </p:childTnLst>
                          </p:cTn>
                        </p:par>
                        <p:par>
                          <p:cTn id="439" fill="hold">
                            <p:stCondLst>
                              <p:cond delay="122500"/>
                            </p:stCondLst>
                            <p:childTnLst>
                              <p:par>
                                <p:cTn id="440" presetID="11" presetClass="entr" presetSubtype="0" fill="hold" grpId="0" nodeType="afterEffect">
                                  <p:stCondLst>
                                    <p:cond delay="0"/>
                                  </p:stCondLst>
                                  <p:childTnLst>
                                    <p:set>
                                      <p:cBhvr>
                                        <p:cTn id="441" dur="1000">
                                          <p:stCondLst>
                                            <p:cond delay="0"/>
                                          </p:stCondLst>
                                        </p:cTn>
                                        <p:tgtEl>
                                          <p:spTgt spid="294"/>
                                        </p:tgtEl>
                                        <p:attrNameLst>
                                          <p:attrName>style.visibility</p:attrName>
                                        </p:attrNameLst>
                                      </p:cBhvr>
                                      <p:to>
                                        <p:strVal val="visible"/>
                                      </p:to>
                                    </p:set>
                                  </p:childTnLst>
                                </p:cTn>
                              </p:par>
                            </p:childTnLst>
                          </p:cTn>
                        </p:par>
                        <p:par>
                          <p:cTn id="442" fill="hold">
                            <p:stCondLst>
                              <p:cond delay="123500"/>
                            </p:stCondLst>
                            <p:childTnLst>
                              <p:par>
                                <p:cTn id="443" presetID="11" presetClass="entr" presetSubtype="0" fill="hold" grpId="0" nodeType="afterEffect">
                                  <p:stCondLst>
                                    <p:cond delay="0"/>
                                  </p:stCondLst>
                                  <p:childTnLst>
                                    <p:set>
                                      <p:cBhvr>
                                        <p:cTn id="444" dur="1000">
                                          <p:stCondLst>
                                            <p:cond delay="0"/>
                                          </p:stCondLst>
                                        </p:cTn>
                                        <p:tgtEl>
                                          <p:spTgt spid="295"/>
                                        </p:tgtEl>
                                        <p:attrNameLst>
                                          <p:attrName>style.visibility</p:attrName>
                                        </p:attrNameLst>
                                      </p:cBhvr>
                                      <p:to>
                                        <p:strVal val="visible"/>
                                      </p:to>
                                    </p:set>
                                  </p:childTnLst>
                                </p:cTn>
                              </p:par>
                            </p:childTnLst>
                          </p:cTn>
                        </p:par>
                        <p:par>
                          <p:cTn id="445" fill="hold">
                            <p:stCondLst>
                              <p:cond delay="124500"/>
                            </p:stCondLst>
                            <p:childTnLst>
                              <p:par>
                                <p:cTn id="446" presetID="11" presetClass="entr" presetSubtype="0" fill="hold" grpId="0" nodeType="afterEffect">
                                  <p:stCondLst>
                                    <p:cond delay="0"/>
                                  </p:stCondLst>
                                  <p:childTnLst>
                                    <p:set>
                                      <p:cBhvr>
                                        <p:cTn id="447" dur="1000">
                                          <p:stCondLst>
                                            <p:cond delay="0"/>
                                          </p:stCondLst>
                                        </p:cTn>
                                        <p:tgtEl>
                                          <p:spTgt spid="296"/>
                                        </p:tgtEl>
                                        <p:attrNameLst>
                                          <p:attrName>style.visibility</p:attrName>
                                        </p:attrNameLst>
                                      </p:cBhvr>
                                      <p:to>
                                        <p:strVal val="visible"/>
                                      </p:to>
                                    </p:set>
                                  </p:childTnLst>
                                </p:cTn>
                              </p:par>
                            </p:childTnLst>
                          </p:cTn>
                        </p:par>
                        <p:par>
                          <p:cTn id="448" fill="hold">
                            <p:stCondLst>
                              <p:cond delay="125500"/>
                            </p:stCondLst>
                            <p:childTnLst>
                              <p:par>
                                <p:cTn id="449" presetID="11" presetClass="entr" presetSubtype="0" fill="hold" grpId="0" nodeType="afterEffect">
                                  <p:stCondLst>
                                    <p:cond delay="0"/>
                                  </p:stCondLst>
                                  <p:childTnLst>
                                    <p:set>
                                      <p:cBhvr>
                                        <p:cTn id="450" dur="1000">
                                          <p:stCondLst>
                                            <p:cond delay="0"/>
                                          </p:stCondLst>
                                        </p:cTn>
                                        <p:tgtEl>
                                          <p:spTgt spid="297"/>
                                        </p:tgtEl>
                                        <p:attrNameLst>
                                          <p:attrName>style.visibility</p:attrName>
                                        </p:attrNameLst>
                                      </p:cBhvr>
                                      <p:to>
                                        <p:strVal val="visible"/>
                                      </p:to>
                                    </p:set>
                                  </p:childTnLst>
                                </p:cTn>
                              </p:par>
                            </p:childTnLst>
                          </p:cTn>
                        </p:par>
                        <p:par>
                          <p:cTn id="451" fill="hold">
                            <p:stCondLst>
                              <p:cond delay="126500"/>
                            </p:stCondLst>
                            <p:childTnLst>
                              <p:par>
                                <p:cTn id="452" presetID="11" presetClass="entr" presetSubtype="0" fill="hold" grpId="0" nodeType="afterEffect">
                                  <p:stCondLst>
                                    <p:cond delay="0"/>
                                  </p:stCondLst>
                                  <p:childTnLst>
                                    <p:set>
                                      <p:cBhvr>
                                        <p:cTn id="453" dur="1000">
                                          <p:stCondLst>
                                            <p:cond delay="0"/>
                                          </p:stCondLst>
                                        </p:cTn>
                                        <p:tgtEl>
                                          <p:spTgt spid="298"/>
                                        </p:tgtEl>
                                        <p:attrNameLst>
                                          <p:attrName>style.visibility</p:attrName>
                                        </p:attrNameLst>
                                      </p:cBhvr>
                                      <p:to>
                                        <p:strVal val="visible"/>
                                      </p:to>
                                    </p:set>
                                  </p:childTnLst>
                                </p:cTn>
                              </p:par>
                            </p:childTnLst>
                          </p:cTn>
                        </p:par>
                        <p:par>
                          <p:cTn id="454" fill="hold">
                            <p:stCondLst>
                              <p:cond delay="127500"/>
                            </p:stCondLst>
                            <p:childTnLst>
                              <p:par>
                                <p:cTn id="455" presetID="11" presetClass="entr" presetSubtype="0" fill="hold" grpId="0" nodeType="afterEffect">
                                  <p:stCondLst>
                                    <p:cond delay="0"/>
                                  </p:stCondLst>
                                  <p:childTnLst>
                                    <p:set>
                                      <p:cBhvr>
                                        <p:cTn id="456" dur="1000">
                                          <p:stCondLst>
                                            <p:cond delay="0"/>
                                          </p:stCondLst>
                                        </p:cTn>
                                        <p:tgtEl>
                                          <p:spTgt spid="299"/>
                                        </p:tgtEl>
                                        <p:attrNameLst>
                                          <p:attrName>style.visibility</p:attrName>
                                        </p:attrNameLst>
                                      </p:cBhvr>
                                      <p:to>
                                        <p:strVal val="visible"/>
                                      </p:to>
                                    </p:set>
                                  </p:childTnLst>
                                </p:cTn>
                              </p:par>
                            </p:childTnLst>
                          </p:cTn>
                        </p:par>
                        <p:par>
                          <p:cTn id="457" fill="hold">
                            <p:stCondLst>
                              <p:cond delay="128500"/>
                            </p:stCondLst>
                            <p:childTnLst>
                              <p:par>
                                <p:cTn id="458" presetID="11" presetClass="entr" presetSubtype="0" fill="hold" grpId="0" nodeType="afterEffect">
                                  <p:stCondLst>
                                    <p:cond delay="0"/>
                                  </p:stCondLst>
                                  <p:childTnLst>
                                    <p:set>
                                      <p:cBhvr>
                                        <p:cTn id="459" dur="1000">
                                          <p:stCondLst>
                                            <p:cond delay="0"/>
                                          </p:stCondLst>
                                        </p:cTn>
                                        <p:tgtEl>
                                          <p:spTgt spid="300"/>
                                        </p:tgtEl>
                                        <p:attrNameLst>
                                          <p:attrName>style.visibility</p:attrName>
                                        </p:attrNameLst>
                                      </p:cBhvr>
                                      <p:to>
                                        <p:strVal val="visible"/>
                                      </p:to>
                                    </p:set>
                                  </p:childTnLst>
                                </p:cTn>
                              </p:par>
                            </p:childTnLst>
                          </p:cTn>
                        </p:par>
                        <p:par>
                          <p:cTn id="460" fill="hold">
                            <p:stCondLst>
                              <p:cond delay="129500"/>
                            </p:stCondLst>
                            <p:childTnLst>
                              <p:par>
                                <p:cTn id="461" presetID="11" presetClass="entr" presetSubtype="0" fill="hold" grpId="0" nodeType="afterEffect">
                                  <p:stCondLst>
                                    <p:cond delay="0"/>
                                  </p:stCondLst>
                                  <p:childTnLst>
                                    <p:set>
                                      <p:cBhvr>
                                        <p:cTn id="462" dur="1000">
                                          <p:stCondLst>
                                            <p:cond delay="0"/>
                                          </p:stCondLst>
                                        </p:cTn>
                                        <p:tgtEl>
                                          <p:spTgt spid="301"/>
                                        </p:tgtEl>
                                        <p:attrNameLst>
                                          <p:attrName>style.visibility</p:attrName>
                                        </p:attrNameLst>
                                      </p:cBhvr>
                                      <p:to>
                                        <p:strVal val="visible"/>
                                      </p:to>
                                    </p:set>
                                  </p:childTnLst>
                                </p:cTn>
                              </p:par>
                            </p:childTnLst>
                          </p:cTn>
                        </p:par>
                        <p:par>
                          <p:cTn id="463" fill="hold">
                            <p:stCondLst>
                              <p:cond delay="130500"/>
                            </p:stCondLst>
                            <p:childTnLst>
                              <p:par>
                                <p:cTn id="464" presetID="11" presetClass="entr" presetSubtype="0" fill="hold" grpId="0" nodeType="afterEffect">
                                  <p:stCondLst>
                                    <p:cond delay="0"/>
                                  </p:stCondLst>
                                  <p:childTnLst>
                                    <p:set>
                                      <p:cBhvr>
                                        <p:cTn id="465" dur="1000">
                                          <p:stCondLst>
                                            <p:cond delay="0"/>
                                          </p:stCondLst>
                                        </p:cTn>
                                        <p:tgtEl>
                                          <p:spTgt spid="302"/>
                                        </p:tgtEl>
                                        <p:attrNameLst>
                                          <p:attrName>style.visibility</p:attrName>
                                        </p:attrNameLst>
                                      </p:cBhvr>
                                      <p:to>
                                        <p:strVal val="visible"/>
                                      </p:to>
                                    </p:set>
                                  </p:childTnLst>
                                </p:cTn>
                              </p:par>
                            </p:childTnLst>
                          </p:cTn>
                        </p:par>
                        <p:par>
                          <p:cTn id="466" fill="hold">
                            <p:stCondLst>
                              <p:cond delay="131500"/>
                            </p:stCondLst>
                            <p:childTnLst>
                              <p:par>
                                <p:cTn id="467" presetID="11" presetClass="entr" presetSubtype="0" fill="hold" grpId="0" nodeType="afterEffect">
                                  <p:stCondLst>
                                    <p:cond delay="0"/>
                                  </p:stCondLst>
                                  <p:childTnLst>
                                    <p:set>
                                      <p:cBhvr>
                                        <p:cTn id="468" dur="1000">
                                          <p:stCondLst>
                                            <p:cond delay="0"/>
                                          </p:stCondLst>
                                        </p:cTn>
                                        <p:tgtEl>
                                          <p:spTgt spid="303"/>
                                        </p:tgtEl>
                                        <p:attrNameLst>
                                          <p:attrName>style.visibility</p:attrName>
                                        </p:attrNameLst>
                                      </p:cBhvr>
                                      <p:to>
                                        <p:strVal val="visible"/>
                                      </p:to>
                                    </p:set>
                                  </p:childTnLst>
                                </p:cTn>
                              </p:par>
                            </p:childTnLst>
                          </p:cTn>
                        </p:par>
                        <p:par>
                          <p:cTn id="469" fill="hold">
                            <p:stCondLst>
                              <p:cond delay="132500"/>
                            </p:stCondLst>
                            <p:childTnLst>
                              <p:par>
                                <p:cTn id="470" presetID="11" presetClass="entr" presetSubtype="0" fill="hold" grpId="0" nodeType="afterEffect">
                                  <p:stCondLst>
                                    <p:cond delay="0"/>
                                  </p:stCondLst>
                                  <p:childTnLst>
                                    <p:set>
                                      <p:cBhvr>
                                        <p:cTn id="471" dur="1000">
                                          <p:stCondLst>
                                            <p:cond delay="0"/>
                                          </p:stCondLst>
                                        </p:cTn>
                                        <p:tgtEl>
                                          <p:spTgt spid="304"/>
                                        </p:tgtEl>
                                        <p:attrNameLst>
                                          <p:attrName>style.visibility</p:attrName>
                                        </p:attrNameLst>
                                      </p:cBhvr>
                                      <p:to>
                                        <p:strVal val="visible"/>
                                      </p:to>
                                    </p:set>
                                  </p:childTnLst>
                                </p:cTn>
                              </p:par>
                            </p:childTnLst>
                          </p:cTn>
                        </p:par>
                        <p:par>
                          <p:cTn id="472" fill="hold">
                            <p:stCondLst>
                              <p:cond delay="133500"/>
                            </p:stCondLst>
                            <p:childTnLst>
                              <p:par>
                                <p:cTn id="473" presetID="11" presetClass="entr" presetSubtype="0" fill="hold" grpId="0" nodeType="afterEffect">
                                  <p:stCondLst>
                                    <p:cond delay="0"/>
                                  </p:stCondLst>
                                  <p:childTnLst>
                                    <p:set>
                                      <p:cBhvr>
                                        <p:cTn id="474" dur="1000">
                                          <p:stCondLst>
                                            <p:cond delay="0"/>
                                          </p:stCondLst>
                                        </p:cTn>
                                        <p:tgtEl>
                                          <p:spTgt spid="305"/>
                                        </p:tgtEl>
                                        <p:attrNameLst>
                                          <p:attrName>style.visibility</p:attrName>
                                        </p:attrNameLst>
                                      </p:cBhvr>
                                      <p:to>
                                        <p:strVal val="visible"/>
                                      </p:to>
                                    </p:set>
                                  </p:childTnLst>
                                </p:cTn>
                              </p:par>
                            </p:childTnLst>
                          </p:cTn>
                        </p:par>
                        <p:par>
                          <p:cTn id="475" fill="hold">
                            <p:stCondLst>
                              <p:cond delay="134500"/>
                            </p:stCondLst>
                            <p:childTnLst>
                              <p:par>
                                <p:cTn id="476" presetID="11" presetClass="entr" presetSubtype="0" fill="hold" grpId="0" nodeType="afterEffect">
                                  <p:stCondLst>
                                    <p:cond delay="0"/>
                                  </p:stCondLst>
                                  <p:childTnLst>
                                    <p:set>
                                      <p:cBhvr>
                                        <p:cTn id="477" dur="1000">
                                          <p:stCondLst>
                                            <p:cond delay="0"/>
                                          </p:stCondLst>
                                        </p:cTn>
                                        <p:tgtEl>
                                          <p:spTgt spid="306"/>
                                        </p:tgtEl>
                                        <p:attrNameLst>
                                          <p:attrName>style.visibility</p:attrName>
                                        </p:attrNameLst>
                                      </p:cBhvr>
                                      <p:to>
                                        <p:strVal val="visible"/>
                                      </p:to>
                                    </p:set>
                                  </p:childTnLst>
                                </p:cTn>
                              </p:par>
                            </p:childTnLst>
                          </p:cTn>
                        </p:par>
                        <p:par>
                          <p:cTn id="478" fill="hold">
                            <p:stCondLst>
                              <p:cond delay="135500"/>
                            </p:stCondLst>
                            <p:childTnLst>
                              <p:par>
                                <p:cTn id="479" presetID="11" presetClass="entr" presetSubtype="0" fill="hold" grpId="0" nodeType="afterEffect">
                                  <p:stCondLst>
                                    <p:cond delay="0"/>
                                  </p:stCondLst>
                                  <p:childTnLst>
                                    <p:set>
                                      <p:cBhvr>
                                        <p:cTn id="480" dur="1000">
                                          <p:stCondLst>
                                            <p:cond delay="0"/>
                                          </p:stCondLst>
                                        </p:cTn>
                                        <p:tgtEl>
                                          <p:spTgt spid="307"/>
                                        </p:tgtEl>
                                        <p:attrNameLst>
                                          <p:attrName>style.visibility</p:attrName>
                                        </p:attrNameLst>
                                      </p:cBhvr>
                                      <p:to>
                                        <p:strVal val="visible"/>
                                      </p:to>
                                    </p:set>
                                  </p:childTnLst>
                                </p:cTn>
                              </p:par>
                            </p:childTnLst>
                          </p:cTn>
                        </p:par>
                        <p:par>
                          <p:cTn id="481" fill="hold">
                            <p:stCondLst>
                              <p:cond delay="136500"/>
                            </p:stCondLst>
                            <p:childTnLst>
                              <p:par>
                                <p:cTn id="482" presetID="11" presetClass="entr" presetSubtype="0" fill="hold" grpId="0" nodeType="afterEffect">
                                  <p:stCondLst>
                                    <p:cond delay="0"/>
                                  </p:stCondLst>
                                  <p:childTnLst>
                                    <p:set>
                                      <p:cBhvr>
                                        <p:cTn id="483" dur="1000">
                                          <p:stCondLst>
                                            <p:cond delay="0"/>
                                          </p:stCondLst>
                                        </p:cTn>
                                        <p:tgtEl>
                                          <p:spTgt spid="308"/>
                                        </p:tgtEl>
                                        <p:attrNameLst>
                                          <p:attrName>style.visibility</p:attrName>
                                        </p:attrNameLst>
                                      </p:cBhvr>
                                      <p:to>
                                        <p:strVal val="visible"/>
                                      </p:to>
                                    </p:set>
                                  </p:childTnLst>
                                </p:cTn>
                              </p:par>
                            </p:childTnLst>
                          </p:cTn>
                        </p:par>
                        <p:par>
                          <p:cTn id="484" fill="hold">
                            <p:stCondLst>
                              <p:cond delay="137500"/>
                            </p:stCondLst>
                            <p:childTnLst>
                              <p:par>
                                <p:cTn id="485" presetID="11" presetClass="entr" presetSubtype="0" fill="hold" grpId="0" nodeType="afterEffect">
                                  <p:stCondLst>
                                    <p:cond delay="0"/>
                                  </p:stCondLst>
                                  <p:childTnLst>
                                    <p:set>
                                      <p:cBhvr>
                                        <p:cTn id="486" dur="1000">
                                          <p:stCondLst>
                                            <p:cond delay="0"/>
                                          </p:stCondLst>
                                        </p:cTn>
                                        <p:tgtEl>
                                          <p:spTgt spid="309"/>
                                        </p:tgtEl>
                                        <p:attrNameLst>
                                          <p:attrName>style.visibility</p:attrName>
                                        </p:attrNameLst>
                                      </p:cBhvr>
                                      <p:to>
                                        <p:strVal val="visible"/>
                                      </p:to>
                                    </p:set>
                                  </p:childTnLst>
                                </p:cTn>
                              </p:par>
                            </p:childTnLst>
                          </p:cTn>
                        </p:par>
                        <p:par>
                          <p:cTn id="487" fill="hold">
                            <p:stCondLst>
                              <p:cond delay="138500"/>
                            </p:stCondLst>
                            <p:childTnLst>
                              <p:par>
                                <p:cTn id="488" presetID="11" presetClass="entr" presetSubtype="0" fill="hold" grpId="0" nodeType="afterEffect">
                                  <p:stCondLst>
                                    <p:cond delay="0"/>
                                  </p:stCondLst>
                                  <p:childTnLst>
                                    <p:set>
                                      <p:cBhvr>
                                        <p:cTn id="489" dur="1000">
                                          <p:stCondLst>
                                            <p:cond delay="0"/>
                                          </p:stCondLst>
                                        </p:cTn>
                                        <p:tgtEl>
                                          <p:spTgt spid="310"/>
                                        </p:tgtEl>
                                        <p:attrNameLst>
                                          <p:attrName>style.visibility</p:attrName>
                                        </p:attrNameLst>
                                      </p:cBhvr>
                                      <p:to>
                                        <p:strVal val="visible"/>
                                      </p:to>
                                    </p:set>
                                  </p:childTnLst>
                                </p:cTn>
                              </p:par>
                            </p:childTnLst>
                          </p:cTn>
                        </p:par>
                        <p:par>
                          <p:cTn id="490" fill="hold">
                            <p:stCondLst>
                              <p:cond delay="139500"/>
                            </p:stCondLst>
                            <p:childTnLst>
                              <p:par>
                                <p:cTn id="491" presetID="11" presetClass="entr" presetSubtype="0" fill="hold" grpId="0" nodeType="afterEffect">
                                  <p:stCondLst>
                                    <p:cond delay="0"/>
                                  </p:stCondLst>
                                  <p:childTnLst>
                                    <p:set>
                                      <p:cBhvr>
                                        <p:cTn id="492" dur="1000">
                                          <p:stCondLst>
                                            <p:cond delay="0"/>
                                          </p:stCondLst>
                                        </p:cTn>
                                        <p:tgtEl>
                                          <p:spTgt spid="311"/>
                                        </p:tgtEl>
                                        <p:attrNameLst>
                                          <p:attrName>style.visibility</p:attrName>
                                        </p:attrNameLst>
                                      </p:cBhvr>
                                      <p:to>
                                        <p:strVal val="visible"/>
                                      </p:to>
                                    </p:set>
                                  </p:childTnLst>
                                </p:cTn>
                              </p:par>
                            </p:childTnLst>
                          </p:cTn>
                        </p:par>
                        <p:par>
                          <p:cTn id="493" fill="hold">
                            <p:stCondLst>
                              <p:cond delay="140500"/>
                            </p:stCondLst>
                            <p:childTnLst>
                              <p:par>
                                <p:cTn id="494" presetID="11" presetClass="entr" presetSubtype="0" fill="hold" grpId="0" nodeType="afterEffect">
                                  <p:stCondLst>
                                    <p:cond delay="0"/>
                                  </p:stCondLst>
                                  <p:childTnLst>
                                    <p:set>
                                      <p:cBhvr>
                                        <p:cTn id="495" dur="1000">
                                          <p:stCondLst>
                                            <p:cond delay="0"/>
                                          </p:stCondLst>
                                        </p:cTn>
                                        <p:tgtEl>
                                          <p:spTgt spid="312"/>
                                        </p:tgtEl>
                                        <p:attrNameLst>
                                          <p:attrName>style.visibility</p:attrName>
                                        </p:attrNameLst>
                                      </p:cBhvr>
                                      <p:to>
                                        <p:strVal val="visible"/>
                                      </p:to>
                                    </p:set>
                                  </p:childTnLst>
                                </p:cTn>
                              </p:par>
                            </p:childTnLst>
                          </p:cTn>
                        </p:par>
                        <p:par>
                          <p:cTn id="496" fill="hold">
                            <p:stCondLst>
                              <p:cond delay="141500"/>
                            </p:stCondLst>
                            <p:childTnLst>
                              <p:par>
                                <p:cTn id="497" presetID="11" presetClass="entr" presetSubtype="0" fill="hold" grpId="0" nodeType="afterEffect">
                                  <p:stCondLst>
                                    <p:cond delay="0"/>
                                  </p:stCondLst>
                                  <p:childTnLst>
                                    <p:set>
                                      <p:cBhvr>
                                        <p:cTn id="498" dur="1000">
                                          <p:stCondLst>
                                            <p:cond delay="0"/>
                                          </p:stCondLst>
                                        </p:cTn>
                                        <p:tgtEl>
                                          <p:spTgt spid="313"/>
                                        </p:tgtEl>
                                        <p:attrNameLst>
                                          <p:attrName>style.visibility</p:attrName>
                                        </p:attrNameLst>
                                      </p:cBhvr>
                                      <p:to>
                                        <p:strVal val="visible"/>
                                      </p:to>
                                    </p:set>
                                  </p:childTnLst>
                                </p:cTn>
                              </p:par>
                            </p:childTnLst>
                          </p:cTn>
                        </p:par>
                        <p:par>
                          <p:cTn id="499" fill="hold">
                            <p:stCondLst>
                              <p:cond delay="142500"/>
                            </p:stCondLst>
                            <p:childTnLst>
                              <p:par>
                                <p:cTn id="500" presetID="11" presetClass="entr" presetSubtype="0" fill="hold" grpId="0" nodeType="afterEffect">
                                  <p:stCondLst>
                                    <p:cond delay="0"/>
                                  </p:stCondLst>
                                  <p:childTnLst>
                                    <p:set>
                                      <p:cBhvr>
                                        <p:cTn id="501" dur="1000">
                                          <p:stCondLst>
                                            <p:cond delay="0"/>
                                          </p:stCondLst>
                                        </p:cTn>
                                        <p:tgtEl>
                                          <p:spTgt spid="314"/>
                                        </p:tgtEl>
                                        <p:attrNameLst>
                                          <p:attrName>style.visibility</p:attrName>
                                        </p:attrNameLst>
                                      </p:cBhvr>
                                      <p:to>
                                        <p:strVal val="visible"/>
                                      </p:to>
                                    </p:set>
                                  </p:childTnLst>
                                </p:cTn>
                              </p:par>
                            </p:childTnLst>
                          </p:cTn>
                        </p:par>
                        <p:par>
                          <p:cTn id="502" fill="hold">
                            <p:stCondLst>
                              <p:cond delay="143500"/>
                            </p:stCondLst>
                            <p:childTnLst>
                              <p:par>
                                <p:cTn id="503" presetID="11" presetClass="entr" presetSubtype="0" fill="hold" grpId="0" nodeType="afterEffect">
                                  <p:stCondLst>
                                    <p:cond delay="0"/>
                                  </p:stCondLst>
                                  <p:childTnLst>
                                    <p:set>
                                      <p:cBhvr>
                                        <p:cTn id="504" dur="1000">
                                          <p:stCondLst>
                                            <p:cond delay="0"/>
                                          </p:stCondLst>
                                        </p:cTn>
                                        <p:tgtEl>
                                          <p:spTgt spid="315"/>
                                        </p:tgtEl>
                                        <p:attrNameLst>
                                          <p:attrName>style.visibility</p:attrName>
                                        </p:attrNameLst>
                                      </p:cBhvr>
                                      <p:to>
                                        <p:strVal val="visible"/>
                                      </p:to>
                                    </p:set>
                                  </p:childTnLst>
                                </p:cTn>
                              </p:par>
                            </p:childTnLst>
                          </p:cTn>
                        </p:par>
                        <p:par>
                          <p:cTn id="505" fill="hold">
                            <p:stCondLst>
                              <p:cond delay="144500"/>
                            </p:stCondLst>
                            <p:childTnLst>
                              <p:par>
                                <p:cTn id="506" presetID="11" presetClass="entr" presetSubtype="0" fill="hold" grpId="0" nodeType="afterEffect">
                                  <p:stCondLst>
                                    <p:cond delay="0"/>
                                  </p:stCondLst>
                                  <p:childTnLst>
                                    <p:set>
                                      <p:cBhvr>
                                        <p:cTn id="507" dur="1000">
                                          <p:stCondLst>
                                            <p:cond delay="0"/>
                                          </p:stCondLst>
                                        </p:cTn>
                                        <p:tgtEl>
                                          <p:spTgt spid="316"/>
                                        </p:tgtEl>
                                        <p:attrNameLst>
                                          <p:attrName>style.visibility</p:attrName>
                                        </p:attrNameLst>
                                      </p:cBhvr>
                                      <p:to>
                                        <p:strVal val="visible"/>
                                      </p:to>
                                    </p:set>
                                  </p:childTnLst>
                                </p:cTn>
                              </p:par>
                            </p:childTnLst>
                          </p:cTn>
                        </p:par>
                        <p:par>
                          <p:cTn id="508" fill="hold">
                            <p:stCondLst>
                              <p:cond delay="145500"/>
                            </p:stCondLst>
                            <p:childTnLst>
                              <p:par>
                                <p:cTn id="509" presetID="11" presetClass="entr" presetSubtype="0" fill="hold" grpId="0" nodeType="afterEffect">
                                  <p:stCondLst>
                                    <p:cond delay="0"/>
                                  </p:stCondLst>
                                  <p:childTnLst>
                                    <p:set>
                                      <p:cBhvr>
                                        <p:cTn id="510" dur="1000">
                                          <p:stCondLst>
                                            <p:cond delay="0"/>
                                          </p:stCondLst>
                                        </p:cTn>
                                        <p:tgtEl>
                                          <p:spTgt spid="317"/>
                                        </p:tgtEl>
                                        <p:attrNameLst>
                                          <p:attrName>style.visibility</p:attrName>
                                        </p:attrNameLst>
                                      </p:cBhvr>
                                      <p:to>
                                        <p:strVal val="visible"/>
                                      </p:to>
                                    </p:set>
                                  </p:childTnLst>
                                </p:cTn>
                              </p:par>
                            </p:childTnLst>
                          </p:cTn>
                        </p:par>
                        <p:par>
                          <p:cTn id="511" fill="hold">
                            <p:stCondLst>
                              <p:cond delay="146500"/>
                            </p:stCondLst>
                            <p:childTnLst>
                              <p:par>
                                <p:cTn id="512" presetID="11" presetClass="entr" presetSubtype="0" fill="hold" grpId="0" nodeType="afterEffect">
                                  <p:stCondLst>
                                    <p:cond delay="0"/>
                                  </p:stCondLst>
                                  <p:childTnLst>
                                    <p:set>
                                      <p:cBhvr>
                                        <p:cTn id="513" dur="1000">
                                          <p:stCondLst>
                                            <p:cond delay="0"/>
                                          </p:stCondLst>
                                        </p:cTn>
                                        <p:tgtEl>
                                          <p:spTgt spid="318"/>
                                        </p:tgtEl>
                                        <p:attrNameLst>
                                          <p:attrName>style.visibility</p:attrName>
                                        </p:attrNameLst>
                                      </p:cBhvr>
                                      <p:to>
                                        <p:strVal val="visible"/>
                                      </p:to>
                                    </p:set>
                                  </p:childTnLst>
                                </p:cTn>
                              </p:par>
                            </p:childTnLst>
                          </p:cTn>
                        </p:par>
                        <p:par>
                          <p:cTn id="514" fill="hold">
                            <p:stCondLst>
                              <p:cond delay="147500"/>
                            </p:stCondLst>
                            <p:childTnLst>
                              <p:par>
                                <p:cTn id="515" presetID="11" presetClass="entr" presetSubtype="0" fill="hold" grpId="0" nodeType="afterEffect">
                                  <p:stCondLst>
                                    <p:cond delay="0"/>
                                  </p:stCondLst>
                                  <p:childTnLst>
                                    <p:set>
                                      <p:cBhvr>
                                        <p:cTn id="516" dur="1000">
                                          <p:stCondLst>
                                            <p:cond delay="0"/>
                                          </p:stCondLst>
                                        </p:cTn>
                                        <p:tgtEl>
                                          <p:spTgt spid="319"/>
                                        </p:tgtEl>
                                        <p:attrNameLst>
                                          <p:attrName>style.visibility</p:attrName>
                                        </p:attrNameLst>
                                      </p:cBhvr>
                                      <p:to>
                                        <p:strVal val="visible"/>
                                      </p:to>
                                    </p:set>
                                  </p:childTnLst>
                                </p:cTn>
                              </p:par>
                            </p:childTnLst>
                          </p:cTn>
                        </p:par>
                        <p:par>
                          <p:cTn id="517" fill="hold">
                            <p:stCondLst>
                              <p:cond delay="148500"/>
                            </p:stCondLst>
                            <p:childTnLst>
                              <p:par>
                                <p:cTn id="518" presetID="11" presetClass="entr" presetSubtype="0" fill="hold" grpId="0" nodeType="afterEffect">
                                  <p:stCondLst>
                                    <p:cond delay="0"/>
                                  </p:stCondLst>
                                  <p:childTnLst>
                                    <p:set>
                                      <p:cBhvr>
                                        <p:cTn id="519" dur="1000">
                                          <p:stCondLst>
                                            <p:cond delay="0"/>
                                          </p:stCondLst>
                                        </p:cTn>
                                        <p:tgtEl>
                                          <p:spTgt spid="320"/>
                                        </p:tgtEl>
                                        <p:attrNameLst>
                                          <p:attrName>style.visibility</p:attrName>
                                        </p:attrNameLst>
                                      </p:cBhvr>
                                      <p:to>
                                        <p:strVal val="visible"/>
                                      </p:to>
                                    </p:set>
                                  </p:childTnLst>
                                </p:cTn>
                              </p:par>
                            </p:childTnLst>
                          </p:cTn>
                        </p:par>
                        <p:par>
                          <p:cTn id="520" fill="hold">
                            <p:stCondLst>
                              <p:cond delay="149500"/>
                            </p:stCondLst>
                            <p:childTnLst>
                              <p:par>
                                <p:cTn id="521" presetID="11" presetClass="entr" presetSubtype="0" fill="hold" grpId="0" nodeType="afterEffect">
                                  <p:stCondLst>
                                    <p:cond delay="0"/>
                                  </p:stCondLst>
                                  <p:childTnLst>
                                    <p:set>
                                      <p:cBhvr>
                                        <p:cTn id="522" dur="1000">
                                          <p:stCondLst>
                                            <p:cond delay="0"/>
                                          </p:stCondLst>
                                        </p:cTn>
                                        <p:tgtEl>
                                          <p:spTgt spid="321"/>
                                        </p:tgtEl>
                                        <p:attrNameLst>
                                          <p:attrName>style.visibility</p:attrName>
                                        </p:attrNameLst>
                                      </p:cBhvr>
                                      <p:to>
                                        <p:strVal val="visible"/>
                                      </p:to>
                                    </p:set>
                                  </p:childTnLst>
                                </p:cTn>
                              </p:par>
                            </p:childTnLst>
                          </p:cTn>
                        </p:par>
                        <p:par>
                          <p:cTn id="523" fill="hold">
                            <p:stCondLst>
                              <p:cond delay="150500"/>
                            </p:stCondLst>
                            <p:childTnLst>
                              <p:par>
                                <p:cTn id="524" presetID="11" presetClass="entr" presetSubtype="0" fill="hold" grpId="0" nodeType="afterEffect">
                                  <p:stCondLst>
                                    <p:cond delay="0"/>
                                  </p:stCondLst>
                                  <p:childTnLst>
                                    <p:set>
                                      <p:cBhvr>
                                        <p:cTn id="525" dur="1000">
                                          <p:stCondLst>
                                            <p:cond delay="0"/>
                                          </p:stCondLst>
                                        </p:cTn>
                                        <p:tgtEl>
                                          <p:spTgt spid="322"/>
                                        </p:tgtEl>
                                        <p:attrNameLst>
                                          <p:attrName>style.visibility</p:attrName>
                                        </p:attrNameLst>
                                      </p:cBhvr>
                                      <p:to>
                                        <p:strVal val="visible"/>
                                      </p:to>
                                    </p:set>
                                  </p:childTnLst>
                                </p:cTn>
                              </p:par>
                            </p:childTnLst>
                          </p:cTn>
                        </p:par>
                        <p:par>
                          <p:cTn id="526" fill="hold">
                            <p:stCondLst>
                              <p:cond delay="151500"/>
                            </p:stCondLst>
                            <p:childTnLst>
                              <p:par>
                                <p:cTn id="527" presetID="11" presetClass="entr" presetSubtype="0" fill="hold" grpId="0" nodeType="afterEffect">
                                  <p:stCondLst>
                                    <p:cond delay="0"/>
                                  </p:stCondLst>
                                  <p:childTnLst>
                                    <p:set>
                                      <p:cBhvr>
                                        <p:cTn id="528" dur="1000">
                                          <p:stCondLst>
                                            <p:cond delay="0"/>
                                          </p:stCondLst>
                                        </p:cTn>
                                        <p:tgtEl>
                                          <p:spTgt spid="323"/>
                                        </p:tgtEl>
                                        <p:attrNameLst>
                                          <p:attrName>style.visibility</p:attrName>
                                        </p:attrNameLst>
                                      </p:cBhvr>
                                      <p:to>
                                        <p:strVal val="visible"/>
                                      </p:to>
                                    </p:set>
                                  </p:childTnLst>
                                </p:cTn>
                              </p:par>
                            </p:childTnLst>
                          </p:cTn>
                        </p:par>
                        <p:par>
                          <p:cTn id="529" fill="hold">
                            <p:stCondLst>
                              <p:cond delay="152500"/>
                            </p:stCondLst>
                            <p:childTnLst>
                              <p:par>
                                <p:cTn id="530" presetID="11" presetClass="entr" presetSubtype="0" fill="hold" grpId="0" nodeType="afterEffect">
                                  <p:stCondLst>
                                    <p:cond delay="0"/>
                                  </p:stCondLst>
                                  <p:childTnLst>
                                    <p:set>
                                      <p:cBhvr>
                                        <p:cTn id="531" dur="1000">
                                          <p:stCondLst>
                                            <p:cond delay="0"/>
                                          </p:stCondLst>
                                        </p:cTn>
                                        <p:tgtEl>
                                          <p:spTgt spid="324"/>
                                        </p:tgtEl>
                                        <p:attrNameLst>
                                          <p:attrName>style.visibility</p:attrName>
                                        </p:attrNameLst>
                                      </p:cBhvr>
                                      <p:to>
                                        <p:strVal val="visible"/>
                                      </p:to>
                                    </p:set>
                                  </p:childTnLst>
                                </p:cTn>
                              </p:par>
                            </p:childTnLst>
                          </p:cTn>
                        </p:par>
                        <p:par>
                          <p:cTn id="532" fill="hold">
                            <p:stCondLst>
                              <p:cond delay="153500"/>
                            </p:stCondLst>
                            <p:childTnLst>
                              <p:par>
                                <p:cTn id="533" presetID="11" presetClass="entr" presetSubtype="0" fill="hold" grpId="0" nodeType="afterEffect">
                                  <p:stCondLst>
                                    <p:cond delay="0"/>
                                  </p:stCondLst>
                                  <p:childTnLst>
                                    <p:set>
                                      <p:cBhvr>
                                        <p:cTn id="534" dur="1000">
                                          <p:stCondLst>
                                            <p:cond delay="0"/>
                                          </p:stCondLst>
                                        </p:cTn>
                                        <p:tgtEl>
                                          <p:spTgt spid="325"/>
                                        </p:tgtEl>
                                        <p:attrNameLst>
                                          <p:attrName>style.visibility</p:attrName>
                                        </p:attrNameLst>
                                      </p:cBhvr>
                                      <p:to>
                                        <p:strVal val="visible"/>
                                      </p:to>
                                    </p:set>
                                  </p:childTnLst>
                                </p:cTn>
                              </p:par>
                            </p:childTnLst>
                          </p:cTn>
                        </p:par>
                        <p:par>
                          <p:cTn id="535" fill="hold">
                            <p:stCondLst>
                              <p:cond delay="154500"/>
                            </p:stCondLst>
                            <p:childTnLst>
                              <p:par>
                                <p:cTn id="536" presetID="11" presetClass="entr" presetSubtype="0" fill="hold" grpId="0" nodeType="afterEffect">
                                  <p:stCondLst>
                                    <p:cond delay="0"/>
                                  </p:stCondLst>
                                  <p:childTnLst>
                                    <p:set>
                                      <p:cBhvr>
                                        <p:cTn id="537" dur="1000">
                                          <p:stCondLst>
                                            <p:cond delay="0"/>
                                          </p:stCondLst>
                                        </p:cTn>
                                        <p:tgtEl>
                                          <p:spTgt spid="326"/>
                                        </p:tgtEl>
                                        <p:attrNameLst>
                                          <p:attrName>style.visibility</p:attrName>
                                        </p:attrNameLst>
                                      </p:cBhvr>
                                      <p:to>
                                        <p:strVal val="visible"/>
                                      </p:to>
                                    </p:set>
                                  </p:childTnLst>
                                </p:cTn>
                              </p:par>
                            </p:childTnLst>
                          </p:cTn>
                        </p:par>
                        <p:par>
                          <p:cTn id="538" fill="hold">
                            <p:stCondLst>
                              <p:cond delay="155500"/>
                            </p:stCondLst>
                            <p:childTnLst>
                              <p:par>
                                <p:cTn id="539" presetID="11" presetClass="entr" presetSubtype="0" fill="hold" grpId="0" nodeType="afterEffect">
                                  <p:stCondLst>
                                    <p:cond delay="0"/>
                                  </p:stCondLst>
                                  <p:childTnLst>
                                    <p:set>
                                      <p:cBhvr>
                                        <p:cTn id="540" dur="1000">
                                          <p:stCondLst>
                                            <p:cond delay="0"/>
                                          </p:stCondLst>
                                        </p:cTn>
                                        <p:tgtEl>
                                          <p:spTgt spid="327"/>
                                        </p:tgtEl>
                                        <p:attrNameLst>
                                          <p:attrName>style.visibility</p:attrName>
                                        </p:attrNameLst>
                                      </p:cBhvr>
                                      <p:to>
                                        <p:strVal val="visible"/>
                                      </p:to>
                                    </p:set>
                                  </p:childTnLst>
                                </p:cTn>
                              </p:par>
                            </p:childTnLst>
                          </p:cTn>
                        </p:par>
                        <p:par>
                          <p:cTn id="541" fill="hold">
                            <p:stCondLst>
                              <p:cond delay="156500"/>
                            </p:stCondLst>
                            <p:childTnLst>
                              <p:par>
                                <p:cTn id="542" presetID="11" presetClass="entr" presetSubtype="0" fill="hold" grpId="0" nodeType="afterEffect">
                                  <p:stCondLst>
                                    <p:cond delay="0"/>
                                  </p:stCondLst>
                                  <p:childTnLst>
                                    <p:set>
                                      <p:cBhvr>
                                        <p:cTn id="543" dur="1000">
                                          <p:stCondLst>
                                            <p:cond delay="0"/>
                                          </p:stCondLst>
                                        </p:cTn>
                                        <p:tgtEl>
                                          <p:spTgt spid="328"/>
                                        </p:tgtEl>
                                        <p:attrNameLst>
                                          <p:attrName>style.visibility</p:attrName>
                                        </p:attrNameLst>
                                      </p:cBhvr>
                                      <p:to>
                                        <p:strVal val="visible"/>
                                      </p:to>
                                    </p:set>
                                  </p:childTnLst>
                                </p:cTn>
                              </p:par>
                            </p:childTnLst>
                          </p:cTn>
                        </p:par>
                        <p:par>
                          <p:cTn id="544" fill="hold">
                            <p:stCondLst>
                              <p:cond delay="157500"/>
                            </p:stCondLst>
                            <p:childTnLst>
                              <p:par>
                                <p:cTn id="545" presetID="11" presetClass="entr" presetSubtype="0" fill="hold" grpId="0" nodeType="afterEffect">
                                  <p:stCondLst>
                                    <p:cond delay="0"/>
                                  </p:stCondLst>
                                  <p:childTnLst>
                                    <p:set>
                                      <p:cBhvr>
                                        <p:cTn id="546" dur="1000">
                                          <p:stCondLst>
                                            <p:cond delay="0"/>
                                          </p:stCondLst>
                                        </p:cTn>
                                        <p:tgtEl>
                                          <p:spTgt spid="329"/>
                                        </p:tgtEl>
                                        <p:attrNameLst>
                                          <p:attrName>style.visibility</p:attrName>
                                        </p:attrNameLst>
                                      </p:cBhvr>
                                      <p:to>
                                        <p:strVal val="visible"/>
                                      </p:to>
                                    </p:set>
                                  </p:childTnLst>
                                </p:cTn>
                              </p:par>
                            </p:childTnLst>
                          </p:cTn>
                        </p:par>
                        <p:par>
                          <p:cTn id="547" fill="hold">
                            <p:stCondLst>
                              <p:cond delay="158500"/>
                            </p:stCondLst>
                            <p:childTnLst>
                              <p:par>
                                <p:cTn id="548" presetID="11" presetClass="entr" presetSubtype="0" fill="hold" grpId="0" nodeType="afterEffect">
                                  <p:stCondLst>
                                    <p:cond delay="0"/>
                                  </p:stCondLst>
                                  <p:childTnLst>
                                    <p:set>
                                      <p:cBhvr>
                                        <p:cTn id="549" dur="1000">
                                          <p:stCondLst>
                                            <p:cond delay="0"/>
                                          </p:stCondLst>
                                        </p:cTn>
                                        <p:tgtEl>
                                          <p:spTgt spid="330"/>
                                        </p:tgtEl>
                                        <p:attrNameLst>
                                          <p:attrName>style.visibility</p:attrName>
                                        </p:attrNameLst>
                                      </p:cBhvr>
                                      <p:to>
                                        <p:strVal val="visible"/>
                                      </p:to>
                                    </p:set>
                                  </p:childTnLst>
                                </p:cTn>
                              </p:par>
                            </p:childTnLst>
                          </p:cTn>
                        </p:par>
                        <p:par>
                          <p:cTn id="550" fill="hold">
                            <p:stCondLst>
                              <p:cond delay="159500"/>
                            </p:stCondLst>
                            <p:childTnLst>
                              <p:par>
                                <p:cTn id="551" presetID="11" presetClass="entr" presetSubtype="0" fill="hold" grpId="0" nodeType="afterEffect">
                                  <p:stCondLst>
                                    <p:cond delay="0"/>
                                  </p:stCondLst>
                                  <p:childTnLst>
                                    <p:set>
                                      <p:cBhvr>
                                        <p:cTn id="552" dur="1000">
                                          <p:stCondLst>
                                            <p:cond delay="0"/>
                                          </p:stCondLst>
                                        </p:cTn>
                                        <p:tgtEl>
                                          <p:spTgt spid="331"/>
                                        </p:tgtEl>
                                        <p:attrNameLst>
                                          <p:attrName>style.visibility</p:attrName>
                                        </p:attrNameLst>
                                      </p:cBhvr>
                                      <p:to>
                                        <p:strVal val="visible"/>
                                      </p:to>
                                    </p:set>
                                  </p:childTnLst>
                                </p:cTn>
                              </p:par>
                            </p:childTnLst>
                          </p:cTn>
                        </p:par>
                        <p:par>
                          <p:cTn id="553" fill="hold">
                            <p:stCondLst>
                              <p:cond delay="160500"/>
                            </p:stCondLst>
                            <p:childTnLst>
                              <p:par>
                                <p:cTn id="554" presetID="11" presetClass="entr" presetSubtype="0" fill="hold" grpId="0" nodeType="afterEffect">
                                  <p:stCondLst>
                                    <p:cond delay="0"/>
                                  </p:stCondLst>
                                  <p:childTnLst>
                                    <p:set>
                                      <p:cBhvr>
                                        <p:cTn id="555" dur="1000">
                                          <p:stCondLst>
                                            <p:cond delay="0"/>
                                          </p:stCondLst>
                                        </p:cTn>
                                        <p:tgtEl>
                                          <p:spTgt spid="332"/>
                                        </p:tgtEl>
                                        <p:attrNameLst>
                                          <p:attrName>style.visibility</p:attrName>
                                        </p:attrNameLst>
                                      </p:cBhvr>
                                      <p:to>
                                        <p:strVal val="visible"/>
                                      </p:to>
                                    </p:set>
                                  </p:childTnLst>
                                </p:cTn>
                              </p:par>
                            </p:childTnLst>
                          </p:cTn>
                        </p:par>
                        <p:par>
                          <p:cTn id="556" fill="hold">
                            <p:stCondLst>
                              <p:cond delay="161500"/>
                            </p:stCondLst>
                            <p:childTnLst>
                              <p:par>
                                <p:cTn id="557" presetID="11" presetClass="entr" presetSubtype="0" fill="hold" grpId="0" nodeType="afterEffect">
                                  <p:stCondLst>
                                    <p:cond delay="0"/>
                                  </p:stCondLst>
                                  <p:childTnLst>
                                    <p:set>
                                      <p:cBhvr>
                                        <p:cTn id="558" dur="1000">
                                          <p:stCondLst>
                                            <p:cond delay="0"/>
                                          </p:stCondLst>
                                        </p:cTn>
                                        <p:tgtEl>
                                          <p:spTgt spid="333"/>
                                        </p:tgtEl>
                                        <p:attrNameLst>
                                          <p:attrName>style.visibility</p:attrName>
                                        </p:attrNameLst>
                                      </p:cBhvr>
                                      <p:to>
                                        <p:strVal val="visible"/>
                                      </p:to>
                                    </p:set>
                                  </p:childTnLst>
                                </p:cTn>
                              </p:par>
                            </p:childTnLst>
                          </p:cTn>
                        </p:par>
                        <p:par>
                          <p:cTn id="559" fill="hold">
                            <p:stCondLst>
                              <p:cond delay="162500"/>
                            </p:stCondLst>
                            <p:childTnLst>
                              <p:par>
                                <p:cTn id="560" presetID="11" presetClass="entr" presetSubtype="0" fill="hold" grpId="0" nodeType="afterEffect">
                                  <p:stCondLst>
                                    <p:cond delay="0"/>
                                  </p:stCondLst>
                                  <p:childTnLst>
                                    <p:set>
                                      <p:cBhvr>
                                        <p:cTn id="561" dur="1000">
                                          <p:stCondLst>
                                            <p:cond delay="0"/>
                                          </p:stCondLst>
                                        </p:cTn>
                                        <p:tgtEl>
                                          <p:spTgt spid="334"/>
                                        </p:tgtEl>
                                        <p:attrNameLst>
                                          <p:attrName>style.visibility</p:attrName>
                                        </p:attrNameLst>
                                      </p:cBhvr>
                                      <p:to>
                                        <p:strVal val="visible"/>
                                      </p:to>
                                    </p:set>
                                  </p:childTnLst>
                                </p:cTn>
                              </p:par>
                            </p:childTnLst>
                          </p:cTn>
                        </p:par>
                        <p:par>
                          <p:cTn id="562" fill="hold">
                            <p:stCondLst>
                              <p:cond delay="163500"/>
                            </p:stCondLst>
                            <p:childTnLst>
                              <p:par>
                                <p:cTn id="563" presetID="11" presetClass="entr" presetSubtype="0" fill="hold" grpId="0" nodeType="afterEffect">
                                  <p:stCondLst>
                                    <p:cond delay="0"/>
                                  </p:stCondLst>
                                  <p:childTnLst>
                                    <p:set>
                                      <p:cBhvr>
                                        <p:cTn id="564" dur="1000">
                                          <p:stCondLst>
                                            <p:cond delay="0"/>
                                          </p:stCondLst>
                                        </p:cTn>
                                        <p:tgtEl>
                                          <p:spTgt spid="335"/>
                                        </p:tgtEl>
                                        <p:attrNameLst>
                                          <p:attrName>style.visibility</p:attrName>
                                        </p:attrNameLst>
                                      </p:cBhvr>
                                      <p:to>
                                        <p:strVal val="visible"/>
                                      </p:to>
                                    </p:set>
                                  </p:childTnLst>
                                </p:cTn>
                              </p:par>
                            </p:childTnLst>
                          </p:cTn>
                        </p:par>
                        <p:par>
                          <p:cTn id="565" fill="hold">
                            <p:stCondLst>
                              <p:cond delay="164500"/>
                            </p:stCondLst>
                            <p:childTnLst>
                              <p:par>
                                <p:cTn id="566" presetID="11" presetClass="entr" presetSubtype="0" fill="hold" grpId="0" nodeType="afterEffect">
                                  <p:stCondLst>
                                    <p:cond delay="0"/>
                                  </p:stCondLst>
                                  <p:childTnLst>
                                    <p:set>
                                      <p:cBhvr>
                                        <p:cTn id="567" dur="1000">
                                          <p:stCondLst>
                                            <p:cond delay="0"/>
                                          </p:stCondLst>
                                        </p:cTn>
                                        <p:tgtEl>
                                          <p:spTgt spid="336"/>
                                        </p:tgtEl>
                                        <p:attrNameLst>
                                          <p:attrName>style.visibility</p:attrName>
                                        </p:attrNameLst>
                                      </p:cBhvr>
                                      <p:to>
                                        <p:strVal val="visible"/>
                                      </p:to>
                                    </p:set>
                                  </p:childTnLst>
                                </p:cTn>
                              </p:par>
                            </p:childTnLst>
                          </p:cTn>
                        </p:par>
                        <p:par>
                          <p:cTn id="568" fill="hold">
                            <p:stCondLst>
                              <p:cond delay="165500"/>
                            </p:stCondLst>
                            <p:childTnLst>
                              <p:par>
                                <p:cTn id="569" presetID="11" presetClass="entr" presetSubtype="0" fill="hold" grpId="0" nodeType="afterEffect">
                                  <p:stCondLst>
                                    <p:cond delay="0"/>
                                  </p:stCondLst>
                                  <p:childTnLst>
                                    <p:set>
                                      <p:cBhvr>
                                        <p:cTn id="570" dur="1000">
                                          <p:stCondLst>
                                            <p:cond delay="0"/>
                                          </p:stCondLst>
                                        </p:cTn>
                                        <p:tgtEl>
                                          <p:spTgt spid="337"/>
                                        </p:tgtEl>
                                        <p:attrNameLst>
                                          <p:attrName>style.visibility</p:attrName>
                                        </p:attrNameLst>
                                      </p:cBhvr>
                                      <p:to>
                                        <p:strVal val="visible"/>
                                      </p:to>
                                    </p:set>
                                  </p:childTnLst>
                                </p:cTn>
                              </p:par>
                            </p:childTnLst>
                          </p:cTn>
                        </p:par>
                        <p:par>
                          <p:cTn id="571" fill="hold">
                            <p:stCondLst>
                              <p:cond delay="166500"/>
                            </p:stCondLst>
                            <p:childTnLst>
                              <p:par>
                                <p:cTn id="572" presetID="11" presetClass="entr" presetSubtype="0" fill="hold" grpId="0" nodeType="afterEffect">
                                  <p:stCondLst>
                                    <p:cond delay="0"/>
                                  </p:stCondLst>
                                  <p:childTnLst>
                                    <p:set>
                                      <p:cBhvr>
                                        <p:cTn id="573" dur="1000">
                                          <p:stCondLst>
                                            <p:cond delay="0"/>
                                          </p:stCondLst>
                                        </p:cTn>
                                        <p:tgtEl>
                                          <p:spTgt spid="338"/>
                                        </p:tgtEl>
                                        <p:attrNameLst>
                                          <p:attrName>style.visibility</p:attrName>
                                        </p:attrNameLst>
                                      </p:cBhvr>
                                      <p:to>
                                        <p:strVal val="visible"/>
                                      </p:to>
                                    </p:set>
                                  </p:childTnLst>
                                </p:cTn>
                              </p:par>
                            </p:childTnLst>
                          </p:cTn>
                        </p:par>
                        <p:par>
                          <p:cTn id="574" fill="hold">
                            <p:stCondLst>
                              <p:cond delay="167500"/>
                            </p:stCondLst>
                            <p:childTnLst>
                              <p:par>
                                <p:cTn id="575" presetID="11" presetClass="entr" presetSubtype="0" fill="hold" grpId="0" nodeType="afterEffect">
                                  <p:stCondLst>
                                    <p:cond delay="0"/>
                                  </p:stCondLst>
                                  <p:childTnLst>
                                    <p:set>
                                      <p:cBhvr>
                                        <p:cTn id="576" dur="1000">
                                          <p:stCondLst>
                                            <p:cond delay="0"/>
                                          </p:stCondLst>
                                        </p:cTn>
                                        <p:tgtEl>
                                          <p:spTgt spid="339"/>
                                        </p:tgtEl>
                                        <p:attrNameLst>
                                          <p:attrName>style.visibility</p:attrName>
                                        </p:attrNameLst>
                                      </p:cBhvr>
                                      <p:to>
                                        <p:strVal val="visible"/>
                                      </p:to>
                                    </p:set>
                                  </p:childTnLst>
                                </p:cTn>
                              </p:par>
                            </p:childTnLst>
                          </p:cTn>
                        </p:par>
                        <p:par>
                          <p:cTn id="577" fill="hold">
                            <p:stCondLst>
                              <p:cond delay="168500"/>
                            </p:stCondLst>
                            <p:childTnLst>
                              <p:par>
                                <p:cTn id="578" presetID="11" presetClass="entr" presetSubtype="0" fill="hold" grpId="0" nodeType="afterEffect">
                                  <p:stCondLst>
                                    <p:cond delay="0"/>
                                  </p:stCondLst>
                                  <p:childTnLst>
                                    <p:set>
                                      <p:cBhvr>
                                        <p:cTn id="579" dur="1000">
                                          <p:stCondLst>
                                            <p:cond delay="0"/>
                                          </p:stCondLst>
                                        </p:cTn>
                                        <p:tgtEl>
                                          <p:spTgt spid="340"/>
                                        </p:tgtEl>
                                        <p:attrNameLst>
                                          <p:attrName>style.visibility</p:attrName>
                                        </p:attrNameLst>
                                      </p:cBhvr>
                                      <p:to>
                                        <p:strVal val="visible"/>
                                      </p:to>
                                    </p:set>
                                  </p:childTnLst>
                                </p:cTn>
                              </p:par>
                            </p:childTnLst>
                          </p:cTn>
                        </p:par>
                        <p:par>
                          <p:cTn id="580" fill="hold">
                            <p:stCondLst>
                              <p:cond delay="169500"/>
                            </p:stCondLst>
                            <p:childTnLst>
                              <p:par>
                                <p:cTn id="581" presetID="11" presetClass="entr" presetSubtype="0" fill="hold" grpId="0" nodeType="afterEffect">
                                  <p:stCondLst>
                                    <p:cond delay="0"/>
                                  </p:stCondLst>
                                  <p:childTnLst>
                                    <p:set>
                                      <p:cBhvr>
                                        <p:cTn id="582" dur="1000">
                                          <p:stCondLst>
                                            <p:cond delay="0"/>
                                          </p:stCondLst>
                                        </p:cTn>
                                        <p:tgtEl>
                                          <p:spTgt spid="341"/>
                                        </p:tgtEl>
                                        <p:attrNameLst>
                                          <p:attrName>style.visibility</p:attrName>
                                        </p:attrNameLst>
                                      </p:cBhvr>
                                      <p:to>
                                        <p:strVal val="visible"/>
                                      </p:to>
                                    </p:set>
                                  </p:childTnLst>
                                </p:cTn>
                              </p:par>
                            </p:childTnLst>
                          </p:cTn>
                        </p:par>
                        <p:par>
                          <p:cTn id="583" fill="hold">
                            <p:stCondLst>
                              <p:cond delay="170500"/>
                            </p:stCondLst>
                            <p:childTnLst>
                              <p:par>
                                <p:cTn id="584" presetID="11" presetClass="entr" presetSubtype="0" fill="hold" grpId="0" nodeType="afterEffect">
                                  <p:stCondLst>
                                    <p:cond delay="0"/>
                                  </p:stCondLst>
                                  <p:childTnLst>
                                    <p:set>
                                      <p:cBhvr>
                                        <p:cTn id="585" dur="1000">
                                          <p:stCondLst>
                                            <p:cond delay="0"/>
                                          </p:stCondLst>
                                        </p:cTn>
                                        <p:tgtEl>
                                          <p:spTgt spid="342"/>
                                        </p:tgtEl>
                                        <p:attrNameLst>
                                          <p:attrName>style.visibility</p:attrName>
                                        </p:attrNameLst>
                                      </p:cBhvr>
                                      <p:to>
                                        <p:strVal val="visible"/>
                                      </p:to>
                                    </p:set>
                                  </p:childTnLst>
                                  <p:subTnLst>
                                    <p:audio>
                                      <p:cMediaNode>
                                        <p:cTn display="0" masterRel="sameClick">
                                          <p:stCondLst>
                                            <p:cond evt="begin" delay="0">
                                              <p:tn val="584"/>
                                            </p:cond>
                                          </p:stCondLst>
                                          <p:endCondLst>
                                            <p:cond evt="onStopAudio" delay="0">
                                              <p:tgtEl>
                                                <p:sldTgt/>
                                              </p:tgtEl>
                                            </p:cond>
                                          </p:endCondLst>
                                        </p:cTn>
                                        <p:tgtEl>
                                          <p:sndTgt r:embed="rId3" name="chimes.wav"/>
                                        </p:tgtEl>
                                      </p:cMediaNode>
                                    </p:audio>
                                  </p:subTnLst>
                                </p:cTn>
                              </p:par>
                            </p:childTnLst>
                          </p:cTn>
                        </p:par>
                        <p:par>
                          <p:cTn id="586" fill="hold">
                            <p:stCondLst>
                              <p:cond delay="171500"/>
                            </p:stCondLst>
                            <p:childTnLst>
                              <p:par>
                                <p:cTn id="587" presetID="11" presetClass="entr" presetSubtype="0" fill="hold" grpId="0" nodeType="afterEffect">
                                  <p:stCondLst>
                                    <p:cond delay="0"/>
                                  </p:stCondLst>
                                  <p:childTnLst>
                                    <p:set>
                                      <p:cBhvr>
                                        <p:cTn id="588" dur="1000">
                                          <p:stCondLst>
                                            <p:cond delay="0"/>
                                          </p:stCondLst>
                                        </p:cTn>
                                        <p:tgtEl>
                                          <p:spTgt spid="343"/>
                                        </p:tgtEl>
                                        <p:attrNameLst>
                                          <p:attrName>style.visibility</p:attrName>
                                        </p:attrNameLst>
                                      </p:cBhvr>
                                      <p:to>
                                        <p:strVal val="visible"/>
                                      </p:to>
                                    </p:set>
                                  </p:childTnLst>
                                  <p:subTnLst>
                                    <p:audio>
                                      <p:cMediaNode>
                                        <p:cTn display="0" masterRel="sameClick">
                                          <p:stCondLst>
                                            <p:cond evt="begin" delay="0">
                                              <p:tn val="587"/>
                                            </p:cond>
                                          </p:stCondLst>
                                          <p:endCondLst>
                                            <p:cond evt="onStopAudio" delay="0">
                                              <p:tgtEl>
                                                <p:sldTgt/>
                                              </p:tgtEl>
                                            </p:cond>
                                          </p:endCondLst>
                                        </p:cTn>
                                        <p:tgtEl>
                                          <p:sndTgt r:embed="rId3" name="chimes.wav"/>
                                        </p:tgtEl>
                                      </p:cMediaNode>
                                    </p:audio>
                                  </p:subTnLst>
                                </p:cTn>
                              </p:par>
                            </p:childTnLst>
                          </p:cTn>
                        </p:par>
                        <p:par>
                          <p:cTn id="589" fill="hold">
                            <p:stCondLst>
                              <p:cond delay="172500"/>
                            </p:stCondLst>
                            <p:childTnLst>
                              <p:par>
                                <p:cTn id="590" presetID="11" presetClass="entr" presetSubtype="0" fill="hold" grpId="0" nodeType="afterEffect">
                                  <p:stCondLst>
                                    <p:cond delay="0"/>
                                  </p:stCondLst>
                                  <p:childTnLst>
                                    <p:set>
                                      <p:cBhvr>
                                        <p:cTn id="591" dur="1000">
                                          <p:stCondLst>
                                            <p:cond delay="0"/>
                                          </p:stCondLst>
                                        </p:cTn>
                                        <p:tgtEl>
                                          <p:spTgt spid="344"/>
                                        </p:tgtEl>
                                        <p:attrNameLst>
                                          <p:attrName>style.visibility</p:attrName>
                                        </p:attrNameLst>
                                      </p:cBhvr>
                                      <p:to>
                                        <p:strVal val="visible"/>
                                      </p:to>
                                    </p:set>
                                  </p:childTnLst>
                                  <p:subTnLst>
                                    <p:audio>
                                      <p:cMediaNode>
                                        <p:cTn display="0" masterRel="sameClick">
                                          <p:stCondLst>
                                            <p:cond evt="begin" delay="0">
                                              <p:tn val="590"/>
                                            </p:cond>
                                          </p:stCondLst>
                                          <p:endCondLst>
                                            <p:cond evt="onStopAudio" delay="0">
                                              <p:tgtEl>
                                                <p:sldTgt/>
                                              </p:tgtEl>
                                            </p:cond>
                                          </p:endCondLst>
                                        </p:cTn>
                                        <p:tgtEl>
                                          <p:sndTgt r:embed="rId3" name="chimes.wav"/>
                                        </p:tgtEl>
                                      </p:cMediaNode>
                                    </p:audio>
                                  </p:subTnLst>
                                </p:cTn>
                              </p:par>
                            </p:childTnLst>
                          </p:cTn>
                        </p:par>
                        <p:par>
                          <p:cTn id="592" fill="hold">
                            <p:stCondLst>
                              <p:cond delay="173500"/>
                            </p:stCondLst>
                            <p:childTnLst>
                              <p:par>
                                <p:cTn id="593" presetID="11" presetClass="entr" presetSubtype="0" fill="hold" grpId="0" nodeType="afterEffect">
                                  <p:stCondLst>
                                    <p:cond delay="0"/>
                                  </p:stCondLst>
                                  <p:childTnLst>
                                    <p:set>
                                      <p:cBhvr>
                                        <p:cTn id="594" dur="1000">
                                          <p:stCondLst>
                                            <p:cond delay="0"/>
                                          </p:stCondLst>
                                        </p:cTn>
                                        <p:tgtEl>
                                          <p:spTgt spid="345"/>
                                        </p:tgtEl>
                                        <p:attrNameLst>
                                          <p:attrName>style.visibility</p:attrName>
                                        </p:attrNameLst>
                                      </p:cBhvr>
                                      <p:to>
                                        <p:strVal val="visible"/>
                                      </p:to>
                                    </p:set>
                                  </p:childTnLst>
                                  <p:subTnLst>
                                    <p:audio>
                                      <p:cMediaNode>
                                        <p:cTn display="0" masterRel="sameClick">
                                          <p:stCondLst>
                                            <p:cond evt="begin" delay="0">
                                              <p:tn val="593"/>
                                            </p:cond>
                                          </p:stCondLst>
                                          <p:endCondLst>
                                            <p:cond evt="onStopAudio" delay="0">
                                              <p:tgtEl>
                                                <p:sldTgt/>
                                              </p:tgtEl>
                                            </p:cond>
                                          </p:endCondLst>
                                        </p:cTn>
                                        <p:tgtEl>
                                          <p:sndTgt r:embed="rId3" name="chimes.wav"/>
                                        </p:tgtEl>
                                      </p:cMediaNode>
                                    </p:audio>
                                  </p:subTnLst>
                                </p:cTn>
                              </p:par>
                            </p:childTnLst>
                          </p:cTn>
                        </p:par>
                        <p:par>
                          <p:cTn id="595" fill="hold">
                            <p:stCondLst>
                              <p:cond delay="174500"/>
                            </p:stCondLst>
                            <p:childTnLst>
                              <p:par>
                                <p:cTn id="596" presetID="11" presetClass="entr" presetSubtype="0" fill="hold" grpId="0" nodeType="afterEffect">
                                  <p:stCondLst>
                                    <p:cond delay="0"/>
                                  </p:stCondLst>
                                  <p:childTnLst>
                                    <p:set>
                                      <p:cBhvr>
                                        <p:cTn id="597" dur="1000">
                                          <p:stCondLst>
                                            <p:cond delay="0"/>
                                          </p:stCondLst>
                                        </p:cTn>
                                        <p:tgtEl>
                                          <p:spTgt spid="346"/>
                                        </p:tgtEl>
                                        <p:attrNameLst>
                                          <p:attrName>style.visibility</p:attrName>
                                        </p:attrNameLst>
                                      </p:cBhvr>
                                      <p:to>
                                        <p:strVal val="visible"/>
                                      </p:to>
                                    </p:set>
                                  </p:childTnLst>
                                  <p:subTnLst>
                                    <p:audio>
                                      <p:cMediaNode>
                                        <p:cTn display="0" masterRel="sameClick">
                                          <p:stCondLst>
                                            <p:cond evt="begin" delay="0">
                                              <p:tn val="596"/>
                                            </p:cond>
                                          </p:stCondLst>
                                          <p:endCondLst>
                                            <p:cond evt="onStopAudio" delay="0">
                                              <p:tgtEl>
                                                <p:sldTgt/>
                                              </p:tgtEl>
                                            </p:cond>
                                          </p:endCondLst>
                                        </p:cTn>
                                        <p:tgtEl>
                                          <p:sndTgt r:embed="rId3" name="chimes.wav"/>
                                        </p:tgtEl>
                                      </p:cMediaNode>
                                    </p:audio>
                                  </p:subTnLst>
                                </p:cTn>
                              </p:par>
                            </p:childTnLst>
                          </p:cTn>
                        </p:par>
                        <p:par>
                          <p:cTn id="598" fill="hold">
                            <p:stCondLst>
                              <p:cond delay="175500"/>
                            </p:stCondLst>
                            <p:childTnLst>
                              <p:par>
                                <p:cTn id="599" presetID="11" presetClass="entr" presetSubtype="0" fill="hold" grpId="0" nodeType="afterEffect">
                                  <p:stCondLst>
                                    <p:cond delay="0"/>
                                  </p:stCondLst>
                                  <p:childTnLst>
                                    <p:set>
                                      <p:cBhvr>
                                        <p:cTn id="600" dur="1000">
                                          <p:stCondLst>
                                            <p:cond delay="0"/>
                                          </p:stCondLst>
                                        </p:cTn>
                                        <p:tgtEl>
                                          <p:spTgt spid="347"/>
                                        </p:tgtEl>
                                        <p:attrNameLst>
                                          <p:attrName>style.visibility</p:attrName>
                                        </p:attrNameLst>
                                      </p:cBhvr>
                                      <p:to>
                                        <p:strVal val="visible"/>
                                      </p:to>
                                    </p:set>
                                  </p:childTnLst>
                                  <p:subTnLst>
                                    <p:audio>
                                      <p:cMediaNode>
                                        <p:cTn display="0" masterRel="sameClick">
                                          <p:stCondLst>
                                            <p:cond evt="begin" delay="0">
                                              <p:tn val="599"/>
                                            </p:cond>
                                          </p:stCondLst>
                                          <p:endCondLst>
                                            <p:cond evt="onStopAudio" delay="0">
                                              <p:tgtEl>
                                                <p:sldTgt/>
                                              </p:tgtEl>
                                            </p:cond>
                                          </p:endCondLst>
                                        </p:cTn>
                                        <p:tgtEl>
                                          <p:sndTgt r:embed="rId3" name="chimes.wav"/>
                                        </p:tgtEl>
                                      </p:cMediaNode>
                                    </p:audio>
                                  </p:subTnLst>
                                </p:cTn>
                              </p:par>
                            </p:childTnLst>
                          </p:cTn>
                        </p:par>
                        <p:par>
                          <p:cTn id="601" fill="hold">
                            <p:stCondLst>
                              <p:cond delay="176500"/>
                            </p:stCondLst>
                            <p:childTnLst>
                              <p:par>
                                <p:cTn id="602" presetID="11" presetClass="entr" presetSubtype="0" fill="hold" grpId="0" nodeType="afterEffect">
                                  <p:stCondLst>
                                    <p:cond delay="0"/>
                                  </p:stCondLst>
                                  <p:childTnLst>
                                    <p:set>
                                      <p:cBhvr>
                                        <p:cTn id="603" dur="1000">
                                          <p:stCondLst>
                                            <p:cond delay="0"/>
                                          </p:stCondLst>
                                        </p:cTn>
                                        <p:tgtEl>
                                          <p:spTgt spid="348"/>
                                        </p:tgtEl>
                                        <p:attrNameLst>
                                          <p:attrName>style.visibility</p:attrName>
                                        </p:attrNameLst>
                                      </p:cBhvr>
                                      <p:to>
                                        <p:strVal val="visible"/>
                                      </p:to>
                                    </p:set>
                                  </p:childTnLst>
                                  <p:subTnLst>
                                    <p:audio>
                                      <p:cMediaNode>
                                        <p:cTn display="0" masterRel="sameClick">
                                          <p:stCondLst>
                                            <p:cond evt="begin" delay="0">
                                              <p:tn val="602"/>
                                            </p:cond>
                                          </p:stCondLst>
                                          <p:endCondLst>
                                            <p:cond evt="onStopAudio" delay="0">
                                              <p:tgtEl>
                                                <p:sldTgt/>
                                              </p:tgtEl>
                                            </p:cond>
                                          </p:endCondLst>
                                        </p:cTn>
                                        <p:tgtEl>
                                          <p:sndTgt r:embed="rId3" name="chimes.wav"/>
                                        </p:tgtEl>
                                      </p:cMediaNode>
                                    </p:audio>
                                  </p:subTnLst>
                                </p:cTn>
                              </p:par>
                            </p:childTnLst>
                          </p:cTn>
                        </p:par>
                        <p:par>
                          <p:cTn id="604" fill="hold">
                            <p:stCondLst>
                              <p:cond delay="177500"/>
                            </p:stCondLst>
                            <p:childTnLst>
                              <p:par>
                                <p:cTn id="605" presetID="11" presetClass="entr" presetSubtype="0" fill="hold" grpId="0" nodeType="afterEffect">
                                  <p:stCondLst>
                                    <p:cond delay="0"/>
                                  </p:stCondLst>
                                  <p:childTnLst>
                                    <p:set>
                                      <p:cBhvr>
                                        <p:cTn id="606" dur="1000">
                                          <p:stCondLst>
                                            <p:cond delay="0"/>
                                          </p:stCondLst>
                                        </p:cTn>
                                        <p:tgtEl>
                                          <p:spTgt spid="349"/>
                                        </p:tgtEl>
                                        <p:attrNameLst>
                                          <p:attrName>style.visibility</p:attrName>
                                        </p:attrNameLst>
                                      </p:cBhvr>
                                      <p:to>
                                        <p:strVal val="visible"/>
                                      </p:to>
                                    </p:set>
                                  </p:childTnLst>
                                  <p:subTnLst>
                                    <p:audio>
                                      <p:cMediaNode>
                                        <p:cTn display="0" masterRel="sameClick">
                                          <p:stCondLst>
                                            <p:cond evt="begin" delay="0">
                                              <p:tn val="605"/>
                                            </p:cond>
                                          </p:stCondLst>
                                          <p:endCondLst>
                                            <p:cond evt="onStopAudio" delay="0">
                                              <p:tgtEl>
                                                <p:sldTgt/>
                                              </p:tgtEl>
                                            </p:cond>
                                          </p:endCondLst>
                                        </p:cTn>
                                        <p:tgtEl>
                                          <p:sndTgt r:embed="rId3" name="chimes.wav"/>
                                        </p:tgtEl>
                                      </p:cMediaNode>
                                    </p:audio>
                                  </p:subTnLst>
                                </p:cTn>
                              </p:par>
                            </p:childTnLst>
                          </p:cTn>
                        </p:par>
                        <p:par>
                          <p:cTn id="607" fill="hold">
                            <p:stCondLst>
                              <p:cond delay="178500"/>
                            </p:stCondLst>
                            <p:childTnLst>
                              <p:par>
                                <p:cTn id="608" presetID="11" presetClass="entr" presetSubtype="0" fill="hold" grpId="0" nodeType="afterEffect">
                                  <p:stCondLst>
                                    <p:cond delay="0"/>
                                  </p:stCondLst>
                                  <p:childTnLst>
                                    <p:set>
                                      <p:cBhvr>
                                        <p:cTn id="609" dur="1000">
                                          <p:stCondLst>
                                            <p:cond delay="0"/>
                                          </p:stCondLst>
                                        </p:cTn>
                                        <p:tgtEl>
                                          <p:spTgt spid="350"/>
                                        </p:tgtEl>
                                        <p:attrNameLst>
                                          <p:attrName>style.visibility</p:attrName>
                                        </p:attrNameLst>
                                      </p:cBhvr>
                                      <p:to>
                                        <p:strVal val="visible"/>
                                      </p:to>
                                    </p:set>
                                  </p:childTnLst>
                                  <p:subTnLst>
                                    <p:audio>
                                      <p:cMediaNode>
                                        <p:cTn display="0" masterRel="sameClick">
                                          <p:stCondLst>
                                            <p:cond evt="begin" delay="0">
                                              <p:tn val="608"/>
                                            </p:cond>
                                          </p:stCondLst>
                                          <p:endCondLst>
                                            <p:cond evt="onStopAudio" delay="0">
                                              <p:tgtEl>
                                                <p:sldTgt/>
                                              </p:tgtEl>
                                            </p:cond>
                                          </p:endCondLst>
                                        </p:cTn>
                                        <p:tgtEl>
                                          <p:sndTgt r:embed="rId3" name="chimes.wav"/>
                                        </p:tgtEl>
                                      </p:cMediaNode>
                                    </p:audio>
                                  </p:subTnLst>
                                </p:cTn>
                              </p:par>
                            </p:childTnLst>
                          </p:cTn>
                        </p:par>
                        <p:par>
                          <p:cTn id="610" fill="hold">
                            <p:stCondLst>
                              <p:cond delay="179500"/>
                            </p:stCondLst>
                            <p:childTnLst>
                              <p:par>
                                <p:cTn id="611" presetID="11" presetClass="entr" presetSubtype="0" fill="hold" grpId="0" nodeType="afterEffect">
                                  <p:stCondLst>
                                    <p:cond delay="0"/>
                                  </p:stCondLst>
                                  <p:childTnLst>
                                    <p:set>
                                      <p:cBhvr>
                                        <p:cTn id="612" dur="1000">
                                          <p:stCondLst>
                                            <p:cond delay="0"/>
                                          </p:stCondLst>
                                        </p:cTn>
                                        <p:tgtEl>
                                          <p:spTgt spid="351"/>
                                        </p:tgtEl>
                                        <p:attrNameLst>
                                          <p:attrName>style.visibility</p:attrName>
                                        </p:attrNameLst>
                                      </p:cBhvr>
                                      <p:to>
                                        <p:strVal val="visible"/>
                                      </p:to>
                                    </p:set>
                                  </p:childTnLst>
                                  <p:subTnLst>
                                    <p:audio>
                                      <p:cMediaNode>
                                        <p:cTn display="0" masterRel="sameClick">
                                          <p:stCondLst>
                                            <p:cond evt="begin" delay="0">
                                              <p:tn val="6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52"/>
                  </p:tgtEl>
                </p:cond>
              </p:nextCondLst>
            </p:seq>
          </p:childTnLst>
        </p:cTn>
      </p:par>
    </p:tnLst>
    <p:bldLst>
      <p:bldP spid="31" grpId="0"/>
      <p:bldGraphic spid="21" grpId="0">
        <p:bldAsOne/>
      </p:bldGraphic>
      <p:bldP spid="36" grpId="0" animBg="1"/>
      <p:bldP spid="43" grpId="0" animBg="1"/>
      <p:bldP spid="45" grpId="0" animBg="1"/>
      <p:bldP spid="46" grpId="0" animBg="1"/>
      <p:bldP spid="47" grpId="0" animBg="1"/>
      <p:bldP spid="48" grpId="0" animBg="1"/>
      <p:bldP spid="49" grpId="0" animBg="1"/>
      <p:bldP spid="50" grpId="0" animBg="1"/>
      <p:bldP spid="30" grpId="0"/>
      <p:bldP spid="32" grpId="0"/>
      <p:bldP spid="37" grpId="0"/>
      <p:bldP spid="38" grpId="0"/>
      <p:bldP spid="41" grpId="0"/>
      <p:bldP spid="42" grpId="0"/>
      <p:bldP spid="44" grpId="0"/>
      <p:bldP spid="52" grpId="0"/>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Nguyễn Minh Thiên Hoàng Trung tâm Thông tin và Chương trình Giáo dục Sở  Giáo dục và Đào tạo TP.HCM">
            <a:extLst>
              <a:ext uri="{FF2B5EF4-FFF2-40B4-BE49-F238E27FC236}">
                <a16:creationId xmlns:a16="http://schemas.microsoft.com/office/drawing/2014/main" xmlns="" id="{E516C97F-548E-A31B-0708-D9390B140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904" y="1959508"/>
            <a:ext cx="5581592" cy="366732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5F867815-2F4D-A7DF-1477-E724F0CFA1F9}"/>
              </a:ext>
            </a:extLst>
          </p:cNvPr>
          <p:cNvSpPr txBox="1"/>
          <p:nvPr/>
        </p:nvSpPr>
        <p:spPr>
          <a:xfrm>
            <a:off x="6829109" y="1398645"/>
            <a:ext cx="3501181" cy="41549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Di </a:t>
            </a:r>
            <a:r>
              <a:rPr kumimoji="0" lang="en-US" sz="21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chuyển</a:t>
            </a:r>
            <a:r>
              <a:rPr kumimoji="0" lang="en-US" sz="21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1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theo</a:t>
            </a:r>
            <a:r>
              <a:rPr kumimoji="0" lang="en-US" sz="21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ma </a:t>
            </a:r>
            <a:r>
              <a:rPr kumimoji="0" lang="en-US" sz="21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trận</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33" name="Hộp Văn bản 5">
            <a:extLst>
              <a:ext uri="{FF2B5EF4-FFF2-40B4-BE49-F238E27FC236}">
                <a16:creationId xmlns:a16="http://schemas.microsoft.com/office/drawing/2014/main" xmlns="" id="{AF475BCF-377A-5922-9B42-5F67253994CE}"/>
              </a:ext>
            </a:extLst>
          </p:cNvPr>
          <p:cNvSpPr txBox="1"/>
          <p:nvPr/>
        </p:nvSpPr>
        <p:spPr>
          <a:xfrm>
            <a:off x="3735570" y="164760"/>
            <a:ext cx="4720859"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3200" b="0" i="0" u="none" strike="noStrike" kern="1200" cap="none" spc="0" normalizeH="0" baseline="0" noProof="0">
                <a:ln>
                  <a:noFill/>
                </a:ln>
                <a:solidFill>
                  <a:srgbClr val="0070C0"/>
                </a:solidFill>
                <a:effectLst/>
                <a:uLnTx/>
                <a:uFillTx/>
                <a:latin typeface="#9Slide03 BoosterNextFYBlack" panose="02000A03000000020004" pitchFamily="2" charset="0"/>
                <a:ea typeface="+mn-ea"/>
                <a:cs typeface="+mn-cs"/>
                <a:sym typeface="Arial"/>
              </a:rPr>
              <a:t>VÒNG MẢNH GHÉP </a:t>
            </a:r>
            <a:endParaRPr kumimoji="0" lang="en-US" sz="3200" b="0" i="0" u="none" strike="noStrike" kern="1200" cap="none" spc="0" normalizeH="0" baseline="0" noProof="0">
              <a:ln>
                <a:noFill/>
              </a:ln>
              <a:solidFill>
                <a:srgbClr val="0070C0"/>
              </a:solidFill>
              <a:effectLst/>
              <a:uLnTx/>
              <a:uFillTx/>
              <a:latin typeface="#9Slide03 BoosterNextFYBlack" panose="02000A03000000020004" pitchFamily="2" charset="0"/>
              <a:ea typeface="+mn-ea"/>
              <a:cs typeface="+mn-cs"/>
              <a:sym typeface="Arial"/>
            </a:endParaRPr>
          </a:p>
        </p:txBody>
      </p:sp>
      <p:pic>
        <p:nvPicPr>
          <p:cNvPr id="11" name="Picture 10">
            <a:extLst>
              <a:ext uri="{FF2B5EF4-FFF2-40B4-BE49-F238E27FC236}">
                <a16:creationId xmlns:a16="http://schemas.microsoft.com/office/drawing/2014/main" xmlns="" id="{A00432BC-E987-61F5-3FA8-35675FFD46FD}"/>
              </a:ext>
            </a:extLst>
          </p:cNvPr>
          <p:cNvPicPr>
            <a:picLocks noChangeAspect="1"/>
          </p:cNvPicPr>
          <p:nvPr/>
        </p:nvPicPr>
        <p:blipFill>
          <a:blip r:embed="rId5"/>
          <a:stretch>
            <a:fillRect/>
          </a:stretch>
        </p:blipFill>
        <p:spPr>
          <a:xfrm>
            <a:off x="404818" y="1156947"/>
            <a:ext cx="3116304" cy="898894"/>
          </a:xfrm>
          <a:prstGeom prst="rect">
            <a:avLst/>
          </a:prstGeom>
        </p:spPr>
      </p:pic>
      <p:cxnSp>
        <p:nvCxnSpPr>
          <p:cNvPr id="34" name="Straight Connector 33">
            <a:extLst>
              <a:ext uri="{FF2B5EF4-FFF2-40B4-BE49-F238E27FC236}">
                <a16:creationId xmlns:a16="http://schemas.microsoft.com/office/drawing/2014/main" xmlns="" id="{579E85BB-16B0-9519-0957-0E8139E24C9F}"/>
              </a:ext>
            </a:extLst>
          </p:cNvPr>
          <p:cNvCxnSpPr>
            <a:cxnSpLocks/>
          </p:cNvCxnSpPr>
          <p:nvPr/>
        </p:nvCxnSpPr>
        <p:spPr>
          <a:xfrm>
            <a:off x="4334822" y="735215"/>
            <a:ext cx="2762014" cy="0"/>
          </a:xfrm>
          <a:prstGeom prst="line">
            <a:avLst/>
          </a:prstGeom>
          <a:ln w="28575">
            <a:solidFill>
              <a:srgbClr val="ED15B3"/>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xmlns="" id="{1CCD350E-EBA4-58C4-5DC2-1CAD99BA2132}"/>
              </a:ext>
            </a:extLst>
          </p:cNvPr>
          <p:cNvSpPr txBox="1"/>
          <p:nvPr/>
        </p:nvSpPr>
        <p:spPr>
          <a:xfrm>
            <a:off x="4687812" y="2465489"/>
            <a:ext cx="2913991" cy="4154984"/>
          </a:xfrm>
          <a:custGeom>
            <a:avLst/>
            <a:gdLst>
              <a:gd name="connsiteX0" fmla="*/ 0 w 2913991"/>
              <a:gd name="connsiteY0" fmla="*/ 0 h 4154984"/>
              <a:gd name="connsiteX1" fmla="*/ 553658 w 2913991"/>
              <a:gd name="connsiteY1" fmla="*/ 0 h 4154984"/>
              <a:gd name="connsiteX2" fmla="*/ 1165596 w 2913991"/>
              <a:gd name="connsiteY2" fmla="*/ 0 h 4154984"/>
              <a:gd name="connsiteX3" fmla="*/ 1690115 w 2913991"/>
              <a:gd name="connsiteY3" fmla="*/ 0 h 4154984"/>
              <a:gd name="connsiteX4" fmla="*/ 2243773 w 2913991"/>
              <a:gd name="connsiteY4" fmla="*/ 0 h 4154984"/>
              <a:gd name="connsiteX5" fmla="*/ 2913991 w 2913991"/>
              <a:gd name="connsiteY5" fmla="*/ 0 h 4154984"/>
              <a:gd name="connsiteX6" fmla="*/ 2913991 w 2913991"/>
              <a:gd name="connsiteY6" fmla="*/ 635119 h 4154984"/>
              <a:gd name="connsiteX7" fmla="*/ 2913991 w 2913991"/>
              <a:gd name="connsiteY7" fmla="*/ 1145588 h 4154984"/>
              <a:gd name="connsiteX8" fmla="*/ 2913991 w 2913991"/>
              <a:gd name="connsiteY8" fmla="*/ 1614508 h 4154984"/>
              <a:gd name="connsiteX9" fmla="*/ 2913991 w 2913991"/>
              <a:gd name="connsiteY9" fmla="*/ 2124978 h 4154984"/>
              <a:gd name="connsiteX10" fmla="*/ 2913991 w 2913991"/>
              <a:gd name="connsiteY10" fmla="*/ 2676997 h 4154984"/>
              <a:gd name="connsiteX11" fmla="*/ 2913991 w 2913991"/>
              <a:gd name="connsiteY11" fmla="*/ 3229016 h 4154984"/>
              <a:gd name="connsiteX12" fmla="*/ 2913991 w 2913991"/>
              <a:gd name="connsiteY12" fmla="*/ 4154984 h 4154984"/>
              <a:gd name="connsiteX13" fmla="*/ 2418613 w 2913991"/>
              <a:gd name="connsiteY13" fmla="*/ 4154984 h 4154984"/>
              <a:gd name="connsiteX14" fmla="*/ 1894094 w 2913991"/>
              <a:gd name="connsiteY14" fmla="*/ 4154984 h 4154984"/>
              <a:gd name="connsiteX15" fmla="*/ 1340436 w 2913991"/>
              <a:gd name="connsiteY15" fmla="*/ 4154984 h 4154984"/>
              <a:gd name="connsiteX16" fmla="*/ 786778 w 2913991"/>
              <a:gd name="connsiteY16" fmla="*/ 4154984 h 4154984"/>
              <a:gd name="connsiteX17" fmla="*/ 0 w 2913991"/>
              <a:gd name="connsiteY17" fmla="*/ 4154984 h 4154984"/>
              <a:gd name="connsiteX18" fmla="*/ 0 w 2913991"/>
              <a:gd name="connsiteY18" fmla="*/ 3644515 h 4154984"/>
              <a:gd name="connsiteX19" fmla="*/ 0 w 2913991"/>
              <a:gd name="connsiteY19" fmla="*/ 3134045 h 4154984"/>
              <a:gd name="connsiteX20" fmla="*/ 0 w 2913991"/>
              <a:gd name="connsiteY20" fmla="*/ 2457376 h 4154984"/>
              <a:gd name="connsiteX21" fmla="*/ 0 w 2913991"/>
              <a:gd name="connsiteY21" fmla="*/ 1946907 h 4154984"/>
              <a:gd name="connsiteX22" fmla="*/ 0 w 2913991"/>
              <a:gd name="connsiteY22" fmla="*/ 1436437 h 4154984"/>
              <a:gd name="connsiteX23" fmla="*/ 0 w 2913991"/>
              <a:gd name="connsiteY23" fmla="*/ 884418 h 4154984"/>
              <a:gd name="connsiteX24" fmla="*/ 0 w 2913991"/>
              <a:gd name="connsiteY24"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13991" h="4154984" fill="none" extrusionOk="0">
                <a:moveTo>
                  <a:pt x="0" y="0"/>
                </a:moveTo>
                <a:cubicBezTo>
                  <a:pt x="244017" y="-21818"/>
                  <a:pt x="313688" y="29754"/>
                  <a:pt x="553658" y="0"/>
                </a:cubicBezTo>
                <a:cubicBezTo>
                  <a:pt x="793628" y="-29754"/>
                  <a:pt x="941993" y="30516"/>
                  <a:pt x="1165596" y="0"/>
                </a:cubicBezTo>
                <a:cubicBezTo>
                  <a:pt x="1389199" y="-30516"/>
                  <a:pt x="1533520" y="41610"/>
                  <a:pt x="1690115" y="0"/>
                </a:cubicBezTo>
                <a:cubicBezTo>
                  <a:pt x="1846710" y="-41610"/>
                  <a:pt x="2003001" y="63280"/>
                  <a:pt x="2243773" y="0"/>
                </a:cubicBezTo>
                <a:cubicBezTo>
                  <a:pt x="2484545" y="-63280"/>
                  <a:pt x="2618709" y="18616"/>
                  <a:pt x="2913991" y="0"/>
                </a:cubicBezTo>
                <a:cubicBezTo>
                  <a:pt x="2985626" y="191068"/>
                  <a:pt x="2867843" y="341590"/>
                  <a:pt x="2913991" y="635119"/>
                </a:cubicBezTo>
                <a:cubicBezTo>
                  <a:pt x="2960139" y="928648"/>
                  <a:pt x="2907810" y="1030395"/>
                  <a:pt x="2913991" y="1145588"/>
                </a:cubicBezTo>
                <a:cubicBezTo>
                  <a:pt x="2920172" y="1260781"/>
                  <a:pt x="2884850" y="1459851"/>
                  <a:pt x="2913991" y="1614508"/>
                </a:cubicBezTo>
                <a:cubicBezTo>
                  <a:pt x="2943132" y="1769165"/>
                  <a:pt x="2877278" y="1907647"/>
                  <a:pt x="2913991" y="2124978"/>
                </a:cubicBezTo>
                <a:cubicBezTo>
                  <a:pt x="2950704" y="2342309"/>
                  <a:pt x="2885614" y="2408937"/>
                  <a:pt x="2913991" y="2676997"/>
                </a:cubicBezTo>
                <a:cubicBezTo>
                  <a:pt x="2942368" y="2945057"/>
                  <a:pt x="2895470" y="2978284"/>
                  <a:pt x="2913991" y="3229016"/>
                </a:cubicBezTo>
                <a:cubicBezTo>
                  <a:pt x="2932512" y="3479748"/>
                  <a:pt x="2835562" y="3866980"/>
                  <a:pt x="2913991" y="4154984"/>
                </a:cubicBezTo>
                <a:cubicBezTo>
                  <a:pt x="2727001" y="4167837"/>
                  <a:pt x="2650326" y="4101213"/>
                  <a:pt x="2418613" y="4154984"/>
                </a:cubicBezTo>
                <a:cubicBezTo>
                  <a:pt x="2186900" y="4208755"/>
                  <a:pt x="2063004" y="4130246"/>
                  <a:pt x="1894094" y="4154984"/>
                </a:cubicBezTo>
                <a:cubicBezTo>
                  <a:pt x="1725184" y="4179722"/>
                  <a:pt x="1611162" y="4089624"/>
                  <a:pt x="1340436" y="4154984"/>
                </a:cubicBezTo>
                <a:cubicBezTo>
                  <a:pt x="1069710" y="4220344"/>
                  <a:pt x="898323" y="4115253"/>
                  <a:pt x="786778" y="4154984"/>
                </a:cubicBezTo>
                <a:cubicBezTo>
                  <a:pt x="675233" y="4194715"/>
                  <a:pt x="200112" y="4087544"/>
                  <a:pt x="0" y="4154984"/>
                </a:cubicBezTo>
                <a:cubicBezTo>
                  <a:pt x="-923" y="3909959"/>
                  <a:pt x="15909" y="3893161"/>
                  <a:pt x="0" y="3644515"/>
                </a:cubicBezTo>
                <a:cubicBezTo>
                  <a:pt x="-15909" y="3395869"/>
                  <a:pt x="16162" y="3342147"/>
                  <a:pt x="0" y="3134045"/>
                </a:cubicBezTo>
                <a:cubicBezTo>
                  <a:pt x="-16162" y="2925943"/>
                  <a:pt x="6574" y="2649697"/>
                  <a:pt x="0" y="2457376"/>
                </a:cubicBezTo>
                <a:cubicBezTo>
                  <a:pt x="-6574" y="2265055"/>
                  <a:pt x="60577" y="2083072"/>
                  <a:pt x="0" y="1946907"/>
                </a:cubicBezTo>
                <a:cubicBezTo>
                  <a:pt x="-60577" y="1810742"/>
                  <a:pt x="39318" y="1559920"/>
                  <a:pt x="0" y="1436437"/>
                </a:cubicBezTo>
                <a:cubicBezTo>
                  <a:pt x="-39318" y="1312954"/>
                  <a:pt x="48467" y="1156959"/>
                  <a:pt x="0" y="884418"/>
                </a:cubicBezTo>
                <a:cubicBezTo>
                  <a:pt x="-48467" y="611877"/>
                  <a:pt x="101801" y="432303"/>
                  <a:pt x="0" y="0"/>
                </a:cubicBezTo>
                <a:close/>
              </a:path>
              <a:path w="2913991" h="4154984" stroke="0" extrusionOk="0">
                <a:moveTo>
                  <a:pt x="0" y="0"/>
                </a:moveTo>
                <a:cubicBezTo>
                  <a:pt x="196854" y="-61499"/>
                  <a:pt x="335267" y="53736"/>
                  <a:pt x="553658" y="0"/>
                </a:cubicBezTo>
                <a:cubicBezTo>
                  <a:pt x="772049" y="-53736"/>
                  <a:pt x="888719" y="32522"/>
                  <a:pt x="1049037" y="0"/>
                </a:cubicBezTo>
                <a:cubicBezTo>
                  <a:pt x="1209355" y="-32522"/>
                  <a:pt x="1359582" y="32296"/>
                  <a:pt x="1602695" y="0"/>
                </a:cubicBezTo>
                <a:cubicBezTo>
                  <a:pt x="1845808" y="-32296"/>
                  <a:pt x="1960127" y="42464"/>
                  <a:pt x="2098074" y="0"/>
                </a:cubicBezTo>
                <a:cubicBezTo>
                  <a:pt x="2236021" y="-42464"/>
                  <a:pt x="2557042" y="70502"/>
                  <a:pt x="2913991" y="0"/>
                </a:cubicBezTo>
                <a:cubicBezTo>
                  <a:pt x="2967377" y="193685"/>
                  <a:pt x="2874706" y="406091"/>
                  <a:pt x="2913991" y="510469"/>
                </a:cubicBezTo>
                <a:cubicBezTo>
                  <a:pt x="2953276" y="614847"/>
                  <a:pt x="2884931" y="916574"/>
                  <a:pt x="2913991" y="1062489"/>
                </a:cubicBezTo>
                <a:cubicBezTo>
                  <a:pt x="2943051" y="1208404"/>
                  <a:pt x="2900835" y="1532943"/>
                  <a:pt x="2913991" y="1739158"/>
                </a:cubicBezTo>
                <a:cubicBezTo>
                  <a:pt x="2927147" y="1945373"/>
                  <a:pt x="2881415" y="2205257"/>
                  <a:pt x="2913991" y="2415826"/>
                </a:cubicBezTo>
                <a:cubicBezTo>
                  <a:pt x="2946567" y="2626395"/>
                  <a:pt x="2840192" y="2863101"/>
                  <a:pt x="2913991" y="3050945"/>
                </a:cubicBezTo>
                <a:cubicBezTo>
                  <a:pt x="2987790" y="3238789"/>
                  <a:pt x="2794767" y="3619910"/>
                  <a:pt x="2913991" y="4154984"/>
                </a:cubicBezTo>
                <a:cubicBezTo>
                  <a:pt x="2785280" y="4189843"/>
                  <a:pt x="2452005" y="4113405"/>
                  <a:pt x="2331193" y="4154984"/>
                </a:cubicBezTo>
                <a:cubicBezTo>
                  <a:pt x="2210381" y="4196563"/>
                  <a:pt x="2046161" y="4094193"/>
                  <a:pt x="1806674" y="4154984"/>
                </a:cubicBezTo>
                <a:cubicBezTo>
                  <a:pt x="1567187" y="4215775"/>
                  <a:pt x="1452692" y="4104203"/>
                  <a:pt x="1194736" y="4154984"/>
                </a:cubicBezTo>
                <a:cubicBezTo>
                  <a:pt x="936780" y="4205765"/>
                  <a:pt x="907930" y="4116559"/>
                  <a:pt x="670218" y="4154984"/>
                </a:cubicBezTo>
                <a:cubicBezTo>
                  <a:pt x="432506" y="4193409"/>
                  <a:pt x="149100" y="4151316"/>
                  <a:pt x="0" y="4154984"/>
                </a:cubicBezTo>
                <a:cubicBezTo>
                  <a:pt x="-25361" y="3991813"/>
                  <a:pt x="38319" y="3839100"/>
                  <a:pt x="0" y="3686064"/>
                </a:cubicBezTo>
                <a:cubicBezTo>
                  <a:pt x="-38319" y="3533028"/>
                  <a:pt x="13564" y="3303579"/>
                  <a:pt x="0" y="3092495"/>
                </a:cubicBezTo>
                <a:cubicBezTo>
                  <a:pt x="-13564" y="2881411"/>
                  <a:pt x="30588" y="2835423"/>
                  <a:pt x="0" y="2582026"/>
                </a:cubicBezTo>
                <a:cubicBezTo>
                  <a:pt x="-30588" y="2328629"/>
                  <a:pt x="21009" y="2164760"/>
                  <a:pt x="0" y="1905357"/>
                </a:cubicBezTo>
                <a:cubicBezTo>
                  <a:pt x="-21009" y="1645954"/>
                  <a:pt x="49583" y="1370333"/>
                  <a:pt x="0" y="1228688"/>
                </a:cubicBezTo>
                <a:cubicBezTo>
                  <a:pt x="-49583" y="1087043"/>
                  <a:pt x="54688" y="852460"/>
                  <a:pt x="0" y="718219"/>
                </a:cubicBezTo>
                <a:cubicBezTo>
                  <a:pt x="-54688" y="583978"/>
                  <a:pt x="49759" y="166760"/>
                  <a:pt x="0" y="0"/>
                </a:cubicBezTo>
                <a:close/>
              </a:path>
            </a:pathLst>
          </a:custGeom>
          <a:solidFill>
            <a:schemeClr val="bg1">
              <a:lumMod val="95000"/>
            </a:schemeClr>
          </a:solidFill>
          <a:ln>
            <a:solidFill>
              <a:srgbClr val="002060"/>
            </a:solidFill>
            <a:prstDash val="dash"/>
            <a:extLst>
              <a:ext uri="{C807C97D-BFC1-408E-A445-0C87EB9F89A2}">
                <ask:lineSketchStyleProps xmlns:ask="http://schemas.microsoft.com/office/drawing/2018/sketchyshapes" xmlns="" sd="1937250538">
                  <a:prstGeom prst="rect">
                    <a:avLst/>
                  </a:prstGeom>
                  <ask:type>
                    <ask:lineSketchScribbl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ED15B3"/>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Các chuyên gia chia sẻ kiến thức cho nhóm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D15B3"/>
                </a:solidFill>
                <a:effectLst/>
                <a:uLnTx/>
                <a:uFillTx/>
                <a:latin typeface="#9Slide03 SFU Futura_03" panose="00000400000000000000"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D15B3"/>
                </a:solidFill>
                <a:effectLst/>
                <a:uLnTx/>
                <a:uFillTx/>
                <a:latin typeface="#9Slide03 SFU Futura_03" panose="00000400000000000000" pitchFamily="2" charset="0"/>
                <a:ea typeface="+mn-ea"/>
                <a:cs typeface="+mn-cs"/>
              </a:rPr>
              <a:t>Thời gian: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ED15B3"/>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ED15B3"/>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ED15B3"/>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ED15B3"/>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ED15B3"/>
              </a:solidFill>
              <a:effectLst/>
              <a:uLnTx/>
              <a:uFillTx/>
              <a:latin typeface="#9Slide03 SFU Futura_03" panose="00000400000000000000" pitchFamily="2" charset="0"/>
              <a:ea typeface="+mn-ea"/>
              <a:cs typeface="+mn-cs"/>
            </a:endParaRPr>
          </a:p>
        </p:txBody>
      </p:sp>
      <p:grpSp>
        <p:nvGrpSpPr>
          <p:cNvPr id="36" name="Group 35">
            <a:extLst>
              <a:ext uri="{FF2B5EF4-FFF2-40B4-BE49-F238E27FC236}">
                <a16:creationId xmlns:a16="http://schemas.microsoft.com/office/drawing/2014/main" xmlns="" id="{47220519-E57B-4D27-9186-3711DC13E244}"/>
              </a:ext>
            </a:extLst>
          </p:cNvPr>
          <p:cNvGrpSpPr/>
          <p:nvPr/>
        </p:nvGrpSpPr>
        <p:grpSpPr>
          <a:xfrm>
            <a:off x="4545981" y="1536040"/>
            <a:ext cx="2955051" cy="761269"/>
            <a:chOff x="6776892" y="1053942"/>
            <a:chExt cx="3606944" cy="1207480"/>
          </a:xfrm>
          <a:noFill/>
        </p:grpSpPr>
        <p:sp>
          <p:nvSpPr>
            <p:cNvPr id="37" name="TextBox 9">
              <a:extLst>
                <a:ext uri="{FF2B5EF4-FFF2-40B4-BE49-F238E27FC236}">
                  <a16:creationId xmlns:a16="http://schemas.microsoft.com/office/drawing/2014/main" xmlns="" id="{5BD32926-CFEB-8021-B98B-E0A0187E92DD}"/>
                </a:ext>
              </a:extLst>
            </p:cNvPr>
            <p:cNvSpPr txBox="1"/>
            <p:nvPr/>
          </p:nvSpPr>
          <p:spPr>
            <a:xfrm>
              <a:off x="7736622" y="1078029"/>
              <a:ext cx="2647214" cy="1122807"/>
            </a:xfrm>
            <a:prstGeom prst="rect">
              <a:avLst/>
            </a:prstGeom>
            <a:grp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8"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002060"/>
                  </a:solidFill>
                  <a:effectLst/>
                  <a:uLnTx/>
                  <a:uFillTx/>
                  <a:latin typeface="#9Slide05 IcielSanelma" pitchFamily="2" charset="0"/>
                  <a:ea typeface="+mn-ea"/>
                  <a:cs typeface="Arial"/>
                  <a:sym typeface="Arial"/>
                </a:rPr>
                <a:t>Nhiệm vụ 1</a:t>
              </a:r>
            </a:p>
          </p:txBody>
        </p:sp>
        <p:pic>
          <p:nvPicPr>
            <p:cNvPr id="38" name="Picture 37">
              <a:extLst>
                <a:ext uri="{FF2B5EF4-FFF2-40B4-BE49-F238E27FC236}">
                  <a16:creationId xmlns:a16="http://schemas.microsoft.com/office/drawing/2014/main" xmlns="" id="{C34EBA17-698B-2020-0E1E-73458F2DC4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776892" y="1053942"/>
              <a:ext cx="959730" cy="1207480"/>
            </a:xfrm>
            <a:prstGeom prst="rect">
              <a:avLst/>
            </a:prstGeom>
            <a:grpFill/>
          </p:spPr>
        </p:pic>
      </p:grpSp>
      <p:pic>
        <p:nvPicPr>
          <p:cNvPr id="39" name="Picture 38">
            <a:extLst>
              <a:ext uri="{FF2B5EF4-FFF2-40B4-BE49-F238E27FC236}">
                <a16:creationId xmlns:a16="http://schemas.microsoft.com/office/drawing/2014/main" xmlns="" id="{F38BC7A2-5613-04B8-48D1-AF86F713F052}"/>
              </a:ext>
            </a:extLst>
          </p:cNvPr>
          <p:cNvPicPr>
            <a:picLocks noChangeAspect="1"/>
          </p:cNvPicPr>
          <p:nvPr/>
        </p:nvPicPr>
        <p:blipFill>
          <a:blip r:embed="rId8"/>
          <a:stretch>
            <a:fillRect/>
          </a:stretch>
        </p:blipFill>
        <p:spPr>
          <a:xfrm>
            <a:off x="10057952" y="217001"/>
            <a:ext cx="1427411" cy="1065068"/>
          </a:xfrm>
          <a:prstGeom prst="rect">
            <a:avLst/>
          </a:prstGeom>
        </p:spPr>
      </p:pic>
      <p:sp>
        <p:nvSpPr>
          <p:cNvPr id="40" name="TextBox 39">
            <a:extLst>
              <a:ext uri="{FF2B5EF4-FFF2-40B4-BE49-F238E27FC236}">
                <a16:creationId xmlns:a16="http://schemas.microsoft.com/office/drawing/2014/main" xmlns="" id="{ACB6AE35-5AF6-0A16-C5F3-35B8272386AC}"/>
              </a:ext>
            </a:extLst>
          </p:cNvPr>
          <p:cNvSpPr txBox="1"/>
          <p:nvPr/>
        </p:nvSpPr>
        <p:spPr>
          <a:xfrm>
            <a:off x="7893835" y="2432535"/>
            <a:ext cx="3893348" cy="4154984"/>
          </a:xfrm>
          <a:custGeom>
            <a:avLst/>
            <a:gdLst>
              <a:gd name="connsiteX0" fmla="*/ 0 w 3893348"/>
              <a:gd name="connsiteY0" fmla="*/ 0 h 4154984"/>
              <a:gd name="connsiteX1" fmla="*/ 517259 w 3893348"/>
              <a:gd name="connsiteY1" fmla="*/ 0 h 4154984"/>
              <a:gd name="connsiteX2" fmla="*/ 1112385 w 3893348"/>
              <a:gd name="connsiteY2" fmla="*/ 0 h 4154984"/>
              <a:gd name="connsiteX3" fmla="*/ 1551777 w 3893348"/>
              <a:gd name="connsiteY3" fmla="*/ 0 h 4154984"/>
              <a:gd name="connsiteX4" fmla="*/ 2030103 w 3893348"/>
              <a:gd name="connsiteY4" fmla="*/ 0 h 4154984"/>
              <a:gd name="connsiteX5" fmla="*/ 2547362 w 3893348"/>
              <a:gd name="connsiteY5" fmla="*/ 0 h 4154984"/>
              <a:gd name="connsiteX6" fmla="*/ 3064621 w 3893348"/>
              <a:gd name="connsiteY6" fmla="*/ 0 h 4154984"/>
              <a:gd name="connsiteX7" fmla="*/ 3893348 w 3893348"/>
              <a:gd name="connsiteY7" fmla="*/ 0 h 4154984"/>
              <a:gd name="connsiteX8" fmla="*/ 3893348 w 3893348"/>
              <a:gd name="connsiteY8" fmla="*/ 510469 h 4154984"/>
              <a:gd name="connsiteX9" fmla="*/ 3893348 w 3893348"/>
              <a:gd name="connsiteY9" fmla="*/ 979389 h 4154984"/>
              <a:gd name="connsiteX10" fmla="*/ 3893348 w 3893348"/>
              <a:gd name="connsiteY10" fmla="*/ 1489859 h 4154984"/>
              <a:gd name="connsiteX11" fmla="*/ 3893348 w 3893348"/>
              <a:gd name="connsiteY11" fmla="*/ 2041878 h 4154984"/>
              <a:gd name="connsiteX12" fmla="*/ 3893348 w 3893348"/>
              <a:gd name="connsiteY12" fmla="*/ 2593897 h 4154984"/>
              <a:gd name="connsiteX13" fmla="*/ 3893348 w 3893348"/>
              <a:gd name="connsiteY13" fmla="*/ 3270566 h 4154984"/>
              <a:gd name="connsiteX14" fmla="*/ 3893348 w 3893348"/>
              <a:gd name="connsiteY14" fmla="*/ 4154984 h 4154984"/>
              <a:gd name="connsiteX15" fmla="*/ 3298222 w 3893348"/>
              <a:gd name="connsiteY15" fmla="*/ 4154984 h 4154984"/>
              <a:gd name="connsiteX16" fmla="*/ 2819896 w 3893348"/>
              <a:gd name="connsiteY16" fmla="*/ 4154984 h 4154984"/>
              <a:gd name="connsiteX17" fmla="*/ 2185837 w 3893348"/>
              <a:gd name="connsiteY17" fmla="*/ 4154984 h 4154984"/>
              <a:gd name="connsiteX18" fmla="*/ 1746445 w 3893348"/>
              <a:gd name="connsiteY18" fmla="*/ 4154984 h 4154984"/>
              <a:gd name="connsiteX19" fmla="*/ 1151319 w 3893348"/>
              <a:gd name="connsiteY19" fmla="*/ 4154984 h 4154984"/>
              <a:gd name="connsiteX20" fmla="*/ 595126 w 3893348"/>
              <a:gd name="connsiteY20" fmla="*/ 4154984 h 4154984"/>
              <a:gd name="connsiteX21" fmla="*/ 0 w 3893348"/>
              <a:gd name="connsiteY21" fmla="*/ 4154984 h 4154984"/>
              <a:gd name="connsiteX22" fmla="*/ 0 w 3893348"/>
              <a:gd name="connsiteY22" fmla="*/ 3686064 h 4154984"/>
              <a:gd name="connsiteX23" fmla="*/ 0 w 3893348"/>
              <a:gd name="connsiteY23" fmla="*/ 3050945 h 4154984"/>
              <a:gd name="connsiteX24" fmla="*/ 0 w 3893348"/>
              <a:gd name="connsiteY24" fmla="*/ 2582026 h 4154984"/>
              <a:gd name="connsiteX25" fmla="*/ 0 w 3893348"/>
              <a:gd name="connsiteY25" fmla="*/ 2071556 h 4154984"/>
              <a:gd name="connsiteX26" fmla="*/ 0 w 3893348"/>
              <a:gd name="connsiteY26" fmla="*/ 1602637 h 4154984"/>
              <a:gd name="connsiteX27" fmla="*/ 0 w 3893348"/>
              <a:gd name="connsiteY27" fmla="*/ 1050617 h 4154984"/>
              <a:gd name="connsiteX28" fmla="*/ 0 w 3893348"/>
              <a:gd name="connsiteY28"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3348" h="4154984" fill="none" extrusionOk="0">
                <a:moveTo>
                  <a:pt x="0" y="0"/>
                </a:moveTo>
                <a:cubicBezTo>
                  <a:pt x="199915" y="-13022"/>
                  <a:pt x="281757" y="28723"/>
                  <a:pt x="517259" y="0"/>
                </a:cubicBezTo>
                <a:cubicBezTo>
                  <a:pt x="752761" y="-28723"/>
                  <a:pt x="852183" y="23565"/>
                  <a:pt x="1112385" y="0"/>
                </a:cubicBezTo>
                <a:cubicBezTo>
                  <a:pt x="1372587" y="-23565"/>
                  <a:pt x="1438466" y="35688"/>
                  <a:pt x="1551777" y="0"/>
                </a:cubicBezTo>
                <a:cubicBezTo>
                  <a:pt x="1665088" y="-35688"/>
                  <a:pt x="1904177" y="12712"/>
                  <a:pt x="2030103" y="0"/>
                </a:cubicBezTo>
                <a:cubicBezTo>
                  <a:pt x="2156029" y="-12712"/>
                  <a:pt x="2409959" y="57174"/>
                  <a:pt x="2547362" y="0"/>
                </a:cubicBezTo>
                <a:cubicBezTo>
                  <a:pt x="2684765" y="-57174"/>
                  <a:pt x="2897316" y="1014"/>
                  <a:pt x="3064621" y="0"/>
                </a:cubicBezTo>
                <a:cubicBezTo>
                  <a:pt x="3231926" y="-1014"/>
                  <a:pt x="3717604" y="36207"/>
                  <a:pt x="3893348" y="0"/>
                </a:cubicBezTo>
                <a:cubicBezTo>
                  <a:pt x="3923707" y="119290"/>
                  <a:pt x="3861060" y="326817"/>
                  <a:pt x="3893348" y="510469"/>
                </a:cubicBezTo>
                <a:cubicBezTo>
                  <a:pt x="3925636" y="694121"/>
                  <a:pt x="3876925" y="792576"/>
                  <a:pt x="3893348" y="979389"/>
                </a:cubicBezTo>
                <a:cubicBezTo>
                  <a:pt x="3909771" y="1166202"/>
                  <a:pt x="3856859" y="1375326"/>
                  <a:pt x="3893348" y="1489859"/>
                </a:cubicBezTo>
                <a:cubicBezTo>
                  <a:pt x="3929837" y="1604392"/>
                  <a:pt x="3867950" y="1857341"/>
                  <a:pt x="3893348" y="2041878"/>
                </a:cubicBezTo>
                <a:cubicBezTo>
                  <a:pt x="3918746" y="2226415"/>
                  <a:pt x="3872190" y="2386607"/>
                  <a:pt x="3893348" y="2593897"/>
                </a:cubicBezTo>
                <a:cubicBezTo>
                  <a:pt x="3914506" y="2801187"/>
                  <a:pt x="3836933" y="2948834"/>
                  <a:pt x="3893348" y="3270566"/>
                </a:cubicBezTo>
                <a:cubicBezTo>
                  <a:pt x="3949763" y="3592298"/>
                  <a:pt x="3804747" y="3938861"/>
                  <a:pt x="3893348" y="4154984"/>
                </a:cubicBezTo>
                <a:cubicBezTo>
                  <a:pt x="3646997" y="4189641"/>
                  <a:pt x="3558650" y="4127176"/>
                  <a:pt x="3298222" y="4154984"/>
                </a:cubicBezTo>
                <a:cubicBezTo>
                  <a:pt x="3037794" y="4182792"/>
                  <a:pt x="2931330" y="4108329"/>
                  <a:pt x="2819896" y="4154984"/>
                </a:cubicBezTo>
                <a:cubicBezTo>
                  <a:pt x="2708462" y="4201639"/>
                  <a:pt x="2359352" y="4090054"/>
                  <a:pt x="2185837" y="4154984"/>
                </a:cubicBezTo>
                <a:cubicBezTo>
                  <a:pt x="2012322" y="4219914"/>
                  <a:pt x="1837796" y="4120848"/>
                  <a:pt x="1746445" y="4154984"/>
                </a:cubicBezTo>
                <a:cubicBezTo>
                  <a:pt x="1655094" y="4189120"/>
                  <a:pt x="1359069" y="4147616"/>
                  <a:pt x="1151319" y="4154984"/>
                </a:cubicBezTo>
                <a:cubicBezTo>
                  <a:pt x="943569" y="4162352"/>
                  <a:pt x="860383" y="4095616"/>
                  <a:pt x="595126" y="4154984"/>
                </a:cubicBezTo>
                <a:cubicBezTo>
                  <a:pt x="329869" y="4214352"/>
                  <a:pt x="270588" y="4100262"/>
                  <a:pt x="0" y="4154984"/>
                </a:cubicBezTo>
                <a:cubicBezTo>
                  <a:pt x="-17019" y="4029026"/>
                  <a:pt x="41945" y="3811626"/>
                  <a:pt x="0" y="3686064"/>
                </a:cubicBezTo>
                <a:cubicBezTo>
                  <a:pt x="-41945" y="3560502"/>
                  <a:pt x="27430" y="3268472"/>
                  <a:pt x="0" y="3050945"/>
                </a:cubicBezTo>
                <a:cubicBezTo>
                  <a:pt x="-27430" y="2833418"/>
                  <a:pt x="54859" y="2719692"/>
                  <a:pt x="0" y="2582026"/>
                </a:cubicBezTo>
                <a:cubicBezTo>
                  <a:pt x="-54859" y="2444360"/>
                  <a:pt x="26087" y="2248648"/>
                  <a:pt x="0" y="2071556"/>
                </a:cubicBezTo>
                <a:cubicBezTo>
                  <a:pt x="-26087" y="1894464"/>
                  <a:pt x="45963" y="1820037"/>
                  <a:pt x="0" y="1602637"/>
                </a:cubicBezTo>
                <a:cubicBezTo>
                  <a:pt x="-45963" y="1385237"/>
                  <a:pt x="43866" y="1276818"/>
                  <a:pt x="0" y="1050617"/>
                </a:cubicBezTo>
                <a:cubicBezTo>
                  <a:pt x="-43866" y="824416"/>
                  <a:pt x="110286" y="311788"/>
                  <a:pt x="0" y="0"/>
                </a:cubicBezTo>
                <a:close/>
              </a:path>
              <a:path w="3893348" h="4154984" stroke="0" extrusionOk="0">
                <a:moveTo>
                  <a:pt x="0" y="0"/>
                </a:moveTo>
                <a:cubicBezTo>
                  <a:pt x="196497" y="-56255"/>
                  <a:pt x="349655" y="54468"/>
                  <a:pt x="517259" y="0"/>
                </a:cubicBezTo>
                <a:cubicBezTo>
                  <a:pt x="684863" y="-54468"/>
                  <a:pt x="749154" y="3931"/>
                  <a:pt x="956651" y="0"/>
                </a:cubicBezTo>
                <a:cubicBezTo>
                  <a:pt x="1164148" y="-3931"/>
                  <a:pt x="1234843" y="53514"/>
                  <a:pt x="1473910" y="0"/>
                </a:cubicBezTo>
                <a:cubicBezTo>
                  <a:pt x="1712977" y="-53514"/>
                  <a:pt x="1748654" y="39064"/>
                  <a:pt x="1913302" y="0"/>
                </a:cubicBezTo>
                <a:cubicBezTo>
                  <a:pt x="2077950" y="-39064"/>
                  <a:pt x="2246258" y="62350"/>
                  <a:pt x="2547362" y="0"/>
                </a:cubicBezTo>
                <a:cubicBezTo>
                  <a:pt x="2848466" y="-62350"/>
                  <a:pt x="2858341" y="42395"/>
                  <a:pt x="3025688" y="0"/>
                </a:cubicBezTo>
                <a:cubicBezTo>
                  <a:pt x="3193035" y="-42395"/>
                  <a:pt x="3462918" y="80476"/>
                  <a:pt x="3893348" y="0"/>
                </a:cubicBezTo>
                <a:cubicBezTo>
                  <a:pt x="3918154" y="208673"/>
                  <a:pt x="3880192" y="470454"/>
                  <a:pt x="3893348" y="676669"/>
                </a:cubicBezTo>
                <a:cubicBezTo>
                  <a:pt x="3906504" y="882884"/>
                  <a:pt x="3867003" y="1142750"/>
                  <a:pt x="3893348" y="1353338"/>
                </a:cubicBezTo>
                <a:cubicBezTo>
                  <a:pt x="3919693" y="1563926"/>
                  <a:pt x="3819549" y="1800613"/>
                  <a:pt x="3893348" y="1988457"/>
                </a:cubicBezTo>
                <a:cubicBezTo>
                  <a:pt x="3967147" y="2176301"/>
                  <a:pt x="3857014" y="2482585"/>
                  <a:pt x="3893348" y="2665125"/>
                </a:cubicBezTo>
                <a:cubicBezTo>
                  <a:pt x="3929682" y="2847665"/>
                  <a:pt x="3847276" y="3032863"/>
                  <a:pt x="3893348" y="3258695"/>
                </a:cubicBezTo>
                <a:cubicBezTo>
                  <a:pt x="3939420" y="3484527"/>
                  <a:pt x="3797734" y="3761468"/>
                  <a:pt x="3893348" y="4154984"/>
                </a:cubicBezTo>
                <a:cubicBezTo>
                  <a:pt x="3707112" y="4197504"/>
                  <a:pt x="3659985" y="4139442"/>
                  <a:pt x="3453956" y="4154984"/>
                </a:cubicBezTo>
                <a:cubicBezTo>
                  <a:pt x="3247927" y="4170526"/>
                  <a:pt x="3196927" y="4133888"/>
                  <a:pt x="2975630" y="4154984"/>
                </a:cubicBezTo>
                <a:cubicBezTo>
                  <a:pt x="2754333" y="4176080"/>
                  <a:pt x="2643136" y="4090789"/>
                  <a:pt x="2419438" y="4154984"/>
                </a:cubicBezTo>
                <a:cubicBezTo>
                  <a:pt x="2195740" y="4219179"/>
                  <a:pt x="2099018" y="4140780"/>
                  <a:pt x="1980046" y="4154984"/>
                </a:cubicBezTo>
                <a:cubicBezTo>
                  <a:pt x="1861074" y="4169188"/>
                  <a:pt x="1609190" y="4113619"/>
                  <a:pt x="1384920" y="4154984"/>
                </a:cubicBezTo>
                <a:cubicBezTo>
                  <a:pt x="1160650" y="4196349"/>
                  <a:pt x="980883" y="4132089"/>
                  <a:pt x="828727" y="4154984"/>
                </a:cubicBezTo>
                <a:cubicBezTo>
                  <a:pt x="676571" y="4177879"/>
                  <a:pt x="320766" y="4127616"/>
                  <a:pt x="0" y="4154984"/>
                </a:cubicBezTo>
                <a:cubicBezTo>
                  <a:pt x="-30978" y="3890223"/>
                  <a:pt x="49583" y="3619960"/>
                  <a:pt x="0" y="3478315"/>
                </a:cubicBezTo>
                <a:cubicBezTo>
                  <a:pt x="-49583" y="3336670"/>
                  <a:pt x="54688" y="3102087"/>
                  <a:pt x="0" y="2967846"/>
                </a:cubicBezTo>
                <a:cubicBezTo>
                  <a:pt x="-54688" y="2833605"/>
                  <a:pt x="28968" y="2605500"/>
                  <a:pt x="0" y="2498926"/>
                </a:cubicBezTo>
                <a:cubicBezTo>
                  <a:pt x="-28968" y="2392352"/>
                  <a:pt x="39460" y="2213689"/>
                  <a:pt x="0" y="1946907"/>
                </a:cubicBezTo>
                <a:cubicBezTo>
                  <a:pt x="-39460" y="1680125"/>
                  <a:pt x="37164" y="1594467"/>
                  <a:pt x="0" y="1436437"/>
                </a:cubicBezTo>
                <a:cubicBezTo>
                  <a:pt x="-37164" y="1278407"/>
                  <a:pt x="3279" y="1177305"/>
                  <a:pt x="0" y="967518"/>
                </a:cubicBezTo>
                <a:cubicBezTo>
                  <a:pt x="-3279" y="757731"/>
                  <a:pt x="39847" y="452837"/>
                  <a:pt x="0" y="0"/>
                </a:cubicBezTo>
                <a:close/>
              </a:path>
            </a:pathLst>
          </a:custGeom>
          <a:solidFill>
            <a:schemeClr val="accent1">
              <a:lumMod val="20000"/>
              <a:lumOff val="80000"/>
            </a:schemeClr>
          </a:solidFill>
          <a:ln>
            <a:solidFill>
              <a:srgbClr val="002060"/>
            </a:solidFill>
            <a:prstDash val="dash"/>
            <a:extLst>
              <a:ext uri="{C807C97D-BFC1-408E-A445-0C87EB9F89A2}">
                <ask:lineSketchStyleProps xmlns:ask="http://schemas.microsoft.com/office/drawing/2018/sketchyshapes" xmlns="" sd="1937250538">
                  <a:prstGeom prst="rect">
                    <a:avLst/>
                  </a:prstGeom>
                  <ask:type>
                    <ask:lineSketchScribbl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9Slide03 SFU Futura_03" panose="00000400000000000000" pitchFamily="2" charset="0"/>
                <a:ea typeface="+mn-ea"/>
                <a:cs typeface="+mn-cs"/>
              </a:rPr>
              <a:t>Vẽ sơ</a:t>
            </a:r>
            <a:r>
              <a:rPr kumimoji="0" lang="vi-VN" sz="2400" b="1" i="0" u="none" strike="noStrike" kern="1200" cap="none" spc="0" normalizeH="0" noProof="0" dirty="0">
                <a:ln>
                  <a:noFill/>
                </a:ln>
                <a:solidFill>
                  <a:srgbClr val="FF0000"/>
                </a:solidFill>
                <a:effectLst/>
                <a:uLnTx/>
                <a:uFillTx/>
                <a:latin typeface="#9Slide03 SFU Futura_03" panose="00000400000000000000" pitchFamily="2" charset="0"/>
                <a:ea typeface="+mn-ea"/>
                <a:cs typeface="+mn-cs"/>
              </a:rPr>
              <a:t> đồ các nhân tố ảnh hưởng đến sự phát triển và phân bố ngnh nông nghiệp, lâm nghiệp, thủy sản</a:t>
            </a:r>
            <a:endParaRPr kumimoji="0" lang="vi-VN" sz="2400" b="1" i="0" u="none" strike="noStrike" kern="1200" cap="none" spc="0" normalizeH="0" baseline="0" noProof="0" dirty="0">
              <a:ln>
                <a:noFill/>
              </a:ln>
              <a:solidFill>
                <a:srgbClr val="FF0000"/>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48B15"/>
                </a:solidFill>
                <a:effectLst/>
                <a:uLnTx/>
                <a:uFillTx/>
                <a:latin typeface="#9Slide03 SFU Futura_03" panose="00000400000000000000" pitchFamily="2" charset="0"/>
                <a:ea typeface="+mn-ea"/>
                <a:cs typeface="+mn-cs"/>
              </a:rPr>
              <a:t>Trình bày trên giấy A0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348B15"/>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348B15"/>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348B15"/>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348B15"/>
              </a:solidFill>
              <a:effectLst/>
              <a:uLnTx/>
              <a:uFillTx/>
              <a:latin typeface="#9Slide03 SFU Futura_03" panose="000004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348B15"/>
              </a:solidFill>
              <a:effectLst/>
              <a:uLnTx/>
              <a:uFillTx/>
              <a:latin typeface="#9Slide03 SFU Futura_03" panose="00000400000000000000" pitchFamily="2" charset="0"/>
              <a:ea typeface="+mn-ea"/>
              <a:cs typeface="+mn-cs"/>
            </a:endParaRPr>
          </a:p>
        </p:txBody>
      </p:sp>
      <p:grpSp>
        <p:nvGrpSpPr>
          <p:cNvPr id="41" name="Group 40">
            <a:extLst>
              <a:ext uri="{FF2B5EF4-FFF2-40B4-BE49-F238E27FC236}">
                <a16:creationId xmlns:a16="http://schemas.microsoft.com/office/drawing/2014/main" xmlns="" id="{8512E3C6-B44F-5E20-547F-8AA068FB2E22}"/>
              </a:ext>
            </a:extLst>
          </p:cNvPr>
          <p:cNvGrpSpPr/>
          <p:nvPr/>
        </p:nvGrpSpPr>
        <p:grpSpPr>
          <a:xfrm>
            <a:off x="8568579" y="1606521"/>
            <a:ext cx="2955051" cy="761269"/>
            <a:chOff x="6776892" y="1053942"/>
            <a:chExt cx="3606944" cy="1207480"/>
          </a:xfrm>
          <a:noFill/>
        </p:grpSpPr>
        <p:sp>
          <p:nvSpPr>
            <p:cNvPr id="42" name="TextBox 9">
              <a:extLst>
                <a:ext uri="{FF2B5EF4-FFF2-40B4-BE49-F238E27FC236}">
                  <a16:creationId xmlns:a16="http://schemas.microsoft.com/office/drawing/2014/main" xmlns="" id="{B43B43B9-EEE1-777A-42D6-0A111F9175FB}"/>
                </a:ext>
              </a:extLst>
            </p:cNvPr>
            <p:cNvSpPr txBox="1"/>
            <p:nvPr/>
          </p:nvSpPr>
          <p:spPr>
            <a:xfrm>
              <a:off x="7736622" y="1078029"/>
              <a:ext cx="2647214" cy="1122807"/>
            </a:xfrm>
            <a:prstGeom prst="rect">
              <a:avLst/>
            </a:prstGeom>
            <a:grp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8"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002060"/>
                  </a:solidFill>
                  <a:effectLst/>
                  <a:uLnTx/>
                  <a:uFillTx/>
                  <a:latin typeface="#9Slide05 IcielSanelma" pitchFamily="2" charset="0"/>
                  <a:ea typeface="+mn-ea"/>
                  <a:cs typeface="Arial"/>
                  <a:sym typeface="Arial"/>
                </a:rPr>
                <a:t>Nhiệm vụ 2</a:t>
              </a:r>
            </a:p>
          </p:txBody>
        </p:sp>
        <p:pic>
          <p:nvPicPr>
            <p:cNvPr id="43" name="Picture 42">
              <a:extLst>
                <a:ext uri="{FF2B5EF4-FFF2-40B4-BE49-F238E27FC236}">
                  <a16:creationId xmlns:a16="http://schemas.microsoft.com/office/drawing/2014/main" xmlns="" id="{98EB0717-7EB2-1399-279A-A0459B04C43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776892" y="1053942"/>
              <a:ext cx="959730" cy="1207480"/>
            </a:xfrm>
            <a:prstGeom prst="rect">
              <a:avLst/>
            </a:prstGeom>
            <a:grpFill/>
          </p:spPr>
        </p:pic>
      </p:grpSp>
      <p:pic>
        <p:nvPicPr>
          <p:cNvPr id="46" name="Picture 45">
            <a:extLst>
              <a:ext uri="{FF2B5EF4-FFF2-40B4-BE49-F238E27FC236}">
                <a16:creationId xmlns:a16="http://schemas.microsoft.com/office/drawing/2014/main" xmlns="" id="{42700543-B7A5-F71A-E3B7-8E9B61550436}"/>
              </a:ext>
            </a:extLst>
          </p:cNvPr>
          <p:cNvPicPr>
            <a:picLocks noChangeAspect="1"/>
          </p:cNvPicPr>
          <p:nvPr/>
        </p:nvPicPr>
        <p:blipFill>
          <a:blip r:embed="rId9"/>
          <a:stretch>
            <a:fillRect/>
          </a:stretch>
        </p:blipFill>
        <p:spPr>
          <a:xfrm>
            <a:off x="852334" y="5445153"/>
            <a:ext cx="2014530" cy="1242244"/>
          </a:xfrm>
          <a:prstGeom prst="rect">
            <a:avLst/>
          </a:prstGeom>
        </p:spPr>
      </p:pic>
      <p:graphicFrame>
        <p:nvGraphicFramePr>
          <p:cNvPr id="22" name="Diagram 21">
            <a:extLst>
              <a:ext uri="{FF2B5EF4-FFF2-40B4-BE49-F238E27FC236}">
                <a16:creationId xmlns:a16="http://schemas.microsoft.com/office/drawing/2014/main" xmlns="" id="{3D50CFC4-BA6D-DB82-3E5C-2D85CB1B21BA}"/>
              </a:ext>
            </a:extLst>
          </p:cNvPr>
          <p:cNvGraphicFramePr/>
          <p:nvPr>
            <p:extLst>
              <p:ext uri="{D42A27DB-BD31-4B8C-83A1-F6EECF244321}">
                <p14:modId xmlns:p14="http://schemas.microsoft.com/office/powerpoint/2010/main" val="36832523"/>
              </p:ext>
            </p:extLst>
          </p:nvPr>
        </p:nvGraphicFramePr>
        <p:xfrm>
          <a:off x="497023" y="2210667"/>
          <a:ext cx="3116304" cy="27523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0" name="Rounded Rectangle 1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04:59</a:t>
            </a:r>
            <a:endParaRPr kumimoji="0" lang="en-US" sz="3600" b="0" i="0" u="none" strike="noStrike" kern="0" cap="none" spc="0" normalizeH="0" baseline="0" noProof="0">
              <a:ln>
                <a:noFill/>
              </a:ln>
              <a:solidFill>
                <a:sysClr val="window" lastClr="FFFFFF"/>
              </a:solidFill>
              <a:effectLst/>
              <a:uLnTx/>
              <a:uFillTx/>
            </a:endParaRPr>
          </a:p>
        </p:txBody>
      </p:sp>
      <p:sp>
        <p:nvSpPr>
          <p:cNvPr id="21" name="Rounded Rectangle 2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04:58</a:t>
            </a:r>
            <a:endParaRPr kumimoji="0" lang="en-US" sz="3600" b="0" i="0" u="none" strike="noStrike" kern="0" cap="none" spc="0" normalizeH="0" baseline="0" noProof="0">
              <a:ln>
                <a:noFill/>
              </a:ln>
              <a:solidFill>
                <a:sysClr val="window" lastClr="FFFFFF"/>
              </a:solidFill>
              <a:effectLst/>
              <a:uLnTx/>
              <a:uFillTx/>
            </a:endParaRPr>
          </a:p>
        </p:txBody>
      </p:sp>
      <p:sp>
        <p:nvSpPr>
          <p:cNvPr id="23" name="Rounded Rectangle 2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04:57</a:t>
            </a:r>
            <a:endParaRPr kumimoji="0" lang="en-US" sz="3600" b="0" i="0" u="none" strike="noStrike" kern="0" cap="none" spc="0" normalizeH="0" baseline="0" noProof="0">
              <a:ln>
                <a:noFill/>
              </a:ln>
              <a:solidFill>
                <a:sysClr val="window" lastClr="FFFFFF"/>
              </a:solidFill>
              <a:effectLst/>
              <a:uLnTx/>
              <a:uFillTx/>
            </a:endParaRPr>
          </a:p>
        </p:txBody>
      </p:sp>
      <p:sp>
        <p:nvSpPr>
          <p:cNvPr id="24" name="Rounded Rectangle 2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04:56</a:t>
            </a:r>
            <a:endParaRPr kumimoji="0" lang="en-US" sz="3600" b="0" i="0" u="none" strike="noStrike" kern="0" cap="none" spc="0" normalizeH="0" baseline="0" noProof="0">
              <a:ln>
                <a:noFill/>
              </a:ln>
              <a:solidFill>
                <a:sysClr val="window" lastClr="FFFFFF"/>
              </a:solidFill>
              <a:effectLst/>
              <a:uLnTx/>
              <a:uFillTx/>
            </a:endParaRPr>
          </a:p>
        </p:txBody>
      </p:sp>
      <p:sp>
        <p:nvSpPr>
          <p:cNvPr id="25" name="Rounded Rectangle 2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04:55</a:t>
            </a:r>
            <a:endParaRPr kumimoji="0" lang="en-US" sz="3600" b="0" i="0" u="none" strike="noStrike" kern="0" cap="none" spc="0" normalizeH="0" baseline="0" noProof="0">
              <a:ln>
                <a:noFill/>
              </a:ln>
              <a:solidFill>
                <a:sysClr val="window" lastClr="FFFFFF"/>
              </a:solidFill>
              <a:effectLst/>
              <a:uLnTx/>
              <a:uFillTx/>
            </a:endParaRPr>
          </a:p>
        </p:txBody>
      </p:sp>
      <p:sp>
        <p:nvSpPr>
          <p:cNvPr id="26" name="Rounded Rectangle 2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04:54</a:t>
            </a:r>
            <a:endParaRPr kumimoji="0" lang="en-US" sz="3600" b="0" i="0" u="none" strike="noStrike" kern="0" cap="none" spc="0" normalizeH="0" baseline="0" noProof="0">
              <a:ln>
                <a:noFill/>
              </a:ln>
              <a:solidFill>
                <a:sysClr val="window" lastClr="FFFFFF"/>
              </a:solidFill>
              <a:effectLst/>
              <a:uLnTx/>
              <a:uFillTx/>
            </a:endParaRPr>
          </a:p>
        </p:txBody>
      </p:sp>
      <p:sp>
        <p:nvSpPr>
          <p:cNvPr id="27" name="Rounded Rectangle 2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04:53</a:t>
            </a:r>
            <a:endParaRPr kumimoji="0" lang="en-US" sz="3600" b="0" i="0" u="none" strike="noStrike" kern="0" cap="none" spc="0" normalizeH="0" baseline="0" noProof="0">
              <a:ln>
                <a:noFill/>
              </a:ln>
              <a:solidFill>
                <a:sysClr val="window" lastClr="FFFFFF"/>
              </a:solidFill>
              <a:effectLst/>
              <a:uLnTx/>
              <a:uFillTx/>
            </a:endParaRPr>
          </a:p>
        </p:txBody>
      </p:sp>
      <p:sp>
        <p:nvSpPr>
          <p:cNvPr id="28" name="Rounded Rectangle 2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04:52</a:t>
            </a:r>
            <a:endParaRPr kumimoji="0" lang="en-US" sz="3600" b="0" i="0" u="none" strike="noStrike" kern="0" cap="none" spc="0" normalizeH="0" baseline="0" noProof="0">
              <a:ln>
                <a:noFill/>
              </a:ln>
              <a:solidFill>
                <a:sysClr val="window" lastClr="FFFFFF"/>
              </a:solidFill>
              <a:effectLst/>
              <a:uLnTx/>
              <a:uFillTx/>
            </a:endParaRPr>
          </a:p>
        </p:txBody>
      </p:sp>
      <p:sp>
        <p:nvSpPr>
          <p:cNvPr id="29" name="Rounded Rectangle 2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04:51</a:t>
            </a:r>
            <a:endParaRPr kumimoji="0" lang="en-US" sz="3600" b="0" i="0" u="none" strike="noStrike" kern="0" cap="none" spc="0" normalizeH="0" baseline="0" noProof="0">
              <a:ln>
                <a:noFill/>
              </a:ln>
              <a:solidFill>
                <a:sysClr val="window" lastClr="FFFFFF"/>
              </a:solidFill>
              <a:effectLst/>
              <a:uLnTx/>
              <a:uFillTx/>
            </a:endParaRPr>
          </a:p>
        </p:txBody>
      </p:sp>
      <p:sp>
        <p:nvSpPr>
          <p:cNvPr id="32" name="Rounded Rectangle 3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04:50</a:t>
            </a:r>
            <a:endParaRPr kumimoji="0" lang="en-US" sz="3600" b="0" i="0" u="none" strike="noStrike" kern="0" cap="none" spc="0" normalizeH="0" baseline="0" noProof="0">
              <a:ln>
                <a:noFill/>
              </a:ln>
              <a:solidFill>
                <a:sysClr val="window" lastClr="FFFFFF"/>
              </a:solidFill>
              <a:effectLst/>
              <a:uLnTx/>
              <a:uFillTx/>
            </a:endParaRPr>
          </a:p>
        </p:txBody>
      </p:sp>
      <p:sp>
        <p:nvSpPr>
          <p:cNvPr id="47" name="Rounded Rectangle 4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04:49</a:t>
            </a:r>
            <a:endParaRPr kumimoji="0" lang="en-US" sz="3600" b="0" i="0" u="none" strike="noStrike" kern="0" cap="none" spc="0" normalizeH="0" baseline="0" noProof="0">
              <a:ln>
                <a:noFill/>
              </a:ln>
              <a:solidFill>
                <a:sysClr val="window" lastClr="FFFFFF"/>
              </a:solidFill>
              <a:effectLst/>
              <a:uLnTx/>
              <a:uFillTx/>
            </a:endParaRPr>
          </a:p>
        </p:txBody>
      </p:sp>
      <p:sp>
        <p:nvSpPr>
          <p:cNvPr id="48" name="Rounded Rectangle 4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04:48</a:t>
            </a:r>
            <a:endParaRPr kumimoji="0" lang="en-US" sz="3600" b="0" i="0" u="none" strike="noStrike" kern="0" cap="none" spc="0" normalizeH="0" baseline="0" noProof="0">
              <a:ln>
                <a:noFill/>
              </a:ln>
              <a:solidFill>
                <a:sysClr val="window" lastClr="FFFFFF"/>
              </a:solidFill>
              <a:effectLst/>
              <a:uLnTx/>
              <a:uFillTx/>
            </a:endParaRPr>
          </a:p>
        </p:txBody>
      </p:sp>
      <p:sp>
        <p:nvSpPr>
          <p:cNvPr id="49" name="Rounded Rectangle 4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04:47</a:t>
            </a:r>
            <a:endParaRPr kumimoji="0" lang="en-US" sz="3600" b="0" i="0" u="none" strike="noStrike" kern="0" cap="none" spc="0" normalizeH="0" baseline="0" noProof="0">
              <a:ln>
                <a:noFill/>
              </a:ln>
              <a:solidFill>
                <a:sysClr val="window" lastClr="FFFFFF"/>
              </a:solidFill>
              <a:effectLst/>
              <a:uLnTx/>
              <a:uFillTx/>
            </a:endParaRPr>
          </a:p>
        </p:txBody>
      </p:sp>
      <p:sp>
        <p:nvSpPr>
          <p:cNvPr id="50" name="Rounded Rectangle 4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04:46</a:t>
            </a:r>
            <a:endParaRPr kumimoji="0" lang="en-US" sz="3600" b="0" i="0" u="none" strike="noStrike" kern="0" cap="none" spc="0" normalizeH="0" baseline="0" noProof="0">
              <a:ln>
                <a:noFill/>
              </a:ln>
              <a:solidFill>
                <a:sysClr val="window" lastClr="FFFFFF"/>
              </a:solidFill>
              <a:effectLst/>
              <a:uLnTx/>
              <a:uFillTx/>
            </a:endParaRPr>
          </a:p>
        </p:txBody>
      </p:sp>
      <p:sp>
        <p:nvSpPr>
          <p:cNvPr id="51" name="Rounded Rectangle 5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04:45</a:t>
            </a:r>
            <a:endParaRPr kumimoji="0" lang="en-US" sz="3600" b="0" i="0" u="none" strike="noStrike" kern="0" cap="none" spc="0" normalizeH="0" baseline="0" noProof="0">
              <a:ln>
                <a:noFill/>
              </a:ln>
              <a:solidFill>
                <a:sysClr val="window" lastClr="FFFFFF"/>
              </a:solidFill>
              <a:effectLst/>
              <a:uLnTx/>
              <a:uFillTx/>
            </a:endParaRPr>
          </a:p>
        </p:txBody>
      </p:sp>
      <p:sp>
        <p:nvSpPr>
          <p:cNvPr id="52" name="Rounded Rectangle 5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04:44</a:t>
            </a:r>
            <a:endParaRPr kumimoji="0" lang="en-US" sz="3600" b="0" i="0" u="none" strike="noStrike" kern="0" cap="none" spc="0" normalizeH="0" baseline="0" noProof="0">
              <a:ln>
                <a:noFill/>
              </a:ln>
              <a:solidFill>
                <a:sysClr val="window" lastClr="FFFFFF"/>
              </a:solidFill>
              <a:effectLst/>
              <a:uLnTx/>
              <a:uFillTx/>
            </a:endParaRPr>
          </a:p>
        </p:txBody>
      </p:sp>
      <p:sp>
        <p:nvSpPr>
          <p:cNvPr id="53" name="Rounded Rectangle 5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04:43</a:t>
            </a:r>
            <a:endParaRPr kumimoji="0" lang="en-US" sz="3600" b="0" i="0" u="none" strike="noStrike" kern="0" cap="none" spc="0" normalizeH="0" baseline="0" noProof="0">
              <a:ln>
                <a:noFill/>
              </a:ln>
              <a:solidFill>
                <a:sysClr val="window" lastClr="FFFFFF"/>
              </a:solidFill>
              <a:effectLst/>
              <a:uLnTx/>
              <a:uFillTx/>
            </a:endParaRPr>
          </a:p>
        </p:txBody>
      </p:sp>
      <p:sp>
        <p:nvSpPr>
          <p:cNvPr id="54" name="Rounded Rectangle 5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04:42</a:t>
            </a:r>
            <a:endParaRPr kumimoji="0" lang="en-US" sz="3600" b="0" i="0" u="none" strike="noStrike" kern="0" cap="none" spc="0" normalizeH="0" baseline="0" noProof="0">
              <a:ln>
                <a:noFill/>
              </a:ln>
              <a:solidFill>
                <a:sysClr val="window" lastClr="FFFFFF"/>
              </a:solidFill>
              <a:effectLst/>
              <a:uLnTx/>
              <a:uFillTx/>
            </a:endParaRPr>
          </a:p>
        </p:txBody>
      </p:sp>
      <p:sp>
        <p:nvSpPr>
          <p:cNvPr id="55" name="Rounded Rectangle 5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04:41</a:t>
            </a:r>
            <a:endParaRPr kumimoji="0" lang="en-US" sz="3600" b="0" i="0" u="none" strike="noStrike" kern="0" cap="none" spc="0" normalizeH="0" baseline="0" noProof="0">
              <a:ln>
                <a:noFill/>
              </a:ln>
              <a:solidFill>
                <a:sysClr val="window" lastClr="FFFFFF"/>
              </a:solidFill>
              <a:effectLst/>
              <a:uLnTx/>
              <a:uFillTx/>
            </a:endParaRPr>
          </a:p>
        </p:txBody>
      </p:sp>
      <p:sp>
        <p:nvSpPr>
          <p:cNvPr id="56" name="Rounded Rectangle 5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04:40</a:t>
            </a:r>
            <a:endParaRPr kumimoji="0" lang="en-US" sz="3600" b="0" i="0" u="none" strike="noStrike" kern="0" cap="none" spc="0" normalizeH="0" baseline="0" noProof="0">
              <a:ln>
                <a:noFill/>
              </a:ln>
              <a:solidFill>
                <a:sysClr val="window" lastClr="FFFFFF"/>
              </a:solidFill>
              <a:effectLst/>
              <a:uLnTx/>
              <a:uFillTx/>
            </a:endParaRPr>
          </a:p>
        </p:txBody>
      </p:sp>
      <p:sp>
        <p:nvSpPr>
          <p:cNvPr id="57" name="Rounded Rectangle 5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04:39</a:t>
            </a:r>
            <a:endParaRPr kumimoji="0" lang="en-US" sz="3600" b="0" i="0" u="none" strike="noStrike" kern="0" cap="none" spc="0" normalizeH="0" baseline="0" noProof="0">
              <a:ln>
                <a:noFill/>
              </a:ln>
              <a:solidFill>
                <a:sysClr val="window" lastClr="FFFFFF"/>
              </a:solidFill>
              <a:effectLst/>
              <a:uLnTx/>
              <a:uFillTx/>
            </a:endParaRPr>
          </a:p>
        </p:txBody>
      </p:sp>
      <p:sp>
        <p:nvSpPr>
          <p:cNvPr id="58" name="Rounded Rectangle 5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04:38</a:t>
            </a:r>
            <a:endParaRPr kumimoji="0" lang="en-US" sz="3600" b="0" i="0" u="none" strike="noStrike" kern="0" cap="none" spc="0" normalizeH="0" baseline="0" noProof="0">
              <a:ln>
                <a:noFill/>
              </a:ln>
              <a:solidFill>
                <a:sysClr val="window" lastClr="FFFFFF"/>
              </a:solidFill>
              <a:effectLst/>
              <a:uLnTx/>
              <a:uFillTx/>
            </a:endParaRPr>
          </a:p>
        </p:txBody>
      </p:sp>
      <p:sp>
        <p:nvSpPr>
          <p:cNvPr id="59" name="Rounded Rectangle 5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04:37</a:t>
            </a:r>
            <a:endParaRPr kumimoji="0" lang="en-US" sz="3600" b="0" i="0" u="none" strike="noStrike" kern="0" cap="none" spc="0" normalizeH="0" baseline="0" noProof="0">
              <a:ln>
                <a:noFill/>
              </a:ln>
              <a:solidFill>
                <a:sysClr val="window" lastClr="FFFFFF"/>
              </a:solidFill>
              <a:effectLst/>
              <a:uLnTx/>
              <a:uFillTx/>
            </a:endParaRPr>
          </a:p>
        </p:txBody>
      </p:sp>
      <p:sp>
        <p:nvSpPr>
          <p:cNvPr id="60" name="Rounded Rectangle 5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04:36</a:t>
            </a:r>
            <a:endParaRPr kumimoji="0" lang="en-US" sz="3600" b="0" i="0" u="none" strike="noStrike" kern="0" cap="none" spc="0" normalizeH="0" baseline="0" noProof="0">
              <a:ln>
                <a:noFill/>
              </a:ln>
              <a:solidFill>
                <a:sysClr val="window" lastClr="FFFFFF"/>
              </a:solidFill>
              <a:effectLst/>
              <a:uLnTx/>
              <a:uFillTx/>
            </a:endParaRPr>
          </a:p>
        </p:txBody>
      </p:sp>
      <p:sp>
        <p:nvSpPr>
          <p:cNvPr id="61" name="Rounded Rectangle 6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04:35</a:t>
            </a:r>
            <a:endParaRPr kumimoji="0" lang="en-US" sz="3600" b="0" i="0" u="none" strike="noStrike" kern="0" cap="none" spc="0" normalizeH="0" baseline="0" noProof="0">
              <a:ln>
                <a:noFill/>
              </a:ln>
              <a:solidFill>
                <a:sysClr val="window" lastClr="FFFFFF"/>
              </a:solidFill>
              <a:effectLst/>
              <a:uLnTx/>
              <a:uFillTx/>
            </a:endParaRPr>
          </a:p>
        </p:txBody>
      </p:sp>
      <p:sp>
        <p:nvSpPr>
          <p:cNvPr id="62" name="Rounded Rectangle 6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04:34</a:t>
            </a:r>
            <a:endParaRPr kumimoji="0" lang="en-US" sz="3600" b="0" i="0" u="none" strike="noStrike" kern="0" cap="none" spc="0" normalizeH="0" baseline="0" noProof="0">
              <a:ln>
                <a:noFill/>
              </a:ln>
              <a:solidFill>
                <a:sysClr val="window" lastClr="FFFFFF"/>
              </a:solidFill>
              <a:effectLst/>
              <a:uLnTx/>
              <a:uFillTx/>
            </a:endParaRPr>
          </a:p>
        </p:txBody>
      </p:sp>
      <p:sp>
        <p:nvSpPr>
          <p:cNvPr id="63" name="Rounded Rectangle 6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04:33</a:t>
            </a:r>
            <a:endParaRPr kumimoji="0" lang="en-US" sz="3600" b="0" i="0" u="none" strike="noStrike" kern="0" cap="none" spc="0" normalizeH="0" baseline="0" noProof="0">
              <a:ln>
                <a:noFill/>
              </a:ln>
              <a:solidFill>
                <a:sysClr val="window" lastClr="FFFFFF"/>
              </a:solidFill>
              <a:effectLst/>
              <a:uLnTx/>
              <a:uFillTx/>
            </a:endParaRPr>
          </a:p>
        </p:txBody>
      </p:sp>
      <p:sp>
        <p:nvSpPr>
          <p:cNvPr id="64" name="Rounded Rectangle 6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04:32</a:t>
            </a:r>
            <a:endParaRPr kumimoji="0" lang="en-US" sz="3600" b="0" i="0" u="none" strike="noStrike" kern="0" cap="none" spc="0" normalizeH="0" baseline="0" noProof="0">
              <a:ln>
                <a:noFill/>
              </a:ln>
              <a:solidFill>
                <a:sysClr val="window" lastClr="FFFFFF"/>
              </a:solidFill>
              <a:effectLst/>
              <a:uLnTx/>
              <a:uFillTx/>
            </a:endParaRPr>
          </a:p>
        </p:txBody>
      </p:sp>
      <p:sp>
        <p:nvSpPr>
          <p:cNvPr id="65" name="Rounded Rectangle 6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04:31</a:t>
            </a:r>
            <a:endParaRPr kumimoji="0" lang="en-US" sz="3600" b="0" i="0" u="none" strike="noStrike" kern="0" cap="none" spc="0" normalizeH="0" baseline="0" noProof="0">
              <a:ln>
                <a:noFill/>
              </a:ln>
              <a:solidFill>
                <a:sysClr val="window" lastClr="FFFFFF"/>
              </a:solidFill>
              <a:effectLst/>
              <a:uLnTx/>
              <a:uFillTx/>
            </a:endParaRPr>
          </a:p>
        </p:txBody>
      </p:sp>
      <p:sp>
        <p:nvSpPr>
          <p:cNvPr id="66" name="Rounded Rectangle 6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04:30</a:t>
            </a:r>
            <a:endParaRPr kumimoji="0" lang="en-US" sz="3600" b="0" i="0" u="none" strike="noStrike" kern="0" cap="none" spc="0" normalizeH="0" baseline="0" noProof="0">
              <a:ln>
                <a:noFill/>
              </a:ln>
              <a:solidFill>
                <a:sysClr val="window" lastClr="FFFFFF"/>
              </a:solidFill>
              <a:effectLst/>
              <a:uLnTx/>
              <a:uFillTx/>
            </a:endParaRPr>
          </a:p>
        </p:txBody>
      </p:sp>
      <p:sp>
        <p:nvSpPr>
          <p:cNvPr id="67" name="Rounded Rectangle 6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04:29</a:t>
            </a:r>
            <a:endParaRPr kumimoji="0" lang="en-US" sz="3600" b="0" i="0" u="none" strike="noStrike" kern="0" cap="none" spc="0" normalizeH="0" baseline="0" noProof="0">
              <a:ln>
                <a:noFill/>
              </a:ln>
              <a:solidFill>
                <a:sysClr val="window" lastClr="FFFFFF"/>
              </a:solidFill>
              <a:effectLst/>
              <a:uLnTx/>
              <a:uFillTx/>
            </a:endParaRPr>
          </a:p>
        </p:txBody>
      </p:sp>
      <p:sp>
        <p:nvSpPr>
          <p:cNvPr id="68" name="Rounded Rectangle 6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04:28</a:t>
            </a:r>
            <a:endParaRPr kumimoji="0" lang="en-US" sz="3600" b="0" i="0" u="none" strike="noStrike" kern="0" cap="none" spc="0" normalizeH="0" baseline="0" noProof="0">
              <a:ln>
                <a:noFill/>
              </a:ln>
              <a:solidFill>
                <a:sysClr val="window" lastClr="FFFFFF"/>
              </a:solidFill>
              <a:effectLst/>
              <a:uLnTx/>
              <a:uFillTx/>
            </a:endParaRPr>
          </a:p>
        </p:txBody>
      </p:sp>
      <p:sp>
        <p:nvSpPr>
          <p:cNvPr id="69" name="Rounded Rectangle 6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04:27</a:t>
            </a:r>
            <a:endParaRPr kumimoji="0" lang="en-US" sz="3600" b="0" i="0" u="none" strike="noStrike" kern="0" cap="none" spc="0" normalizeH="0" baseline="0" noProof="0">
              <a:ln>
                <a:noFill/>
              </a:ln>
              <a:solidFill>
                <a:sysClr val="window" lastClr="FFFFFF"/>
              </a:solidFill>
              <a:effectLst/>
              <a:uLnTx/>
              <a:uFillTx/>
            </a:endParaRPr>
          </a:p>
        </p:txBody>
      </p:sp>
      <p:sp>
        <p:nvSpPr>
          <p:cNvPr id="70" name="Rounded Rectangle 6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04:26</a:t>
            </a:r>
            <a:endParaRPr kumimoji="0" lang="en-US" sz="3600" b="0" i="0" u="none" strike="noStrike" kern="0" cap="none" spc="0" normalizeH="0" baseline="0" noProof="0">
              <a:ln>
                <a:noFill/>
              </a:ln>
              <a:solidFill>
                <a:sysClr val="window" lastClr="FFFFFF"/>
              </a:solidFill>
              <a:effectLst/>
              <a:uLnTx/>
              <a:uFillTx/>
            </a:endParaRPr>
          </a:p>
        </p:txBody>
      </p:sp>
      <p:sp>
        <p:nvSpPr>
          <p:cNvPr id="71" name="Rounded Rectangle 7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04:25</a:t>
            </a:r>
            <a:endParaRPr kumimoji="0" lang="en-US" sz="3600" b="0" i="0" u="none" strike="noStrike" kern="0" cap="none" spc="0" normalizeH="0" baseline="0" noProof="0">
              <a:ln>
                <a:noFill/>
              </a:ln>
              <a:solidFill>
                <a:sysClr val="window" lastClr="FFFFFF"/>
              </a:solidFill>
              <a:effectLst/>
              <a:uLnTx/>
              <a:uFillTx/>
            </a:endParaRPr>
          </a:p>
        </p:txBody>
      </p:sp>
      <p:sp>
        <p:nvSpPr>
          <p:cNvPr id="72" name="Rounded Rectangle 7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04:24</a:t>
            </a:r>
            <a:endParaRPr kumimoji="0" lang="en-US" sz="3600" b="0" i="0" u="none" strike="noStrike" kern="0" cap="none" spc="0" normalizeH="0" baseline="0" noProof="0">
              <a:ln>
                <a:noFill/>
              </a:ln>
              <a:solidFill>
                <a:sysClr val="window" lastClr="FFFFFF"/>
              </a:solidFill>
              <a:effectLst/>
              <a:uLnTx/>
              <a:uFillTx/>
            </a:endParaRPr>
          </a:p>
        </p:txBody>
      </p:sp>
      <p:sp>
        <p:nvSpPr>
          <p:cNvPr id="73" name="Rounded Rectangle 7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04:23</a:t>
            </a:r>
            <a:endParaRPr kumimoji="0" lang="en-US" sz="3600" b="0" i="0" u="none" strike="noStrike" kern="0" cap="none" spc="0" normalizeH="0" baseline="0" noProof="0">
              <a:ln>
                <a:noFill/>
              </a:ln>
              <a:solidFill>
                <a:sysClr val="window" lastClr="FFFFFF"/>
              </a:solidFill>
              <a:effectLst/>
              <a:uLnTx/>
              <a:uFillTx/>
            </a:endParaRPr>
          </a:p>
        </p:txBody>
      </p:sp>
      <p:sp>
        <p:nvSpPr>
          <p:cNvPr id="74" name="Rounded Rectangle 7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04:22</a:t>
            </a:r>
            <a:endParaRPr kumimoji="0" lang="en-US" sz="3600" b="0" i="0" u="none" strike="noStrike" kern="0" cap="none" spc="0" normalizeH="0" baseline="0" noProof="0">
              <a:ln>
                <a:noFill/>
              </a:ln>
              <a:solidFill>
                <a:sysClr val="window" lastClr="FFFFFF"/>
              </a:solidFill>
              <a:effectLst/>
              <a:uLnTx/>
              <a:uFillTx/>
            </a:endParaRPr>
          </a:p>
        </p:txBody>
      </p:sp>
      <p:sp>
        <p:nvSpPr>
          <p:cNvPr id="75" name="Rounded Rectangle 7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04:21</a:t>
            </a:r>
            <a:endParaRPr kumimoji="0" lang="en-US" sz="3600" b="0" i="0" u="none" strike="noStrike" kern="0" cap="none" spc="0" normalizeH="0" baseline="0" noProof="0">
              <a:ln>
                <a:noFill/>
              </a:ln>
              <a:solidFill>
                <a:sysClr val="window" lastClr="FFFFFF"/>
              </a:solidFill>
              <a:effectLst/>
              <a:uLnTx/>
              <a:uFillTx/>
            </a:endParaRPr>
          </a:p>
        </p:txBody>
      </p:sp>
      <p:sp>
        <p:nvSpPr>
          <p:cNvPr id="76" name="Rounded Rectangle 7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04:20</a:t>
            </a:r>
            <a:endParaRPr kumimoji="0" lang="en-US" sz="3600" b="0" i="0" u="none" strike="noStrike" kern="0" cap="none" spc="0" normalizeH="0" baseline="0" noProof="0">
              <a:ln>
                <a:noFill/>
              </a:ln>
              <a:solidFill>
                <a:sysClr val="window" lastClr="FFFFFF"/>
              </a:solidFill>
              <a:effectLst/>
              <a:uLnTx/>
              <a:uFillTx/>
            </a:endParaRPr>
          </a:p>
        </p:txBody>
      </p:sp>
      <p:sp>
        <p:nvSpPr>
          <p:cNvPr id="77" name="Rounded Rectangle 7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04:19</a:t>
            </a:r>
            <a:endParaRPr kumimoji="0" lang="en-US" sz="3600" b="0" i="0" u="none" strike="noStrike" kern="0" cap="none" spc="0" normalizeH="0" baseline="0" noProof="0">
              <a:ln>
                <a:noFill/>
              </a:ln>
              <a:solidFill>
                <a:sysClr val="window" lastClr="FFFFFF"/>
              </a:solidFill>
              <a:effectLst/>
              <a:uLnTx/>
              <a:uFillTx/>
            </a:endParaRPr>
          </a:p>
        </p:txBody>
      </p:sp>
      <p:sp>
        <p:nvSpPr>
          <p:cNvPr id="78" name="Rounded Rectangle 7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04:18</a:t>
            </a:r>
            <a:endParaRPr kumimoji="0" lang="en-US" sz="3600" b="0" i="0" u="none" strike="noStrike" kern="0" cap="none" spc="0" normalizeH="0" baseline="0" noProof="0">
              <a:ln>
                <a:noFill/>
              </a:ln>
              <a:solidFill>
                <a:sysClr val="window" lastClr="FFFFFF"/>
              </a:solidFill>
              <a:effectLst/>
              <a:uLnTx/>
              <a:uFillTx/>
            </a:endParaRPr>
          </a:p>
        </p:txBody>
      </p:sp>
      <p:sp>
        <p:nvSpPr>
          <p:cNvPr id="79" name="Rounded Rectangle 7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04:17</a:t>
            </a:r>
            <a:endParaRPr kumimoji="0" lang="en-US" sz="3600" b="0" i="0" u="none" strike="noStrike" kern="0" cap="none" spc="0" normalizeH="0" baseline="0" noProof="0">
              <a:ln>
                <a:noFill/>
              </a:ln>
              <a:solidFill>
                <a:sysClr val="window" lastClr="FFFFFF"/>
              </a:solidFill>
              <a:effectLst/>
              <a:uLnTx/>
              <a:uFillTx/>
            </a:endParaRPr>
          </a:p>
        </p:txBody>
      </p:sp>
      <p:sp>
        <p:nvSpPr>
          <p:cNvPr id="80" name="Rounded Rectangle 7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04:16</a:t>
            </a:r>
            <a:endParaRPr kumimoji="0" lang="en-US" sz="3600" b="0" i="0" u="none" strike="noStrike" kern="0" cap="none" spc="0" normalizeH="0" baseline="0" noProof="0">
              <a:ln>
                <a:noFill/>
              </a:ln>
              <a:solidFill>
                <a:sysClr val="window" lastClr="FFFFFF"/>
              </a:solidFill>
              <a:effectLst/>
              <a:uLnTx/>
              <a:uFillTx/>
            </a:endParaRPr>
          </a:p>
        </p:txBody>
      </p:sp>
      <p:sp>
        <p:nvSpPr>
          <p:cNvPr id="81" name="Rounded Rectangle 8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04:15</a:t>
            </a:r>
            <a:endParaRPr kumimoji="0" lang="en-US" sz="3600" b="0" i="0" u="none" strike="noStrike" kern="0" cap="none" spc="0" normalizeH="0" baseline="0" noProof="0">
              <a:ln>
                <a:noFill/>
              </a:ln>
              <a:solidFill>
                <a:sysClr val="window" lastClr="FFFFFF"/>
              </a:solidFill>
              <a:effectLst/>
              <a:uLnTx/>
              <a:uFillTx/>
            </a:endParaRPr>
          </a:p>
        </p:txBody>
      </p:sp>
      <p:sp>
        <p:nvSpPr>
          <p:cNvPr id="82" name="Rounded Rectangle 8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04:14</a:t>
            </a:r>
            <a:endParaRPr kumimoji="0" lang="en-US" sz="3600" b="0" i="0" u="none" strike="noStrike" kern="0" cap="none" spc="0" normalizeH="0" baseline="0" noProof="0">
              <a:ln>
                <a:noFill/>
              </a:ln>
              <a:solidFill>
                <a:sysClr val="window" lastClr="FFFFFF"/>
              </a:solidFill>
              <a:effectLst/>
              <a:uLnTx/>
              <a:uFillTx/>
            </a:endParaRPr>
          </a:p>
        </p:txBody>
      </p:sp>
      <p:sp>
        <p:nvSpPr>
          <p:cNvPr id="83" name="Rounded Rectangle 8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04:13</a:t>
            </a:r>
            <a:endParaRPr kumimoji="0" lang="en-US" sz="3600" b="0" i="0" u="none" strike="noStrike" kern="0" cap="none" spc="0" normalizeH="0" baseline="0" noProof="0">
              <a:ln>
                <a:noFill/>
              </a:ln>
              <a:solidFill>
                <a:sysClr val="window" lastClr="FFFFFF"/>
              </a:solidFill>
              <a:effectLst/>
              <a:uLnTx/>
              <a:uFillTx/>
            </a:endParaRPr>
          </a:p>
        </p:txBody>
      </p:sp>
      <p:sp>
        <p:nvSpPr>
          <p:cNvPr id="84" name="Rounded Rectangle 8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04:12</a:t>
            </a:r>
            <a:endParaRPr kumimoji="0" lang="en-US" sz="3600" b="0" i="0" u="none" strike="noStrike" kern="0" cap="none" spc="0" normalizeH="0" baseline="0" noProof="0">
              <a:ln>
                <a:noFill/>
              </a:ln>
              <a:solidFill>
                <a:sysClr val="window" lastClr="FFFFFF"/>
              </a:solidFill>
              <a:effectLst/>
              <a:uLnTx/>
              <a:uFillTx/>
            </a:endParaRPr>
          </a:p>
        </p:txBody>
      </p:sp>
      <p:sp>
        <p:nvSpPr>
          <p:cNvPr id="85" name="Rounded Rectangle 8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04:11</a:t>
            </a:r>
            <a:endParaRPr kumimoji="0" lang="en-US" sz="3600" b="0" i="0" u="none" strike="noStrike" kern="0" cap="none" spc="0" normalizeH="0" baseline="0" noProof="0">
              <a:ln>
                <a:noFill/>
              </a:ln>
              <a:solidFill>
                <a:sysClr val="window" lastClr="FFFFFF"/>
              </a:solidFill>
              <a:effectLst/>
              <a:uLnTx/>
              <a:uFillTx/>
            </a:endParaRPr>
          </a:p>
        </p:txBody>
      </p:sp>
      <p:sp>
        <p:nvSpPr>
          <p:cNvPr id="86" name="Rounded Rectangle 8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04:10</a:t>
            </a:r>
            <a:endParaRPr kumimoji="0" lang="en-US" sz="3600" b="0" i="0" u="none" strike="noStrike" kern="0" cap="none" spc="0" normalizeH="0" baseline="0" noProof="0">
              <a:ln>
                <a:noFill/>
              </a:ln>
              <a:solidFill>
                <a:sysClr val="window" lastClr="FFFFFF"/>
              </a:solidFill>
              <a:effectLst/>
              <a:uLnTx/>
              <a:uFillTx/>
            </a:endParaRPr>
          </a:p>
        </p:txBody>
      </p:sp>
      <p:sp>
        <p:nvSpPr>
          <p:cNvPr id="87" name="Rounded Rectangle 8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04:09</a:t>
            </a:r>
            <a:endParaRPr kumimoji="0" lang="en-US" sz="3600" b="0" i="0" u="none" strike="noStrike" kern="0" cap="none" spc="0" normalizeH="0" baseline="0" noProof="0">
              <a:ln>
                <a:noFill/>
              </a:ln>
              <a:solidFill>
                <a:sysClr val="window" lastClr="FFFFFF"/>
              </a:solidFill>
              <a:effectLst/>
              <a:uLnTx/>
              <a:uFillTx/>
            </a:endParaRPr>
          </a:p>
        </p:txBody>
      </p:sp>
      <p:sp>
        <p:nvSpPr>
          <p:cNvPr id="88" name="Rounded Rectangle 8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04:08</a:t>
            </a:r>
            <a:endParaRPr kumimoji="0" lang="en-US" sz="3600" b="0" i="0" u="none" strike="noStrike" kern="0" cap="none" spc="0" normalizeH="0" baseline="0" noProof="0">
              <a:ln>
                <a:noFill/>
              </a:ln>
              <a:solidFill>
                <a:sysClr val="window" lastClr="FFFFFF"/>
              </a:solidFill>
              <a:effectLst/>
              <a:uLnTx/>
              <a:uFillTx/>
            </a:endParaRPr>
          </a:p>
        </p:txBody>
      </p:sp>
      <p:sp>
        <p:nvSpPr>
          <p:cNvPr id="89" name="Rounded Rectangle 8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04:07</a:t>
            </a:r>
            <a:endParaRPr kumimoji="0" lang="en-US" sz="3600" b="0" i="0" u="none" strike="noStrike" kern="0" cap="none" spc="0" normalizeH="0" baseline="0" noProof="0">
              <a:ln>
                <a:noFill/>
              </a:ln>
              <a:solidFill>
                <a:sysClr val="window" lastClr="FFFFFF"/>
              </a:solidFill>
              <a:effectLst/>
              <a:uLnTx/>
              <a:uFillTx/>
            </a:endParaRPr>
          </a:p>
        </p:txBody>
      </p:sp>
      <p:sp>
        <p:nvSpPr>
          <p:cNvPr id="90" name="Rounded Rectangle 8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04:06</a:t>
            </a:r>
            <a:endParaRPr kumimoji="0" lang="en-US" sz="3600" b="0" i="0" u="none" strike="noStrike" kern="0" cap="none" spc="0" normalizeH="0" baseline="0" noProof="0">
              <a:ln>
                <a:noFill/>
              </a:ln>
              <a:solidFill>
                <a:sysClr val="window" lastClr="FFFFFF"/>
              </a:solidFill>
              <a:effectLst/>
              <a:uLnTx/>
              <a:uFillTx/>
            </a:endParaRPr>
          </a:p>
        </p:txBody>
      </p:sp>
      <p:sp>
        <p:nvSpPr>
          <p:cNvPr id="91" name="Rounded Rectangle 9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04:05</a:t>
            </a:r>
            <a:endParaRPr kumimoji="0" lang="en-US" sz="3600" b="0" i="0" u="none" strike="noStrike" kern="0" cap="none" spc="0" normalizeH="0" baseline="0" noProof="0">
              <a:ln>
                <a:noFill/>
              </a:ln>
              <a:solidFill>
                <a:sysClr val="window" lastClr="FFFFFF"/>
              </a:solidFill>
              <a:effectLst/>
              <a:uLnTx/>
              <a:uFillTx/>
            </a:endParaRPr>
          </a:p>
        </p:txBody>
      </p:sp>
      <p:sp>
        <p:nvSpPr>
          <p:cNvPr id="92" name="Rounded Rectangle 9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04:04</a:t>
            </a:r>
            <a:endParaRPr kumimoji="0" lang="en-US" sz="3600" b="0" i="0" u="none" strike="noStrike" kern="0" cap="none" spc="0" normalizeH="0" baseline="0" noProof="0">
              <a:ln>
                <a:noFill/>
              </a:ln>
              <a:solidFill>
                <a:sysClr val="window" lastClr="FFFFFF"/>
              </a:solidFill>
              <a:effectLst/>
              <a:uLnTx/>
              <a:uFillTx/>
            </a:endParaRPr>
          </a:p>
        </p:txBody>
      </p:sp>
      <p:sp>
        <p:nvSpPr>
          <p:cNvPr id="93" name="Rounded Rectangle 9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04:03</a:t>
            </a:r>
            <a:endParaRPr kumimoji="0" lang="en-US" sz="3600" b="0" i="0" u="none" strike="noStrike" kern="0" cap="none" spc="0" normalizeH="0" baseline="0" noProof="0">
              <a:ln>
                <a:noFill/>
              </a:ln>
              <a:solidFill>
                <a:sysClr val="window" lastClr="FFFFFF"/>
              </a:solidFill>
              <a:effectLst/>
              <a:uLnTx/>
              <a:uFillTx/>
            </a:endParaRPr>
          </a:p>
        </p:txBody>
      </p:sp>
      <p:sp>
        <p:nvSpPr>
          <p:cNvPr id="94" name="Rounded Rectangle 9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04:02</a:t>
            </a:r>
            <a:endParaRPr kumimoji="0" lang="en-US" sz="3600" b="0" i="0" u="none" strike="noStrike" kern="0" cap="none" spc="0" normalizeH="0" baseline="0" noProof="0">
              <a:ln>
                <a:noFill/>
              </a:ln>
              <a:solidFill>
                <a:sysClr val="window" lastClr="FFFFFF"/>
              </a:solidFill>
              <a:effectLst/>
              <a:uLnTx/>
              <a:uFillTx/>
            </a:endParaRPr>
          </a:p>
        </p:txBody>
      </p:sp>
      <p:sp>
        <p:nvSpPr>
          <p:cNvPr id="95" name="Rounded Rectangle 9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04:01</a:t>
            </a:r>
            <a:endParaRPr kumimoji="0" lang="en-US" sz="3600" b="0" i="0" u="none" strike="noStrike" kern="0" cap="none" spc="0" normalizeH="0" baseline="0" noProof="0">
              <a:ln>
                <a:noFill/>
              </a:ln>
              <a:solidFill>
                <a:sysClr val="window" lastClr="FFFFFF"/>
              </a:solidFill>
              <a:effectLst/>
              <a:uLnTx/>
              <a:uFillTx/>
            </a:endParaRPr>
          </a:p>
        </p:txBody>
      </p:sp>
      <p:sp>
        <p:nvSpPr>
          <p:cNvPr id="96" name="Rounded Rectangle 9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04:00</a:t>
            </a:r>
            <a:endParaRPr kumimoji="0" lang="en-US" sz="3600" b="0" i="0" u="none" strike="noStrike" kern="0" cap="none" spc="0" normalizeH="0" baseline="0" noProof="0">
              <a:ln>
                <a:noFill/>
              </a:ln>
              <a:solidFill>
                <a:sysClr val="window" lastClr="FFFFFF"/>
              </a:solidFill>
              <a:effectLst/>
              <a:uLnTx/>
              <a:uFillTx/>
            </a:endParaRPr>
          </a:p>
        </p:txBody>
      </p:sp>
      <p:sp>
        <p:nvSpPr>
          <p:cNvPr id="97" name="Rounded Rectangle 9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03:59</a:t>
            </a:r>
            <a:endParaRPr kumimoji="0" lang="en-US" sz="3600" b="0" i="0" u="none" strike="noStrike" kern="0" cap="none" spc="0" normalizeH="0" baseline="0" noProof="0">
              <a:ln>
                <a:noFill/>
              </a:ln>
              <a:solidFill>
                <a:sysClr val="window" lastClr="FFFFFF"/>
              </a:solidFill>
              <a:effectLst/>
              <a:uLnTx/>
              <a:uFillTx/>
            </a:endParaRPr>
          </a:p>
        </p:txBody>
      </p:sp>
      <p:sp>
        <p:nvSpPr>
          <p:cNvPr id="98" name="Rounded Rectangle 9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03:58</a:t>
            </a:r>
            <a:endParaRPr kumimoji="0" lang="en-US" sz="3600" b="0" i="0" u="none" strike="noStrike" kern="0" cap="none" spc="0" normalizeH="0" baseline="0" noProof="0">
              <a:ln>
                <a:noFill/>
              </a:ln>
              <a:solidFill>
                <a:sysClr val="window" lastClr="FFFFFF"/>
              </a:solidFill>
              <a:effectLst/>
              <a:uLnTx/>
              <a:uFillTx/>
            </a:endParaRPr>
          </a:p>
        </p:txBody>
      </p:sp>
      <p:sp>
        <p:nvSpPr>
          <p:cNvPr id="99" name="Rounded Rectangle 9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03:57</a:t>
            </a:r>
            <a:endParaRPr kumimoji="0" lang="en-US" sz="3600" b="0" i="0" u="none" strike="noStrike" kern="0" cap="none" spc="0" normalizeH="0" baseline="0" noProof="0">
              <a:ln>
                <a:noFill/>
              </a:ln>
              <a:solidFill>
                <a:sysClr val="window" lastClr="FFFFFF"/>
              </a:solidFill>
              <a:effectLst/>
              <a:uLnTx/>
              <a:uFillTx/>
            </a:endParaRPr>
          </a:p>
        </p:txBody>
      </p:sp>
      <p:sp>
        <p:nvSpPr>
          <p:cNvPr id="100" name="Rounded Rectangle 9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03:56</a:t>
            </a:r>
            <a:endParaRPr kumimoji="0" lang="en-US" sz="3600" b="0" i="0" u="none" strike="noStrike" kern="0" cap="none" spc="0" normalizeH="0" baseline="0" noProof="0">
              <a:ln>
                <a:noFill/>
              </a:ln>
              <a:solidFill>
                <a:sysClr val="window" lastClr="FFFFFF"/>
              </a:solidFill>
              <a:effectLst/>
              <a:uLnTx/>
              <a:uFillTx/>
            </a:endParaRPr>
          </a:p>
        </p:txBody>
      </p:sp>
      <p:sp>
        <p:nvSpPr>
          <p:cNvPr id="101" name="Rounded Rectangle 10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03:55</a:t>
            </a:r>
            <a:endParaRPr kumimoji="0" lang="en-US" sz="3600" b="0" i="0" u="none" strike="noStrike" kern="0" cap="none" spc="0" normalizeH="0" baseline="0" noProof="0">
              <a:ln>
                <a:noFill/>
              </a:ln>
              <a:solidFill>
                <a:sysClr val="window" lastClr="FFFFFF"/>
              </a:solidFill>
              <a:effectLst/>
              <a:uLnTx/>
              <a:uFillTx/>
            </a:endParaRPr>
          </a:p>
        </p:txBody>
      </p:sp>
      <p:sp>
        <p:nvSpPr>
          <p:cNvPr id="102" name="Rounded Rectangle 10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03:54</a:t>
            </a:r>
            <a:endParaRPr kumimoji="0" lang="en-US" sz="3600" b="0" i="0" u="none" strike="noStrike" kern="0" cap="none" spc="0" normalizeH="0" baseline="0" noProof="0">
              <a:ln>
                <a:noFill/>
              </a:ln>
              <a:solidFill>
                <a:sysClr val="window" lastClr="FFFFFF"/>
              </a:solidFill>
              <a:effectLst/>
              <a:uLnTx/>
              <a:uFillTx/>
            </a:endParaRPr>
          </a:p>
        </p:txBody>
      </p:sp>
      <p:sp>
        <p:nvSpPr>
          <p:cNvPr id="103" name="Rounded Rectangle 10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03:53</a:t>
            </a:r>
            <a:endParaRPr kumimoji="0" lang="en-US" sz="3600" b="0" i="0" u="none" strike="noStrike" kern="0" cap="none" spc="0" normalizeH="0" baseline="0" noProof="0">
              <a:ln>
                <a:noFill/>
              </a:ln>
              <a:solidFill>
                <a:sysClr val="window" lastClr="FFFFFF"/>
              </a:solidFill>
              <a:effectLst/>
              <a:uLnTx/>
              <a:uFillTx/>
            </a:endParaRPr>
          </a:p>
        </p:txBody>
      </p:sp>
      <p:sp>
        <p:nvSpPr>
          <p:cNvPr id="104" name="Rounded Rectangle 10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03:52</a:t>
            </a:r>
            <a:endParaRPr kumimoji="0" lang="en-US" sz="3600" b="0" i="0" u="none" strike="noStrike" kern="0" cap="none" spc="0" normalizeH="0" baseline="0" noProof="0">
              <a:ln>
                <a:noFill/>
              </a:ln>
              <a:solidFill>
                <a:sysClr val="window" lastClr="FFFFFF"/>
              </a:solidFill>
              <a:effectLst/>
              <a:uLnTx/>
              <a:uFillTx/>
            </a:endParaRPr>
          </a:p>
        </p:txBody>
      </p:sp>
      <p:sp>
        <p:nvSpPr>
          <p:cNvPr id="105" name="Rounded Rectangle 10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03:51</a:t>
            </a:r>
            <a:endParaRPr kumimoji="0" lang="en-US" sz="3600" b="0" i="0" u="none" strike="noStrike" kern="0" cap="none" spc="0" normalizeH="0" baseline="0" noProof="0">
              <a:ln>
                <a:noFill/>
              </a:ln>
              <a:solidFill>
                <a:sysClr val="window" lastClr="FFFFFF"/>
              </a:solidFill>
              <a:effectLst/>
              <a:uLnTx/>
              <a:uFillTx/>
            </a:endParaRPr>
          </a:p>
        </p:txBody>
      </p:sp>
      <p:sp>
        <p:nvSpPr>
          <p:cNvPr id="106" name="Rounded Rectangle 10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03:50</a:t>
            </a:r>
            <a:endParaRPr kumimoji="0" lang="en-US" sz="3600" b="0" i="0" u="none" strike="noStrike" kern="0" cap="none" spc="0" normalizeH="0" baseline="0" noProof="0">
              <a:ln>
                <a:noFill/>
              </a:ln>
              <a:solidFill>
                <a:sysClr val="window" lastClr="FFFFFF"/>
              </a:solidFill>
              <a:effectLst/>
              <a:uLnTx/>
              <a:uFillTx/>
            </a:endParaRPr>
          </a:p>
        </p:txBody>
      </p:sp>
      <p:sp>
        <p:nvSpPr>
          <p:cNvPr id="107" name="Rounded Rectangle 10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03:49</a:t>
            </a:r>
            <a:endParaRPr kumimoji="0" lang="en-US" sz="3600" b="0" i="0" u="none" strike="noStrike" kern="0" cap="none" spc="0" normalizeH="0" baseline="0" noProof="0">
              <a:ln>
                <a:noFill/>
              </a:ln>
              <a:solidFill>
                <a:sysClr val="window" lastClr="FFFFFF"/>
              </a:solidFill>
              <a:effectLst/>
              <a:uLnTx/>
              <a:uFillTx/>
            </a:endParaRPr>
          </a:p>
        </p:txBody>
      </p:sp>
      <p:sp>
        <p:nvSpPr>
          <p:cNvPr id="108" name="Rounded Rectangle 10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03:48</a:t>
            </a:r>
            <a:endParaRPr kumimoji="0" lang="en-US" sz="3600" b="0" i="0" u="none" strike="noStrike" kern="0" cap="none" spc="0" normalizeH="0" baseline="0" noProof="0">
              <a:ln>
                <a:noFill/>
              </a:ln>
              <a:solidFill>
                <a:sysClr val="window" lastClr="FFFFFF"/>
              </a:solidFill>
              <a:effectLst/>
              <a:uLnTx/>
              <a:uFillTx/>
            </a:endParaRPr>
          </a:p>
        </p:txBody>
      </p:sp>
      <p:sp>
        <p:nvSpPr>
          <p:cNvPr id="109" name="Rounded Rectangle 10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03:47</a:t>
            </a:r>
            <a:endParaRPr kumimoji="0" lang="en-US" sz="3600" b="0" i="0" u="none" strike="noStrike" kern="0" cap="none" spc="0" normalizeH="0" baseline="0" noProof="0">
              <a:ln>
                <a:noFill/>
              </a:ln>
              <a:solidFill>
                <a:sysClr val="window" lastClr="FFFFFF"/>
              </a:solidFill>
              <a:effectLst/>
              <a:uLnTx/>
              <a:uFillTx/>
            </a:endParaRPr>
          </a:p>
        </p:txBody>
      </p:sp>
      <p:sp>
        <p:nvSpPr>
          <p:cNvPr id="110" name="Rounded Rectangle 10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03:46</a:t>
            </a:r>
            <a:endParaRPr kumimoji="0" lang="en-US" sz="3600" b="0" i="0" u="none" strike="noStrike" kern="0" cap="none" spc="0" normalizeH="0" baseline="0" noProof="0">
              <a:ln>
                <a:noFill/>
              </a:ln>
              <a:solidFill>
                <a:sysClr val="window" lastClr="FFFFFF"/>
              </a:solidFill>
              <a:effectLst/>
              <a:uLnTx/>
              <a:uFillTx/>
            </a:endParaRPr>
          </a:p>
        </p:txBody>
      </p:sp>
      <p:sp>
        <p:nvSpPr>
          <p:cNvPr id="111" name="Rounded Rectangle 11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03:45</a:t>
            </a:r>
            <a:endParaRPr kumimoji="0" lang="en-US" sz="3600" b="0" i="0" u="none" strike="noStrike" kern="0" cap="none" spc="0" normalizeH="0" baseline="0" noProof="0">
              <a:ln>
                <a:noFill/>
              </a:ln>
              <a:solidFill>
                <a:sysClr val="window" lastClr="FFFFFF"/>
              </a:solidFill>
              <a:effectLst/>
              <a:uLnTx/>
              <a:uFillTx/>
            </a:endParaRPr>
          </a:p>
        </p:txBody>
      </p:sp>
      <p:sp>
        <p:nvSpPr>
          <p:cNvPr id="112" name="Rounded Rectangle 11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03:44</a:t>
            </a:r>
            <a:endParaRPr kumimoji="0" lang="en-US" sz="3600" b="0" i="0" u="none" strike="noStrike" kern="0" cap="none" spc="0" normalizeH="0" baseline="0" noProof="0">
              <a:ln>
                <a:noFill/>
              </a:ln>
              <a:solidFill>
                <a:sysClr val="window" lastClr="FFFFFF"/>
              </a:solidFill>
              <a:effectLst/>
              <a:uLnTx/>
              <a:uFillTx/>
            </a:endParaRPr>
          </a:p>
        </p:txBody>
      </p:sp>
      <p:sp>
        <p:nvSpPr>
          <p:cNvPr id="113" name="Rounded Rectangle 11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03:43</a:t>
            </a:r>
            <a:endParaRPr kumimoji="0" lang="en-US" sz="3600" b="0" i="0" u="none" strike="noStrike" kern="0" cap="none" spc="0" normalizeH="0" baseline="0" noProof="0">
              <a:ln>
                <a:noFill/>
              </a:ln>
              <a:solidFill>
                <a:sysClr val="window" lastClr="FFFFFF"/>
              </a:solidFill>
              <a:effectLst/>
              <a:uLnTx/>
              <a:uFillTx/>
            </a:endParaRPr>
          </a:p>
        </p:txBody>
      </p:sp>
      <p:sp>
        <p:nvSpPr>
          <p:cNvPr id="114" name="Rounded Rectangle 11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03:42</a:t>
            </a:r>
            <a:endParaRPr kumimoji="0" lang="en-US" sz="3600" b="0" i="0" u="none" strike="noStrike" kern="0" cap="none" spc="0" normalizeH="0" baseline="0" noProof="0">
              <a:ln>
                <a:noFill/>
              </a:ln>
              <a:solidFill>
                <a:sysClr val="window" lastClr="FFFFFF"/>
              </a:solidFill>
              <a:effectLst/>
              <a:uLnTx/>
              <a:uFillTx/>
            </a:endParaRPr>
          </a:p>
        </p:txBody>
      </p:sp>
      <p:sp>
        <p:nvSpPr>
          <p:cNvPr id="115" name="Rounded Rectangle 11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03:41</a:t>
            </a:r>
            <a:endParaRPr kumimoji="0" lang="en-US" sz="3600" b="0" i="0" u="none" strike="noStrike" kern="0" cap="none" spc="0" normalizeH="0" baseline="0" noProof="0">
              <a:ln>
                <a:noFill/>
              </a:ln>
              <a:solidFill>
                <a:sysClr val="window" lastClr="FFFFFF"/>
              </a:solidFill>
              <a:effectLst/>
              <a:uLnTx/>
              <a:uFillTx/>
            </a:endParaRPr>
          </a:p>
        </p:txBody>
      </p:sp>
      <p:sp>
        <p:nvSpPr>
          <p:cNvPr id="116" name="Rounded Rectangle 11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03:40</a:t>
            </a:r>
            <a:endParaRPr kumimoji="0" lang="en-US" sz="3600" b="0" i="0" u="none" strike="noStrike" kern="0" cap="none" spc="0" normalizeH="0" baseline="0" noProof="0">
              <a:ln>
                <a:noFill/>
              </a:ln>
              <a:solidFill>
                <a:sysClr val="window" lastClr="FFFFFF"/>
              </a:solidFill>
              <a:effectLst/>
              <a:uLnTx/>
              <a:uFillTx/>
            </a:endParaRPr>
          </a:p>
        </p:txBody>
      </p:sp>
      <p:sp>
        <p:nvSpPr>
          <p:cNvPr id="117" name="Rounded Rectangle 11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03:39</a:t>
            </a:r>
            <a:endParaRPr kumimoji="0" lang="en-US" sz="3600" b="0" i="0" u="none" strike="noStrike" kern="0" cap="none" spc="0" normalizeH="0" baseline="0" noProof="0">
              <a:ln>
                <a:noFill/>
              </a:ln>
              <a:solidFill>
                <a:sysClr val="window" lastClr="FFFFFF"/>
              </a:solidFill>
              <a:effectLst/>
              <a:uLnTx/>
              <a:uFillTx/>
            </a:endParaRPr>
          </a:p>
        </p:txBody>
      </p:sp>
      <p:sp>
        <p:nvSpPr>
          <p:cNvPr id="118" name="Rounded Rectangle 11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03:38</a:t>
            </a:r>
            <a:endParaRPr kumimoji="0" lang="en-US" sz="3600" b="0" i="0" u="none" strike="noStrike" kern="0" cap="none" spc="0" normalizeH="0" baseline="0" noProof="0">
              <a:ln>
                <a:noFill/>
              </a:ln>
              <a:solidFill>
                <a:sysClr val="window" lastClr="FFFFFF"/>
              </a:solidFill>
              <a:effectLst/>
              <a:uLnTx/>
              <a:uFillTx/>
            </a:endParaRPr>
          </a:p>
        </p:txBody>
      </p:sp>
      <p:sp>
        <p:nvSpPr>
          <p:cNvPr id="119" name="Rounded Rectangle 11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03:37</a:t>
            </a:r>
            <a:endParaRPr kumimoji="0" lang="en-US" sz="3600" b="0" i="0" u="none" strike="noStrike" kern="0" cap="none" spc="0" normalizeH="0" baseline="0" noProof="0">
              <a:ln>
                <a:noFill/>
              </a:ln>
              <a:solidFill>
                <a:sysClr val="window" lastClr="FFFFFF"/>
              </a:solidFill>
              <a:effectLst/>
              <a:uLnTx/>
              <a:uFillTx/>
            </a:endParaRPr>
          </a:p>
        </p:txBody>
      </p:sp>
      <p:sp>
        <p:nvSpPr>
          <p:cNvPr id="120" name="Rounded Rectangle 11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03:36</a:t>
            </a:r>
            <a:endParaRPr kumimoji="0" lang="en-US" sz="3600" b="0" i="0" u="none" strike="noStrike" kern="0" cap="none" spc="0" normalizeH="0" baseline="0" noProof="0">
              <a:ln>
                <a:noFill/>
              </a:ln>
              <a:solidFill>
                <a:sysClr val="window" lastClr="FFFFFF"/>
              </a:solidFill>
              <a:effectLst/>
              <a:uLnTx/>
              <a:uFillTx/>
            </a:endParaRPr>
          </a:p>
        </p:txBody>
      </p:sp>
      <p:sp>
        <p:nvSpPr>
          <p:cNvPr id="121" name="Rounded Rectangle 12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03:35</a:t>
            </a:r>
            <a:endParaRPr kumimoji="0" lang="en-US" sz="3600" b="0" i="0" u="none" strike="noStrike" kern="0" cap="none" spc="0" normalizeH="0" baseline="0" noProof="0">
              <a:ln>
                <a:noFill/>
              </a:ln>
              <a:solidFill>
                <a:sysClr val="window" lastClr="FFFFFF"/>
              </a:solidFill>
              <a:effectLst/>
              <a:uLnTx/>
              <a:uFillTx/>
            </a:endParaRPr>
          </a:p>
        </p:txBody>
      </p:sp>
      <p:sp>
        <p:nvSpPr>
          <p:cNvPr id="122" name="Rounded Rectangle 12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03:34</a:t>
            </a:r>
            <a:endParaRPr kumimoji="0" lang="en-US" sz="3600" b="0" i="0" u="none" strike="noStrike" kern="0" cap="none" spc="0" normalizeH="0" baseline="0" noProof="0">
              <a:ln>
                <a:noFill/>
              </a:ln>
              <a:solidFill>
                <a:sysClr val="window" lastClr="FFFFFF"/>
              </a:solidFill>
              <a:effectLst/>
              <a:uLnTx/>
              <a:uFillTx/>
            </a:endParaRPr>
          </a:p>
        </p:txBody>
      </p:sp>
      <p:sp>
        <p:nvSpPr>
          <p:cNvPr id="123" name="Rounded Rectangle 12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03:33</a:t>
            </a:r>
            <a:endParaRPr kumimoji="0" lang="en-US" sz="3600" b="0" i="0" u="none" strike="noStrike" kern="0" cap="none" spc="0" normalizeH="0" baseline="0" noProof="0">
              <a:ln>
                <a:noFill/>
              </a:ln>
              <a:solidFill>
                <a:sysClr val="window" lastClr="FFFFFF"/>
              </a:solidFill>
              <a:effectLst/>
              <a:uLnTx/>
              <a:uFillTx/>
            </a:endParaRPr>
          </a:p>
        </p:txBody>
      </p:sp>
      <p:sp>
        <p:nvSpPr>
          <p:cNvPr id="124" name="Rounded Rectangle 12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03:32</a:t>
            </a:r>
            <a:endParaRPr kumimoji="0" lang="en-US" sz="3600" b="0" i="0" u="none" strike="noStrike" kern="0" cap="none" spc="0" normalizeH="0" baseline="0" noProof="0">
              <a:ln>
                <a:noFill/>
              </a:ln>
              <a:solidFill>
                <a:sysClr val="window" lastClr="FFFFFF"/>
              </a:solidFill>
              <a:effectLst/>
              <a:uLnTx/>
              <a:uFillTx/>
            </a:endParaRPr>
          </a:p>
        </p:txBody>
      </p:sp>
      <p:sp>
        <p:nvSpPr>
          <p:cNvPr id="125" name="Rounded Rectangle 12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03:31</a:t>
            </a:r>
            <a:endParaRPr kumimoji="0" lang="en-US" sz="3600" b="0" i="0" u="none" strike="noStrike" kern="0" cap="none" spc="0" normalizeH="0" baseline="0" noProof="0">
              <a:ln>
                <a:noFill/>
              </a:ln>
              <a:solidFill>
                <a:sysClr val="window" lastClr="FFFFFF"/>
              </a:solidFill>
              <a:effectLst/>
              <a:uLnTx/>
              <a:uFillTx/>
            </a:endParaRPr>
          </a:p>
        </p:txBody>
      </p:sp>
      <p:sp>
        <p:nvSpPr>
          <p:cNvPr id="126" name="Rounded Rectangle 12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03:30</a:t>
            </a:r>
            <a:endParaRPr kumimoji="0" lang="en-US" sz="3600" b="0" i="0" u="none" strike="noStrike" kern="0" cap="none" spc="0" normalizeH="0" baseline="0" noProof="0">
              <a:ln>
                <a:noFill/>
              </a:ln>
              <a:solidFill>
                <a:sysClr val="window" lastClr="FFFFFF"/>
              </a:solidFill>
              <a:effectLst/>
              <a:uLnTx/>
              <a:uFillTx/>
            </a:endParaRPr>
          </a:p>
        </p:txBody>
      </p:sp>
      <p:sp>
        <p:nvSpPr>
          <p:cNvPr id="127" name="Rounded Rectangle 12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03:29</a:t>
            </a:r>
            <a:endParaRPr kumimoji="0" lang="en-US" sz="3600" b="0" i="0" u="none" strike="noStrike" kern="0" cap="none" spc="0" normalizeH="0" baseline="0" noProof="0">
              <a:ln>
                <a:noFill/>
              </a:ln>
              <a:solidFill>
                <a:sysClr val="window" lastClr="FFFFFF"/>
              </a:solidFill>
              <a:effectLst/>
              <a:uLnTx/>
              <a:uFillTx/>
            </a:endParaRPr>
          </a:p>
        </p:txBody>
      </p:sp>
      <p:sp>
        <p:nvSpPr>
          <p:cNvPr id="128" name="Rounded Rectangle 12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03:28</a:t>
            </a:r>
            <a:endParaRPr kumimoji="0" lang="en-US" sz="3600" b="0" i="0" u="none" strike="noStrike" kern="0" cap="none" spc="0" normalizeH="0" baseline="0" noProof="0">
              <a:ln>
                <a:noFill/>
              </a:ln>
              <a:solidFill>
                <a:sysClr val="window" lastClr="FFFFFF"/>
              </a:solidFill>
              <a:effectLst/>
              <a:uLnTx/>
              <a:uFillTx/>
            </a:endParaRPr>
          </a:p>
        </p:txBody>
      </p:sp>
      <p:sp>
        <p:nvSpPr>
          <p:cNvPr id="129" name="Rounded Rectangle 12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03:27</a:t>
            </a:r>
            <a:endParaRPr kumimoji="0" lang="en-US" sz="3600" b="0" i="0" u="none" strike="noStrike" kern="0" cap="none" spc="0" normalizeH="0" baseline="0" noProof="0">
              <a:ln>
                <a:noFill/>
              </a:ln>
              <a:solidFill>
                <a:sysClr val="window" lastClr="FFFFFF"/>
              </a:solidFill>
              <a:effectLst/>
              <a:uLnTx/>
              <a:uFillTx/>
            </a:endParaRPr>
          </a:p>
        </p:txBody>
      </p:sp>
      <p:sp>
        <p:nvSpPr>
          <p:cNvPr id="130" name="Rounded Rectangle 12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03:26</a:t>
            </a:r>
            <a:endParaRPr kumimoji="0" lang="en-US" sz="3600" b="0" i="0" u="none" strike="noStrike" kern="0" cap="none" spc="0" normalizeH="0" baseline="0" noProof="0">
              <a:ln>
                <a:noFill/>
              </a:ln>
              <a:solidFill>
                <a:sysClr val="window" lastClr="FFFFFF"/>
              </a:solidFill>
              <a:effectLst/>
              <a:uLnTx/>
              <a:uFillTx/>
            </a:endParaRPr>
          </a:p>
        </p:txBody>
      </p:sp>
      <p:sp>
        <p:nvSpPr>
          <p:cNvPr id="131" name="Rounded Rectangle 13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03:25</a:t>
            </a:r>
            <a:endParaRPr kumimoji="0" lang="en-US" sz="3600" b="0" i="0" u="none" strike="noStrike" kern="0" cap="none" spc="0" normalizeH="0" baseline="0" noProof="0">
              <a:ln>
                <a:noFill/>
              </a:ln>
              <a:solidFill>
                <a:sysClr val="window" lastClr="FFFFFF"/>
              </a:solidFill>
              <a:effectLst/>
              <a:uLnTx/>
              <a:uFillTx/>
            </a:endParaRPr>
          </a:p>
        </p:txBody>
      </p:sp>
      <p:sp>
        <p:nvSpPr>
          <p:cNvPr id="132" name="Rounded Rectangle 13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03:24</a:t>
            </a:r>
            <a:endParaRPr kumimoji="0" lang="en-US" sz="3600" b="0" i="0" u="none" strike="noStrike" kern="0" cap="none" spc="0" normalizeH="0" baseline="0" noProof="0">
              <a:ln>
                <a:noFill/>
              </a:ln>
              <a:solidFill>
                <a:sysClr val="window" lastClr="FFFFFF"/>
              </a:solidFill>
              <a:effectLst/>
              <a:uLnTx/>
              <a:uFillTx/>
            </a:endParaRPr>
          </a:p>
        </p:txBody>
      </p:sp>
      <p:sp>
        <p:nvSpPr>
          <p:cNvPr id="133" name="Rounded Rectangle 13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03:23</a:t>
            </a:r>
            <a:endParaRPr kumimoji="0" lang="en-US" sz="3600" b="0" i="0" u="none" strike="noStrike" kern="0" cap="none" spc="0" normalizeH="0" baseline="0" noProof="0">
              <a:ln>
                <a:noFill/>
              </a:ln>
              <a:solidFill>
                <a:sysClr val="window" lastClr="FFFFFF"/>
              </a:solidFill>
              <a:effectLst/>
              <a:uLnTx/>
              <a:uFillTx/>
            </a:endParaRPr>
          </a:p>
        </p:txBody>
      </p:sp>
      <p:sp>
        <p:nvSpPr>
          <p:cNvPr id="134" name="Rounded Rectangle 13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03:22</a:t>
            </a:r>
            <a:endParaRPr kumimoji="0" lang="en-US" sz="3600" b="0" i="0" u="none" strike="noStrike" kern="0" cap="none" spc="0" normalizeH="0" baseline="0" noProof="0">
              <a:ln>
                <a:noFill/>
              </a:ln>
              <a:solidFill>
                <a:sysClr val="window" lastClr="FFFFFF"/>
              </a:solidFill>
              <a:effectLst/>
              <a:uLnTx/>
              <a:uFillTx/>
            </a:endParaRPr>
          </a:p>
        </p:txBody>
      </p:sp>
      <p:sp>
        <p:nvSpPr>
          <p:cNvPr id="135" name="Rounded Rectangle 13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03:21</a:t>
            </a:r>
            <a:endParaRPr kumimoji="0" lang="en-US" sz="3600" b="0" i="0" u="none" strike="noStrike" kern="0" cap="none" spc="0" normalizeH="0" baseline="0" noProof="0">
              <a:ln>
                <a:noFill/>
              </a:ln>
              <a:solidFill>
                <a:sysClr val="window" lastClr="FFFFFF"/>
              </a:solidFill>
              <a:effectLst/>
              <a:uLnTx/>
              <a:uFillTx/>
            </a:endParaRPr>
          </a:p>
        </p:txBody>
      </p:sp>
      <p:sp>
        <p:nvSpPr>
          <p:cNvPr id="136" name="Rounded Rectangle 13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03:20</a:t>
            </a:r>
            <a:endParaRPr kumimoji="0" lang="en-US" sz="3600" b="0" i="0" u="none" strike="noStrike" kern="0" cap="none" spc="0" normalizeH="0" baseline="0" noProof="0">
              <a:ln>
                <a:noFill/>
              </a:ln>
              <a:solidFill>
                <a:sysClr val="window" lastClr="FFFFFF"/>
              </a:solidFill>
              <a:effectLst/>
              <a:uLnTx/>
              <a:uFillTx/>
            </a:endParaRPr>
          </a:p>
        </p:txBody>
      </p:sp>
      <p:sp>
        <p:nvSpPr>
          <p:cNvPr id="137" name="Rounded Rectangle 13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03:19</a:t>
            </a:r>
            <a:endParaRPr kumimoji="0" lang="en-US" sz="3600" b="0" i="0" u="none" strike="noStrike" kern="0" cap="none" spc="0" normalizeH="0" baseline="0" noProof="0">
              <a:ln>
                <a:noFill/>
              </a:ln>
              <a:solidFill>
                <a:sysClr val="window" lastClr="FFFFFF"/>
              </a:solidFill>
              <a:effectLst/>
              <a:uLnTx/>
              <a:uFillTx/>
            </a:endParaRPr>
          </a:p>
        </p:txBody>
      </p:sp>
      <p:sp>
        <p:nvSpPr>
          <p:cNvPr id="138" name="Rounded Rectangle 13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03:18</a:t>
            </a:r>
            <a:endParaRPr kumimoji="0" lang="en-US" sz="3600" b="0" i="0" u="none" strike="noStrike" kern="0" cap="none" spc="0" normalizeH="0" baseline="0" noProof="0">
              <a:ln>
                <a:noFill/>
              </a:ln>
              <a:solidFill>
                <a:sysClr val="window" lastClr="FFFFFF"/>
              </a:solidFill>
              <a:effectLst/>
              <a:uLnTx/>
              <a:uFillTx/>
            </a:endParaRPr>
          </a:p>
        </p:txBody>
      </p:sp>
      <p:sp>
        <p:nvSpPr>
          <p:cNvPr id="139" name="Rounded Rectangle 13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03:17</a:t>
            </a:r>
            <a:endParaRPr kumimoji="0" lang="en-US" sz="3600" b="0" i="0" u="none" strike="noStrike" kern="0" cap="none" spc="0" normalizeH="0" baseline="0" noProof="0">
              <a:ln>
                <a:noFill/>
              </a:ln>
              <a:solidFill>
                <a:sysClr val="window" lastClr="FFFFFF"/>
              </a:solidFill>
              <a:effectLst/>
              <a:uLnTx/>
              <a:uFillTx/>
            </a:endParaRPr>
          </a:p>
        </p:txBody>
      </p:sp>
      <p:sp>
        <p:nvSpPr>
          <p:cNvPr id="140" name="Rounded Rectangle 13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03:16</a:t>
            </a:r>
            <a:endParaRPr kumimoji="0" lang="en-US" sz="3600" b="0" i="0" u="none" strike="noStrike" kern="0" cap="none" spc="0" normalizeH="0" baseline="0" noProof="0">
              <a:ln>
                <a:noFill/>
              </a:ln>
              <a:solidFill>
                <a:sysClr val="window" lastClr="FFFFFF"/>
              </a:solidFill>
              <a:effectLst/>
              <a:uLnTx/>
              <a:uFillTx/>
            </a:endParaRPr>
          </a:p>
        </p:txBody>
      </p:sp>
      <p:sp>
        <p:nvSpPr>
          <p:cNvPr id="141" name="Rounded Rectangle 14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03:15</a:t>
            </a:r>
            <a:endParaRPr kumimoji="0" lang="en-US" sz="3600" b="0" i="0" u="none" strike="noStrike" kern="0" cap="none" spc="0" normalizeH="0" baseline="0" noProof="0">
              <a:ln>
                <a:noFill/>
              </a:ln>
              <a:solidFill>
                <a:sysClr val="window" lastClr="FFFFFF"/>
              </a:solidFill>
              <a:effectLst/>
              <a:uLnTx/>
              <a:uFillTx/>
            </a:endParaRPr>
          </a:p>
        </p:txBody>
      </p:sp>
      <p:sp>
        <p:nvSpPr>
          <p:cNvPr id="142" name="Rounded Rectangle 14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03:14</a:t>
            </a:r>
            <a:endParaRPr kumimoji="0" lang="en-US" sz="3600" b="0" i="0" u="none" strike="noStrike" kern="0" cap="none" spc="0" normalizeH="0" baseline="0" noProof="0">
              <a:ln>
                <a:noFill/>
              </a:ln>
              <a:solidFill>
                <a:sysClr val="window" lastClr="FFFFFF"/>
              </a:solidFill>
              <a:effectLst/>
              <a:uLnTx/>
              <a:uFillTx/>
            </a:endParaRPr>
          </a:p>
        </p:txBody>
      </p:sp>
      <p:sp>
        <p:nvSpPr>
          <p:cNvPr id="143" name="Rounded Rectangle 14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03:13</a:t>
            </a:r>
            <a:endParaRPr kumimoji="0" lang="en-US" sz="3600" b="0" i="0" u="none" strike="noStrike" kern="0" cap="none" spc="0" normalizeH="0" baseline="0" noProof="0">
              <a:ln>
                <a:noFill/>
              </a:ln>
              <a:solidFill>
                <a:sysClr val="window" lastClr="FFFFFF"/>
              </a:solidFill>
              <a:effectLst/>
              <a:uLnTx/>
              <a:uFillTx/>
            </a:endParaRPr>
          </a:p>
        </p:txBody>
      </p:sp>
      <p:sp>
        <p:nvSpPr>
          <p:cNvPr id="144" name="Rounded Rectangle 14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03:12</a:t>
            </a:r>
            <a:endParaRPr kumimoji="0" lang="en-US" sz="3600" b="0" i="0" u="none" strike="noStrike" kern="0" cap="none" spc="0" normalizeH="0" baseline="0" noProof="0">
              <a:ln>
                <a:noFill/>
              </a:ln>
              <a:solidFill>
                <a:sysClr val="window" lastClr="FFFFFF"/>
              </a:solidFill>
              <a:effectLst/>
              <a:uLnTx/>
              <a:uFillTx/>
            </a:endParaRPr>
          </a:p>
        </p:txBody>
      </p:sp>
      <p:sp>
        <p:nvSpPr>
          <p:cNvPr id="145" name="Rounded Rectangle 14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03:11</a:t>
            </a:r>
            <a:endParaRPr kumimoji="0" lang="en-US" sz="3600" b="0" i="0" u="none" strike="noStrike" kern="0" cap="none" spc="0" normalizeH="0" baseline="0" noProof="0">
              <a:ln>
                <a:noFill/>
              </a:ln>
              <a:solidFill>
                <a:sysClr val="window" lastClr="FFFFFF"/>
              </a:solidFill>
              <a:effectLst/>
              <a:uLnTx/>
              <a:uFillTx/>
            </a:endParaRPr>
          </a:p>
        </p:txBody>
      </p:sp>
      <p:sp>
        <p:nvSpPr>
          <p:cNvPr id="146" name="Rounded Rectangle 14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03:10</a:t>
            </a:r>
            <a:endParaRPr kumimoji="0" lang="en-US" sz="3600" b="0" i="0" u="none" strike="noStrike" kern="0" cap="none" spc="0" normalizeH="0" baseline="0" noProof="0">
              <a:ln>
                <a:noFill/>
              </a:ln>
              <a:solidFill>
                <a:sysClr val="window" lastClr="FFFFFF"/>
              </a:solidFill>
              <a:effectLst/>
              <a:uLnTx/>
              <a:uFillTx/>
            </a:endParaRPr>
          </a:p>
        </p:txBody>
      </p:sp>
      <p:sp>
        <p:nvSpPr>
          <p:cNvPr id="147" name="Rounded Rectangle 14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03:09</a:t>
            </a:r>
            <a:endParaRPr kumimoji="0" lang="en-US" sz="3600" b="0" i="0" u="none" strike="noStrike" kern="0" cap="none" spc="0" normalizeH="0" baseline="0" noProof="0">
              <a:ln>
                <a:noFill/>
              </a:ln>
              <a:solidFill>
                <a:sysClr val="window" lastClr="FFFFFF"/>
              </a:solidFill>
              <a:effectLst/>
              <a:uLnTx/>
              <a:uFillTx/>
            </a:endParaRPr>
          </a:p>
        </p:txBody>
      </p:sp>
      <p:sp>
        <p:nvSpPr>
          <p:cNvPr id="148" name="Rounded Rectangle 14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03:08</a:t>
            </a:r>
            <a:endParaRPr kumimoji="0" lang="en-US" sz="3600" b="0" i="0" u="none" strike="noStrike" kern="0" cap="none" spc="0" normalizeH="0" baseline="0" noProof="0">
              <a:ln>
                <a:noFill/>
              </a:ln>
              <a:solidFill>
                <a:sysClr val="window" lastClr="FFFFFF"/>
              </a:solidFill>
              <a:effectLst/>
              <a:uLnTx/>
              <a:uFillTx/>
            </a:endParaRPr>
          </a:p>
        </p:txBody>
      </p:sp>
      <p:sp>
        <p:nvSpPr>
          <p:cNvPr id="149" name="Rounded Rectangle 14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03:07</a:t>
            </a:r>
            <a:endParaRPr kumimoji="0" lang="en-US" sz="3600" b="0" i="0" u="none" strike="noStrike" kern="0" cap="none" spc="0" normalizeH="0" baseline="0" noProof="0">
              <a:ln>
                <a:noFill/>
              </a:ln>
              <a:solidFill>
                <a:sysClr val="window" lastClr="FFFFFF"/>
              </a:solidFill>
              <a:effectLst/>
              <a:uLnTx/>
              <a:uFillTx/>
            </a:endParaRPr>
          </a:p>
        </p:txBody>
      </p:sp>
      <p:sp>
        <p:nvSpPr>
          <p:cNvPr id="150" name="Rounded Rectangle 14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03:06</a:t>
            </a:r>
            <a:endParaRPr kumimoji="0" lang="en-US" sz="3600" b="0" i="0" u="none" strike="noStrike" kern="0" cap="none" spc="0" normalizeH="0" baseline="0" noProof="0">
              <a:ln>
                <a:noFill/>
              </a:ln>
              <a:solidFill>
                <a:sysClr val="window" lastClr="FFFFFF"/>
              </a:solidFill>
              <a:effectLst/>
              <a:uLnTx/>
              <a:uFillTx/>
            </a:endParaRPr>
          </a:p>
        </p:txBody>
      </p:sp>
      <p:sp>
        <p:nvSpPr>
          <p:cNvPr id="151" name="Rounded Rectangle 15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03:05</a:t>
            </a:r>
            <a:endParaRPr kumimoji="0" lang="en-US" sz="3600" b="0" i="0" u="none" strike="noStrike" kern="0" cap="none" spc="0" normalizeH="0" baseline="0" noProof="0">
              <a:ln>
                <a:noFill/>
              </a:ln>
              <a:solidFill>
                <a:sysClr val="window" lastClr="FFFFFF"/>
              </a:solidFill>
              <a:effectLst/>
              <a:uLnTx/>
              <a:uFillTx/>
            </a:endParaRPr>
          </a:p>
        </p:txBody>
      </p:sp>
      <p:sp>
        <p:nvSpPr>
          <p:cNvPr id="152" name="Rounded Rectangle 15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03:04</a:t>
            </a:r>
            <a:endParaRPr kumimoji="0" lang="en-US" sz="3600" b="0" i="0" u="none" strike="noStrike" kern="0" cap="none" spc="0" normalizeH="0" baseline="0" noProof="0">
              <a:ln>
                <a:noFill/>
              </a:ln>
              <a:solidFill>
                <a:sysClr val="window" lastClr="FFFFFF"/>
              </a:solidFill>
              <a:effectLst/>
              <a:uLnTx/>
              <a:uFillTx/>
            </a:endParaRPr>
          </a:p>
        </p:txBody>
      </p:sp>
      <p:sp>
        <p:nvSpPr>
          <p:cNvPr id="153" name="Rounded Rectangle 15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03:03</a:t>
            </a:r>
            <a:endParaRPr kumimoji="0" lang="en-US" sz="3600" b="0" i="0" u="none" strike="noStrike" kern="0" cap="none" spc="0" normalizeH="0" baseline="0" noProof="0">
              <a:ln>
                <a:noFill/>
              </a:ln>
              <a:solidFill>
                <a:sysClr val="window" lastClr="FFFFFF"/>
              </a:solidFill>
              <a:effectLst/>
              <a:uLnTx/>
              <a:uFillTx/>
            </a:endParaRPr>
          </a:p>
        </p:txBody>
      </p:sp>
      <p:sp>
        <p:nvSpPr>
          <p:cNvPr id="154" name="Rounded Rectangle 15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03:02</a:t>
            </a:r>
            <a:endParaRPr kumimoji="0" lang="en-US" sz="3600" b="0" i="0" u="none" strike="noStrike" kern="0" cap="none" spc="0" normalizeH="0" baseline="0" noProof="0">
              <a:ln>
                <a:noFill/>
              </a:ln>
              <a:solidFill>
                <a:sysClr val="window" lastClr="FFFFFF"/>
              </a:solidFill>
              <a:effectLst/>
              <a:uLnTx/>
              <a:uFillTx/>
            </a:endParaRPr>
          </a:p>
        </p:txBody>
      </p:sp>
      <p:sp>
        <p:nvSpPr>
          <p:cNvPr id="155" name="Rounded Rectangle 15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03:01</a:t>
            </a:r>
            <a:endParaRPr kumimoji="0" lang="en-US" sz="3600" b="0" i="0" u="none" strike="noStrike" kern="0" cap="none" spc="0" normalizeH="0" baseline="0" noProof="0">
              <a:ln>
                <a:noFill/>
              </a:ln>
              <a:solidFill>
                <a:sysClr val="window" lastClr="FFFFFF"/>
              </a:solidFill>
              <a:effectLst/>
              <a:uLnTx/>
              <a:uFillTx/>
            </a:endParaRPr>
          </a:p>
        </p:txBody>
      </p:sp>
      <p:sp>
        <p:nvSpPr>
          <p:cNvPr id="156" name="Rounded Rectangle 15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03:00</a:t>
            </a:r>
            <a:endParaRPr kumimoji="0" lang="en-US" sz="3600" b="0" i="0" u="none" strike="noStrike" kern="0" cap="none" spc="0" normalizeH="0" baseline="0" noProof="0">
              <a:ln>
                <a:noFill/>
              </a:ln>
              <a:solidFill>
                <a:sysClr val="window" lastClr="FFFFFF"/>
              </a:solidFill>
              <a:effectLst/>
              <a:uLnTx/>
              <a:uFillTx/>
            </a:endParaRPr>
          </a:p>
        </p:txBody>
      </p:sp>
      <p:sp>
        <p:nvSpPr>
          <p:cNvPr id="157" name="Rounded Rectangle 15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02:59</a:t>
            </a:r>
            <a:endParaRPr kumimoji="0" lang="en-US" sz="3600" b="0" i="0" u="none" strike="noStrike" kern="0" cap="none" spc="0" normalizeH="0" baseline="0" noProof="0">
              <a:ln>
                <a:noFill/>
              </a:ln>
              <a:solidFill>
                <a:sysClr val="window" lastClr="FFFFFF"/>
              </a:solidFill>
              <a:effectLst/>
              <a:uLnTx/>
              <a:uFillTx/>
            </a:endParaRPr>
          </a:p>
        </p:txBody>
      </p:sp>
      <p:sp>
        <p:nvSpPr>
          <p:cNvPr id="158" name="Rounded Rectangle 15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02:58</a:t>
            </a:r>
            <a:endParaRPr kumimoji="0" lang="en-US" sz="3600" b="0" i="0" u="none" strike="noStrike" kern="0" cap="none" spc="0" normalizeH="0" baseline="0" noProof="0">
              <a:ln>
                <a:noFill/>
              </a:ln>
              <a:solidFill>
                <a:sysClr val="window" lastClr="FFFFFF"/>
              </a:solidFill>
              <a:effectLst/>
              <a:uLnTx/>
              <a:uFillTx/>
            </a:endParaRPr>
          </a:p>
        </p:txBody>
      </p:sp>
      <p:sp>
        <p:nvSpPr>
          <p:cNvPr id="159" name="Rounded Rectangle 15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02:57</a:t>
            </a:r>
            <a:endParaRPr kumimoji="0" lang="en-US" sz="3600" b="0" i="0" u="none" strike="noStrike" kern="0" cap="none" spc="0" normalizeH="0" baseline="0" noProof="0">
              <a:ln>
                <a:noFill/>
              </a:ln>
              <a:solidFill>
                <a:sysClr val="window" lastClr="FFFFFF"/>
              </a:solidFill>
              <a:effectLst/>
              <a:uLnTx/>
              <a:uFillTx/>
            </a:endParaRPr>
          </a:p>
        </p:txBody>
      </p:sp>
      <p:sp>
        <p:nvSpPr>
          <p:cNvPr id="160" name="Rounded Rectangle 15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02:56</a:t>
            </a:r>
            <a:endParaRPr kumimoji="0" lang="en-US" sz="3600" b="0" i="0" u="none" strike="noStrike" kern="0" cap="none" spc="0" normalizeH="0" baseline="0" noProof="0">
              <a:ln>
                <a:noFill/>
              </a:ln>
              <a:solidFill>
                <a:sysClr val="window" lastClr="FFFFFF"/>
              </a:solidFill>
              <a:effectLst/>
              <a:uLnTx/>
              <a:uFillTx/>
            </a:endParaRPr>
          </a:p>
        </p:txBody>
      </p:sp>
      <p:sp>
        <p:nvSpPr>
          <p:cNvPr id="161" name="Rounded Rectangle 16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02:55</a:t>
            </a:r>
            <a:endParaRPr kumimoji="0" lang="en-US" sz="3600" b="0" i="0" u="none" strike="noStrike" kern="0" cap="none" spc="0" normalizeH="0" baseline="0" noProof="0">
              <a:ln>
                <a:noFill/>
              </a:ln>
              <a:solidFill>
                <a:sysClr val="window" lastClr="FFFFFF"/>
              </a:solidFill>
              <a:effectLst/>
              <a:uLnTx/>
              <a:uFillTx/>
            </a:endParaRPr>
          </a:p>
        </p:txBody>
      </p:sp>
      <p:sp>
        <p:nvSpPr>
          <p:cNvPr id="162" name="Rounded Rectangle 16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02:54</a:t>
            </a:r>
            <a:endParaRPr kumimoji="0" lang="en-US" sz="3600" b="0" i="0" u="none" strike="noStrike" kern="0" cap="none" spc="0" normalizeH="0" baseline="0" noProof="0">
              <a:ln>
                <a:noFill/>
              </a:ln>
              <a:solidFill>
                <a:sysClr val="window" lastClr="FFFFFF"/>
              </a:solidFill>
              <a:effectLst/>
              <a:uLnTx/>
              <a:uFillTx/>
            </a:endParaRPr>
          </a:p>
        </p:txBody>
      </p:sp>
      <p:sp>
        <p:nvSpPr>
          <p:cNvPr id="163" name="Rounded Rectangle 16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02:53</a:t>
            </a:r>
            <a:endParaRPr kumimoji="0" lang="en-US" sz="3600" b="0" i="0" u="none" strike="noStrike" kern="0" cap="none" spc="0" normalizeH="0" baseline="0" noProof="0">
              <a:ln>
                <a:noFill/>
              </a:ln>
              <a:solidFill>
                <a:sysClr val="window" lastClr="FFFFFF"/>
              </a:solidFill>
              <a:effectLst/>
              <a:uLnTx/>
              <a:uFillTx/>
            </a:endParaRPr>
          </a:p>
        </p:txBody>
      </p:sp>
      <p:sp>
        <p:nvSpPr>
          <p:cNvPr id="164" name="Rounded Rectangle 16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02:52</a:t>
            </a:r>
            <a:endParaRPr kumimoji="0" lang="en-US" sz="3600" b="0" i="0" u="none" strike="noStrike" kern="0" cap="none" spc="0" normalizeH="0" baseline="0" noProof="0">
              <a:ln>
                <a:noFill/>
              </a:ln>
              <a:solidFill>
                <a:sysClr val="window" lastClr="FFFFFF"/>
              </a:solidFill>
              <a:effectLst/>
              <a:uLnTx/>
              <a:uFillTx/>
            </a:endParaRPr>
          </a:p>
        </p:txBody>
      </p:sp>
      <p:sp>
        <p:nvSpPr>
          <p:cNvPr id="165" name="Rounded Rectangle 16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02:51</a:t>
            </a:r>
            <a:endParaRPr kumimoji="0" lang="en-US" sz="3600" b="0" i="0" u="none" strike="noStrike" kern="0" cap="none" spc="0" normalizeH="0" baseline="0" noProof="0">
              <a:ln>
                <a:noFill/>
              </a:ln>
              <a:solidFill>
                <a:sysClr val="window" lastClr="FFFFFF"/>
              </a:solidFill>
              <a:effectLst/>
              <a:uLnTx/>
              <a:uFillTx/>
            </a:endParaRPr>
          </a:p>
        </p:txBody>
      </p:sp>
      <p:sp>
        <p:nvSpPr>
          <p:cNvPr id="166" name="Rounded Rectangle 16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02:50</a:t>
            </a:r>
            <a:endParaRPr kumimoji="0" lang="en-US" sz="3600" b="0" i="0" u="none" strike="noStrike" kern="0" cap="none" spc="0" normalizeH="0" baseline="0" noProof="0">
              <a:ln>
                <a:noFill/>
              </a:ln>
              <a:solidFill>
                <a:sysClr val="window" lastClr="FFFFFF"/>
              </a:solidFill>
              <a:effectLst/>
              <a:uLnTx/>
              <a:uFillTx/>
            </a:endParaRPr>
          </a:p>
        </p:txBody>
      </p:sp>
      <p:sp>
        <p:nvSpPr>
          <p:cNvPr id="167" name="Rounded Rectangle 16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02:49</a:t>
            </a:r>
            <a:endParaRPr kumimoji="0" lang="en-US" sz="3600" b="0" i="0" u="none" strike="noStrike" kern="0" cap="none" spc="0" normalizeH="0" baseline="0" noProof="0">
              <a:ln>
                <a:noFill/>
              </a:ln>
              <a:solidFill>
                <a:sysClr val="window" lastClr="FFFFFF"/>
              </a:solidFill>
              <a:effectLst/>
              <a:uLnTx/>
              <a:uFillTx/>
            </a:endParaRPr>
          </a:p>
        </p:txBody>
      </p:sp>
      <p:sp>
        <p:nvSpPr>
          <p:cNvPr id="168" name="Rounded Rectangle 16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02:48</a:t>
            </a:r>
            <a:endParaRPr kumimoji="0" lang="en-US" sz="3600" b="0" i="0" u="none" strike="noStrike" kern="0" cap="none" spc="0" normalizeH="0" baseline="0" noProof="0">
              <a:ln>
                <a:noFill/>
              </a:ln>
              <a:solidFill>
                <a:sysClr val="window" lastClr="FFFFFF"/>
              </a:solidFill>
              <a:effectLst/>
              <a:uLnTx/>
              <a:uFillTx/>
            </a:endParaRPr>
          </a:p>
        </p:txBody>
      </p:sp>
      <p:sp>
        <p:nvSpPr>
          <p:cNvPr id="169" name="Rounded Rectangle 16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02:47</a:t>
            </a:r>
            <a:endParaRPr kumimoji="0" lang="en-US" sz="3600" b="0" i="0" u="none" strike="noStrike" kern="0" cap="none" spc="0" normalizeH="0" baseline="0" noProof="0">
              <a:ln>
                <a:noFill/>
              </a:ln>
              <a:solidFill>
                <a:sysClr val="window" lastClr="FFFFFF"/>
              </a:solidFill>
              <a:effectLst/>
              <a:uLnTx/>
              <a:uFillTx/>
            </a:endParaRPr>
          </a:p>
        </p:txBody>
      </p:sp>
      <p:sp>
        <p:nvSpPr>
          <p:cNvPr id="170" name="Rounded Rectangle 16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02:46</a:t>
            </a:r>
            <a:endParaRPr kumimoji="0" lang="en-US" sz="3600" b="0" i="0" u="none" strike="noStrike" kern="0" cap="none" spc="0" normalizeH="0" baseline="0" noProof="0">
              <a:ln>
                <a:noFill/>
              </a:ln>
              <a:solidFill>
                <a:sysClr val="window" lastClr="FFFFFF"/>
              </a:solidFill>
              <a:effectLst/>
              <a:uLnTx/>
              <a:uFillTx/>
            </a:endParaRPr>
          </a:p>
        </p:txBody>
      </p:sp>
      <p:sp>
        <p:nvSpPr>
          <p:cNvPr id="171" name="Rounded Rectangle 17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02:45</a:t>
            </a:r>
            <a:endParaRPr kumimoji="0" lang="en-US" sz="3600" b="0" i="0" u="none" strike="noStrike" kern="0" cap="none" spc="0" normalizeH="0" baseline="0" noProof="0">
              <a:ln>
                <a:noFill/>
              </a:ln>
              <a:solidFill>
                <a:sysClr val="window" lastClr="FFFFFF"/>
              </a:solidFill>
              <a:effectLst/>
              <a:uLnTx/>
              <a:uFillTx/>
            </a:endParaRPr>
          </a:p>
        </p:txBody>
      </p:sp>
      <p:sp>
        <p:nvSpPr>
          <p:cNvPr id="172" name="Rounded Rectangle 17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02:44</a:t>
            </a:r>
            <a:endParaRPr kumimoji="0" lang="en-US" sz="3600" b="0" i="0" u="none" strike="noStrike" kern="0" cap="none" spc="0" normalizeH="0" baseline="0" noProof="0">
              <a:ln>
                <a:noFill/>
              </a:ln>
              <a:solidFill>
                <a:sysClr val="window" lastClr="FFFFFF"/>
              </a:solidFill>
              <a:effectLst/>
              <a:uLnTx/>
              <a:uFillTx/>
            </a:endParaRPr>
          </a:p>
        </p:txBody>
      </p:sp>
      <p:sp>
        <p:nvSpPr>
          <p:cNvPr id="173" name="Rounded Rectangle 17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02:43</a:t>
            </a:r>
            <a:endParaRPr kumimoji="0" lang="en-US" sz="3600" b="0" i="0" u="none" strike="noStrike" kern="0" cap="none" spc="0" normalizeH="0" baseline="0" noProof="0">
              <a:ln>
                <a:noFill/>
              </a:ln>
              <a:solidFill>
                <a:sysClr val="window" lastClr="FFFFFF"/>
              </a:solidFill>
              <a:effectLst/>
              <a:uLnTx/>
              <a:uFillTx/>
            </a:endParaRPr>
          </a:p>
        </p:txBody>
      </p:sp>
      <p:sp>
        <p:nvSpPr>
          <p:cNvPr id="174" name="Rounded Rectangle 17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02:42</a:t>
            </a:r>
            <a:endParaRPr kumimoji="0" lang="en-US" sz="3600" b="0" i="0" u="none" strike="noStrike" kern="0" cap="none" spc="0" normalizeH="0" baseline="0" noProof="0">
              <a:ln>
                <a:noFill/>
              </a:ln>
              <a:solidFill>
                <a:sysClr val="window" lastClr="FFFFFF"/>
              </a:solidFill>
              <a:effectLst/>
              <a:uLnTx/>
              <a:uFillTx/>
            </a:endParaRPr>
          </a:p>
        </p:txBody>
      </p:sp>
      <p:sp>
        <p:nvSpPr>
          <p:cNvPr id="175" name="Rounded Rectangle 17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02:41</a:t>
            </a:r>
            <a:endParaRPr kumimoji="0" lang="en-US" sz="3600" b="0" i="0" u="none" strike="noStrike" kern="0" cap="none" spc="0" normalizeH="0" baseline="0" noProof="0">
              <a:ln>
                <a:noFill/>
              </a:ln>
              <a:solidFill>
                <a:sysClr val="window" lastClr="FFFFFF"/>
              </a:solidFill>
              <a:effectLst/>
              <a:uLnTx/>
              <a:uFillTx/>
            </a:endParaRPr>
          </a:p>
        </p:txBody>
      </p:sp>
      <p:sp>
        <p:nvSpPr>
          <p:cNvPr id="176" name="Rounded Rectangle 17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02:40</a:t>
            </a:r>
            <a:endParaRPr kumimoji="0" lang="en-US" sz="3600" b="0" i="0" u="none" strike="noStrike" kern="0" cap="none" spc="0" normalizeH="0" baseline="0" noProof="0">
              <a:ln>
                <a:noFill/>
              </a:ln>
              <a:solidFill>
                <a:sysClr val="window" lastClr="FFFFFF"/>
              </a:solidFill>
              <a:effectLst/>
              <a:uLnTx/>
              <a:uFillTx/>
            </a:endParaRPr>
          </a:p>
        </p:txBody>
      </p:sp>
      <p:sp>
        <p:nvSpPr>
          <p:cNvPr id="177" name="Rounded Rectangle 17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02:39</a:t>
            </a:r>
            <a:endParaRPr kumimoji="0" lang="en-US" sz="3600" b="0" i="0" u="none" strike="noStrike" kern="0" cap="none" spc="0" normalizeH="0" baseline="0" noProof="0">
              <a:ln>
                <a:noFill/>
              </a:ln>
              <a:solidFill>
                <a:sysClr val="window" lastClr="FFFFFF"/>
              </a:solidFill>
              <a:effectLst/>
              <a:uLnTx/>
              <a:uFillTx/>
            </a:endParaRPr>
          </a:p>
        </p:txBody>
      </p:sp>
      <p:sp>
        <p:nvSpPr>
          <p:cNvPr id="178" name="Rounded Rectangle 17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02:38</a:t>
            </a:r>
            <a:endParaRPr kumimoji="0" lang="en-US" sz="3600" b="0" i="0" u="none" strike="noStrike" kern="0" cap="none" spc="0" normalizeH="0" baseline="0" noProof="0">
              <a:ln>
                <a:noFill/>
              </a:ln>
              <a:solidFill>
                <a:sysClr val="window" lastClr="FFFFFF"/>
              </a:solidFill>
              <a:effectLst/>
              <a:uLnTx/>
              <a:uFillTx/>
            </a:endParaRPr>
          </a:p>
        </p:txBody>
      </p:sp>
      <p:sp>
        <p:nvSpPr>
          <p:cNvPr id="179" name="Rounded Rectangle 17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02:37</a:t>
            </a:r>
            <a:endParaRPr kumimoji="0" lang="en-US" sz="3600" b="0" i="0" u="none" strike="noStrike" kern="0" cap="none" spc="0" normalizeH="0" baseline="0" noProof="0">
              <a:ln>
                <a:noFill/>
              </a:ln>
              <a:solidFill>
                <a:sysClr val="window" lastClr="FFFFFF"/>
              </a:solidFill>
              <a:effectLst/>
              <a:uLnTx/>
              <a:uFillTx/>
            </a:endParaRPr>
          </a:p>
        </p:txBody>
      </p:sp>
      <p:sp>
        <p:nvSpPr>
          <p:cNvPr id="180" name="Rounded Rectangle 17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02:36</a:t>
            </a:r>
            <a:endParaRPr kumimoji="0" lang="en-US" sz="3600" b="0" i="0" u="none" strike="noStrike" kern="0" cap="none" spc="0" normalizeH="0" baseline="0" noProof="0">
              <a:ln>
                <a:noFill/>
              </a:ln>
              <a:solidFill>
                <a:sysClr val="window" lastClr="FFFFFF"/>
              </a:solidFill>
              <a:effectLst/>
              <a:uLnTx/>
              <a:uFillTx/>
            </a:endParaRPr>
          </a:p>
        </p:txBody>
      </p:sp>
      <p:sp>
        <p:nvSpPr>
          <p:cNvPr id="181" name="Rounded Rectangle 18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02:35</a:t>
            </a:r>
            <a:endParaRPr kumimoji="0" lang="en-US" sz="3600" b="0" i="0" u="none" strike="noStrike" kern="0" cap="none" spc="0" normalizeH="0" baseline="0" noProof="0">
              <a:ln>
                <a:noFill/>
              </a:ln>
              <a:solidFill>
                <a:sysClr val="window" lastClr="FFFFFF"/>
              </a:solidFill>
              <a:effectLst/>
              <a:uLnTx/>
              <a:uFillTx/>
            </a:endParaRPr>
          </a:p>
        </p:txBody>
      </p:sp>
      <p:sp>
        <p:nvSpPr>
          <p:cNvPr id="182" name="Rounded Rectangle 18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02:34</a:t>
            </a:r>
            <a:endParaRPr kumimoji="0" lang="en-US" sz="3600" b="0" i="0" u="none" strike="noStrike" kern="0" cap="none" spc="0" normalizeH="0" baseline="0" noProof="0">
              <a:ln>
                <a:noFill/>
              </a:ln>
              <a:solidFill>
                <a:sysClr val="window" lastClr="FFFFFF"/>
              </a:solidFill>
              <a:effectLst/>
              <a:uLnTx/>
              <a:uFillTx/>
            </a:endParaRPr>
          </a:p>
        </p:txBody>
      </p:sp>
      <p:sp>
        <p:nvSpPr>
          <p:cNvPr id="183" name="Rounded Rectangle 18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02:33</a:t>
            </a:r>
            <a:endParaRPr kumimoji="0" lang="en-US" sz="3600" b="0" i="0" u="none" strike="noStrike" kern="0" cap="none" spc="0" normalizeH="0" baseline="0" noProof="0">
              <a:ln>
                <a:noFill/>
              </a:ln>
              <a:solidFill>
                <a:sysClr val="window" lastClr="FFFFFF"/>
              </a:solidFill>
              <a:effectLst/>
              <a:uLnTx/>
              <a:uFillTx/>
            </a:endParaRPr>
          </a:p>
        </p:txBody>
      </p:sp>
      <p:sp>
        <p:nvSpPr>
          <p:cNvPr id="184" name="Rounded Rectangle 18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02:32</a:t>
            </a:r>
            <a:endParaRPr kumimoji="0" lang="en-US" sz="3600" b="0" i="0" u="none" strike="noStrike" kern="0" cap="none" spc="0" normalizeH="0" baseline="0" noProof="0">
              <a:ln>
                <a:noFill/>
              </a:ln>
              <a:solidFill>
                <a:sysClr val="window" lastClr="FFFFFF"/>
              </a:solidFill>
              <a:effectLst/>
              <a:uLnTx/>
              <a:uFillTx/>
            </a:endParaRPr>
          </a:p>
        </p:txBody>
      </p:sp>
      <p:sp>
        <p:nvSpPr>
          <p:cNvPr id="185" name="Rounded Rectangle 18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02:31</a:t>
            </a:r>
            <a:endParaRPr kumimoji="0" lang="en-US" sz="3600" b="0" i="0" u="none" strike="noStrike" kern="0" cap="none" spc="0" normalizeH="0" baseline="0" noProof="0">
              <a:ln>
                <a:noFill/>
              </a:ln>
              <a:solidFill>
                <a:sysClr val="window" lastClr="FFFFFF"/>
              </a:solidFill>
              <a:effectLst/>
              <a:uLnTx/>
              <a:uFillTx/>
            </a:endParaRPr>
          </a:p>
        </p:txBody>
      </p:sp>
      <p:sp>
        <p:nvSpPr>
          <p:cNvPr id="186" name="Rounded Rectangle 18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02:30</a:t>
            </a:r>
            <a:endParaRPr kumimoji="0" lang="en-US" sz="3600" b="0" i="0" u="none" strike="noStrike" kern="0" cap="none" spc="0" normalizeH="0" baseline="0" noProof="0">
              <a:ln>
                <a:noFill/>
              </a:ln>
              <a:solidFill>
                <a:sysClr val="window" lastClr="FFFFFF"/>
              </a:solidFill>
              <a:effectLst/>
              <a:uLnTx/>
              <a:uFillTx/>
            </a:endParaRPr>
          </a:p>
        </p:txBody>
      </p:sp>
      <p:sp>
        <p:nvSpPr>
          <p:cNvPr id="187" name="Rounded Rectangle 18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02:29</a:t>
            </a:r>
            <a:endParaRPr kumimoji="0" lang="en-US" sz="3600" b="0" i="0" u="none" strike="noStrike" kern="0" cap="none" spc="0" normalizeH="0" baseline="0" noProof="0">
              <a:ln>
                <a:noFill/>
              </a:ln>
              <a:solidFill>
                <a:sysClr val="window" lastClr="FFFFFF"/>
              </a:solidFill>
              <a:effectLst/>
              <a:uLnTx/>
              <a:uFillTx/>
            </a:endParaRPr>
          </a:p>
        </p:txBody>
      </p:sp>
      <p:sp>
        <p:nvSpPr>
          <p:cNvPr id="188" name="Rounded Rectangle 18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02:28</a:t>
            </a:r>
            <a:endParaRPr kumimoji="0" lang="en-US" sz="3600" b="0" i="0" u="none" strike="noStrike" kern="0" cap="none" spc="0" normalizeH="0" baseline="0" noProof="0">
              <a:ln>
                <a:noFill/>
              </a:ln>
              <a:solidFill>
                <a:sysClr val="window" lastClr="FFFFFF"/>
              </a:solidFill>
              <a:effectLst/>
              <a:uLnTx/>
              <a:uFillTx/>
            </a:endParaRPr>
          </a:p>
        </p:txBody>
      </p:sp>
      <p:sp>
        <p:nvSpPr>
          <p:cNvPr id="189" name="Rounded Rectangle 18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02:27</a:t>
            </a:r>
            <a:endParaRPr kumimoji="0" lang="en-US" sz="3600" b="0" i="0" u="none" strike="noStrike" kern="0" cap="none" spc="0" normalizeH="0" baseline="0" noProof="0">
              <a:ln>
                <a:noFill/>
              </a:ln>
              <a:solidFill>
                <a:sysClr val="window" lastClr="FFFFFF"/>
              </a:solidFill>
              <a:effectLst/>
              <a:uLnTx/>
              <a:uFillTx/>
            </a:endParaRPr>
          </a:p>
        </p:txBody>
      </p:sp>
      <p:sp>
        <p:nvSpPr>
          <p:cNvPr id="190" name="Rounded Rectangle 18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02:26</a:t>
            </a:r>
            <a:endParaRPr kumimoji="0" lang="en-US" sz="3600" b="0" i="0" u="none" strike="noStrike" kern="0" cap="none" spc="0" normalizeH="0" baseline="0" noProof="0">
              <a:ln>
                <a:noFill/>
              </a:ln>
              <a:solidFill>
                <a:sysClr val="window" lastClr="FFFFFF"/>
              </a:solidFill>
              <a:effectLst/>
              <a:uLnTx/>
              <a:uFillTx/>
            </a:endParaRPr>
          </a:p>
        </p:txBody>
      </p:sp>
      <p:sp>
        <p:nvSpPr>
          <p:cNvPr id="191" name="Rounded Rectangle 19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02:25</a:t>
            </a:r>
            <a:endParaRPr kumimoji="0" lang="en-US" sz="3600" b="0" i="0" u="none" strike="noStrike" kern="0" cap="none" spc="0" normalizeH="0" baseline="0" noProof="0">
              <a:ln>
                <a:noFill/>
              </a:ln>
              <a:solidFill>
                <a:sysClr val="window" lastClr="FFFFFF"/>
              </a:solidFill>
              <a:effectLst/>
              <a:uLnTx/>
              <a:uFillTx/>
            </a:endParaRPr>
          </a:p>
        </p:txBody>
      </p:sp>
      <p:sp>
        <p:nvSpPr>
          <p:cNvPr id="192" name="Rounded Rectangle 19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02:24</a:t>
            </a:r>
            <a:endParaRPr kumimoji="0" lang="en-US" sz="3600" b="0" i="0" u="none" strike="noStrike" kern="0" cap="none" spc="0" normalizeH="0" baseline="0" noProof="0">
              <a:ln>
                <a:noFill/>
              </a:ln>
              <a:solidFill>
                <a:sysClr val="window" lastClr="FFFFFF"/>
              </a:solidFill>
              <a:effectLst/>
              <a:uLnTx/>
              <a:uFillTx/>
            </a:endParaRPr>
          </a:p>
        </p:txBody>
      </p:sp>
      <p:sp>
        <p:nvSpPr>
          <p:cNvPr id="193" name="Rounded Rectangle 19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02:23</a:t>
            </a:r>
            <a:endParaRPr kumimoji="0" lang="en-US" sz="3600" b="0" i="0" u="none" strike="noStrike" kern="0" cap="none" spc="0" normalizeH="0" baseline="0" noProof="0">
              <a:ln>
                <a:noFill/>
              </a:ln>
              <a:solidFill>
                <a:sysClr val="window" lastClr="FFFFFF"/>
              </a:solidFill>
              <a:effectLst/>
              <a:uLnTx/>
              <a:uFillTx/>
            </a:endParaRPr>
          </a:p>
        </p:txBody>
      </p:sp>
      <p:sp>
        <p:nvSpPr>
          <p:cNvPr id="194" name="Rounded Rectangle 19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02:22</a:t>
            </a:r>
            <a:endParaRPr kumimoji="0" lang="en-US" sz="3600" b="0" i="0" u="none" strike="noStrike" kern="0" cap="none" spc="0" normalizeH="0" baseline="0" noProof="0">
              <a:ln>
                <a:noFill/>
              </a:ln>
              <a:solidFill>
                <a:sysClr val="window" lastClr="FFFFFF"/>
              </a:solidFill>
              <a:effectLst/>
              <a:uLnTx/>
              <a:uFillTx/>
            </a:endParaRPr>
          </a:p>
        </p:txBody>
      </p:sp>
      <p:sp>
        <p:nvSpPr>
          <p:cNvPr id="195" name="Rounded Rectangle 19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02:21</a:t>
            </a:r>
            <a:endParaRPr kumimoji="0" lang="en-US" sz="3600" b="0" i="0" u="none" strike="noStrike" kern="0" cap="none" spc="0" normalizeH="0" baseline="0" noProof="0">
              <a:ln>
                <a:noFill/>
              </a:ln>
              <a:solidFill>
                <a:sysClr val="window" lastClr="FFFFFF"/>
              </a:solidFill>
              <a:effectLst/>
              <a:uLnTx/>
              <a:uFillTx/>
            </a:endParaRPr>
          </a:p>
        </p:txBody>
      </p:sp>
      <p:sp>
        <p:nvSpPr>
          <p:cNvPr id="196" name="Rounded Rectangle 19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02:20</a:t>
            </a:r>
            <a:endParaRPr kumimoji="0" lang="en-US" sz="3600" b="0" i="0" u="none" strike="noStrike" kern="0" cap="none" spc="0" normalizeH="0" baseline="0" noProof="0">
              <a:ln>
                <a:noFill/>
              </a:ln>
              <a:solidFill>
                <a:sysClr val="window" lastClr="FFFFFF"/>
              </a:solidFill>
              <a:effectLst/>
              <a:uLnTx/>
              <a:uFillTx/>
            </a:endParaRPr>
          </a:p>
        </p:txBody>
      </p:sp>
      <p:sp>
        <p:nvSpPr>
          <p:cNvPr id="197" name="Rounded Rectangle 19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02:19</a:t>
            </a:r>
            <a:endParaRPr kumimoji="0" lang="en-US" sz="3600" b="0" i="0" u="none" strike="noStrike" kern="0" cap="none" spc="0" normalizeH="0" baseline="0" noProof="0">
              <a:ln>
                <a:noFill/>
              </a:ln>
              <a:solidFill>
                <a:sysClr val="window" lastClr="FFFFFF"/>
              </a:solidFill>
              <a:effectLst/>
              <a:uLnTx/>
              <a:uFillTx/>
            </a:endParaRPr>
          </a:p>
        </p:txBody>
      </p:sp>
      <p:sp>
        <p:nvSpPr>
          <p:cNvPr id="198" name="Rounded Rectangle 19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02:18</a:t>
            </a:r>
            <a:endParaRPr kumimoji="0" lang="en-US" sz="3600" b="0" i="0" u="none" strike="noStrike" kern="0" cap="none" spc="0" normalizeH="0" baseline="0" noProof="0">
              <a:ln>
                <a:noFill/>
              </a:ln>
              <a:solidFill>
                <a:sysClr val="window" lastClr="FFFFFF"/>
              </a:solidFill>
              <a:effectLst/>
              <a:uLnTx/>
              <a:uFillTx/>
            </a:endParaRPr>
          </a:p>
        </p:txBody>
      </p:sp>
      <p:sp>
        <p:nvSpPr>
          <p:cNvPr id="199" name="Rounded Rectangle 19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02:17</a:t>
            </a:r>
            <a:endParaRPr kumimoji="0" lang="en-US" sz="3600" b="0" i="0" u="none" strike="noStrike" kern="0" cap="none" spc="0" normalizeH="0" baseline="0" noProof="0">
              <a:ln>
                <a:noFill/>
              </a:ln>
              <a:solidFill>
                <a:sysClr val="window" lastClr="FFFFFF"/>
              </a:solidFill>
              <a:effectLst/>
              <a:uLnTx/>
              <a:uFillTx/>
            </a:endParaRPr>
          </a:p>
        </p:txBody>
      </p:sp>
      <p:sp>
        <p:nvSpPr>
          <p:cNvPr id="200" name="Rounded Rectangle 19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02:16</a:t>
            </a:r>
            <a:endParaRPr kumimoji="0" lang="en-US" sz="3600" b="0" i="0" u="none" strike="noStrike" kern="0" cap="none" spc="0" normalizeH="0" baseline="0" noProof="0">
              <a:ln>
                <a:noFill/>
              </a:ln>
              <a:solidFill>
                <a:sysClr val="window" lastClr="FFFFFF"/>
              </a:solidFill>
              <a:effectLst/>
              <a:uLnTx/>
              <a:uFillTx/>
            </a:endParaRPr>
          </a:p>
        </p:txBody>
      </p:sp>
      <p:sp>
        <p:nvSpPr>
          <p:cNvPr id="201" name="Rounded Rectangle 20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02:15</a:t>
            </a:r>
            <a:endParaRPr kumimoji="0" lang="en-US" sz="3600" b="0" i="0" u="none" strike="noStrike" kern="0" cap="none" spc="0" normalizeH="0" baseline="0" noProof="0">
              <a:ln>
                <a:noFill/>
              </a:ln>
              <a:solidFill>
                <a:sysClr val="window" lastClr="FFFFFF"/>
              </a:solidFill>
              <a:effectLst/>
              <a:uLnTx/>
              <a:uFillTx/>
            </a:endParaRPr>
          </a:p>
        </p:txBody>
      </p:sp>
      <p:sp>
        <p:nvSpPr>
          <p:cNvPr id="202" name="Rounded Rectangle 20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02:14</a:t>
            </a:r>
            <a:endParaRPr kumimoji="0" lang="en-US" sz="3600" b="0" i="0" u="none" strike="noStrike" kern="0" cap="none" spc="0" normalizeH="0" baseline="0" noProof="0">
              <a:ln>
                <a:noFill/>
              </a:ln>
              <a:solidFill>
                <a:sysClr val="window" lastClr="FFFFFF"/>
              </a:solidFill>
              <a:effectLst/>
              <a:uLnTx/>
              <a:uFillTx/>
            </a:endParaRPr>
          </a:p>
        </p:txBody>
      </p:sp>
      <p:sp>
        <p:nvSpPr>
          <p:cNvPr id="203" name="Rounded Rectangle 20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02:13</a:t>
            </a:r>
            <a:endParaRPr kumimoji="0" lang="en-US" sz="3600" b="0" i="0" u="none" strike="noStrike" kern="0" cap="none" spc="0" normalizeH="0" baseline="0" noProof="0">
              <a:ln>
                <a:noFill/>
              </a:ln>
              <a:solidFill>
                <a:sysClr val="window" lastClr="FFFFFF"/>
              </a:solidFill>
              <a:effectLst/>
              <a:uLnTx/>
              <a:uFillTx/>
            </a:endParaRPr>
          </a:p>
        </p:txBody>
      </p:sp>
      <p:sp>
        <p:nvSpPr>
          <p:cNvPr id="204" name="Rounded Rectangle 20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02:12</a:t>
            </a:r>
            <a:endParaRPr kumimoji="0" lang="en-US" sz="3600" b="0" i="0" u="none" strike="noStrike" kern="0" cap="none" spc="0" normalizeH="0" baseline="0" noProof="0">
              <a:ln>
                <a:noFill/>
              </a:ln>
              <a:solidFill>
                <a:sysClr val="window" lastClr="FFFFFF"/>
              </a:solidFill>
              <a:effectLst/>
              <a:uLnTx/>
              <a:uFillTx/>
            </a:endParaRPr>
          </a:p>
        </p:txBody>
      </p:sp>
      <p:sp>
        <p:nvSpPr>
          <p:cNvPr id="205" name="Rounded Rectangle 20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02:11</a:t>
            </a:r>
            <a:endParaRPr kumimoji="0" lang="en-US" sz="3600" b="0" i="0" u="none" strike="noStrike" kern="0" cap="none" spc="0" normalizeH="0" baseline="0" noProof="0">
              <a:ln>
                <a:noFill/>
              </a:ln>
              <a:solidFill>
                <a:sysClr val="window" lastClr="FFFFFF"/>
              </a:solidFill>
              <a:effectLst/>
              <a:uLnTx/>
              <a:uFillTx/>
            </a:endParaRPr>
          </a:p>
        </p:txBody>
      </p:sp>
      <p:sp>
        <p:nvSpPr>
          <p:cNvPr id="206" name="Rounded Rectangle 20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02:10</a:t>
            </a:r>
            <a:endParaRPr kumimoji="0" lang="en-US" sz="3600" b="0" i="0" u="none" strike="noStrike" kern="0" cap="none" spc="0" normalizeH="0" baseline="0" noProof="0">
              <a:ln>
                <a:noFill/>
              </a:ln>
              <a:solidFill>
                <a:sysClr val="window" lastClr="FFFFFF"/>
              </a:solidFill>
              <a:effectLst/>
              <a:uLnTx/>
              <a:uFillTx/>
            </a:endParaRPr>
          </a:p>
        </p:txBody>
      </p:sp>
      <p:sp>
        <p:nvSpPr>
          <p:cNvPr id="207" name="Rounded Rectangle 20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02:09</a:t>
            </a:r>
            <a:endParaRPr kumimoji="0" lang="en-US" sz="3600" b="0" i="0" u="none" strike="noStrike" kern="0" cap="none" spc="0" normalizeH="0" baseline="0" noProof="0">
              <a:ln>
                <a:noFill/>
              </a:ln>
              <a:solidFill>
                <a:sysClr val="window" lastClr="FFFFFF"/>
              </a:solidFill>
              <a:effectLst/>
              <a:uLnTx/>
              <a:uFillTx/>
            </a:endParaRPr>
          </a:p>
        </p:txBody>
      </p:sp>
      <p:sp>
        <p:nvSpPr>
          <p:cNvPr id="208" name="Rounded Rectangle 20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02:08</a:t>
            </a:r>
            <a:endParaRPr kumimoji="0" lang="en-US" sz="3600" b="0" i="0" u="none" strike="noStrike" kern="0" cap="none" spc="0" normalizeH="0" baseline="0" noProof="0">
              <a:ln>
                <a:noFill/>
              </a:ln>
              <a:solidFill>
                <a:sysClr val="window" lastClr="FFFFFF"/>
              </a:solidFill>
              <a:effectLst/>
              <a:uLnTx/>
              <a:uFillTx/>
            </a:endParaRPr>
          </a:p>
        </p:txBody>
      </p:sp>
      <p:sp>
        <p:nvSpPr>
          <p:cNvPr id="209" name="Rounded Rectangle 20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02:07</a:t>
            </a:r>
            <a:endParaRPr kumimoji="0" lang="en-US" sz="3600" b="0" i="0" u="none" strike="noStrike" kern="0" cap="none" spc="0" normalizeH="0" baseline="0" noProof="0">
              <a:ln>
                <a:noFill/>
              </a:ln>
              <a:solidFill>
                <a:sysClr val="window" lastClr="FFFFFF"/>
              </a:solidFill>
              <a:effectLst/>
              <a:uLnTx/>
              <a:uFillTx/>
            </a:endParaRPr>
          </a:p>
        </p:txBody>
      </p:sp>
      <p:sp>
        <p:nvSpPr>
          <p:cNvPr id="210" name="Rounded Rectangle 20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02:06</a:t>
            </a:r>
            <a:endParaRPr kumimoji="0" lang="en-US" sz="3600" b="0" i="0" u="none" strike="noStrike" kern="0" cap="none" spc="0" normalizeH="0" baseline="0" noProof="0">
              <a:ln>
                <a:noFill/>
              </a:ln>
              <a:solidFill>
                <a:sysClr val="window" lastClr="FFFFFF"/>
              </a:solidFill>
              <a:effectLst/>
              <a:uLnTx/>
              <a:uFillTx/>
            </a:endParaRPr>
          </a:p>
        </p:txBody>
      </p:sp>
      <p:sp>
        <p:nvSpPr>
          <p:cNvPr id="211" name="Rounded Rectangle 21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02:05</a:t>
            </a:r>
            <a:endParaRPr kumimoji="0" lang="en-US" sz="3600" b="0" i="0" u="none" strike="noStrike" kern="0" cap="none" spc="0" normalizeH="0" baseline="0" noProof="0">
              <a:ln>
                <a:noFill/>
              </a:ln>
              <a:solidFill>
                <a:sysClr val="window" lastClr="FFFFFF"/>
              </a:solidFill>
              <a:effectLst/>
              <a:uLnTx/>
              <a:uFillTx/>
            </a:endParaRPr>
          </a:p>
        </p:txBody>
      </p:sp>
      <p:sp>
        <p:nvSpPr>
          <p:cNvPr id="212" name="Rounded Rectangle 21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02:04</a:t>
            </a:r>
            <a:endParaRPr kumimoji="0" lang="en-US" sz="3600" b="0" i="0" u="none" strike="noStrike" kern="0" cap="none" spc="0" normalizeH="0" baseline="0" noProof="0">
              <a:ln>
                <a:noFill/>
              </a:ln>
              <a:solidFill>
                <a:sysClr val="window" lastClr="FFFFFF"/>
              </a:solidFill>
              <a:effectLst/>
              <a:uLnTx/>
              <a:uFillTx/>
            </a:endParaRPr>
          </a:p>
        </p:txBody>
      </p:sp>
      <p:sp>
        <p:nvSpPr>
          <p:cNvPr id="213" name="Rounded Rectangle 21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02:03</a:t>
            </a:r>
            <a:endParaRPr kumimoji="0" lang="en-US" sz="3600" b="0" i="0" u="none" strike="noStrike" kern="0" cap="none" spc="0" normalizeH="0" baseline="0" noProof="0">
              <a:ln>
                <a:noFill/>
              </a:ln>
              <a:solidFill>
                <a:sysClr val="window" lastClr="FFFFFF"/>
              </a:solidFill>
              <a:effectLst/>
              <a:uLnTx/>
              <a:uFillTx/>
            </a:endParaRPr>
          </a:p>
        </p:txBody>
      </p:sp>
      <p:sp>
        <p:nvSpPr>
          <p:cNvPr id="214" name="Rounded Rectangle 21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02:02</a:t>
            </a:r>
            <a:endParaRPr kumimoji="0" lang="en-US" sz="3600" b="0" i="0" u="none" strike="noStrike" kern="0" cap="none" spc="0" normalizeH="0" baseline="0" noProof="0">
              <a:ln>
                <a:noFill/>
              </a:ln>
              <a:solidFill>
                <a:sysClr val="window" lastClr="FFFFFF"/>
              </a:solidFill>
              <a:effectLst/>
              <a:uLnTx/>
              <a:uFillTx/>
            </a:endParaRPr>
          </a:p>
        </p:txBody>
      </p:sp>
      <p:sp>
        <p:nvSpPr>
          <p:cNvPr id="215" name="Rounded Rectangle 21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02:01</a:t>
            </a:r>
            <a:endParaRPr kumimoji="0" lang="en-US" sz="3600" b="0" i="0" u="none" strike="noStrike" kern="0" cap="none" spc="0" normalizeH="0" baseline="0" noProof="0">
              <a:ln>
                <a:noFill/>
              </a:ln>
              <a:solidFill>
                <a:sysClr val="window" lastClr="FFFFFF"/>
              </a:solidFill>
              <a:effectLst/>
              <a:uLnTx/>
              <a:uFillTx/>
            </a:endParaRPr>
          </a:p>
        </p:txBody>
      </p:sp>
      <p:sp>
        <p:nvSpPr>
          <p:cNvPr id="216" name="Rounded Rectangle 21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02:00</a:t>
            </a:r>
            <a:endParaRPr kumimoji="0" lang="en-US" sz="3600" b="0" i="0" u="none" strike="noStrike" kern="0" cap="none" spc="0" normalizeH="0" baseline="0" noProof="0">
              <a:ln>
                <a:noFill/>
              </a:ln>
              <a:solidFill>
                <a:sysClr val="window" lastClr="FFFFFF"/>
              </a:solidFill>
              <a:effectLst/>
              <a:uLnTx/>
              <a:uFillTx/>
            </a:endParaRPr>
          </a:p>
        </p:txBody>
      </p:sp>
      <p:sp>
        <p:nvSpPr>
          <p:cNvPr id="217" name="Rounded Rectangle 21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01:59</a:t>
            </a:r>
            <a:endParaRPr kumimoji="0" lang="en-US" sz="3600" b="0" i="0" u="none" strike="noStrike" kern="0" cap="none" spc="0" normalizeH="0" baseline="0" noProof="0">
              <a:ln>
                <a:noFill/>
              </a:ln>
              <a:solidFill>
                <a:sysClr val="window" lastClr="FFFFFF"/>
              </a:solidFill>
              <a:effectLst/>
              <a:uLnTx/>
              <a:uFillTx/>
            </a:endParaRPr>
          </a:p>
        </p:txBody>
      </p:sp>
      <p:sp>
        <p:nvSpPr>
          <p:cNvPr id="218" name="Rounded Rectangle 21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01:58</a:t>
            </a:r>
            <a:endParaRPr kumimoji="0" lang="en-US" sz="3600" b="0" i="0" u="none" strike="noStrike" kern="0" cap="none" spc="0" normalizeH="0" baseline="0" noProof="0">
              <a:ln>
                <a:noFill/>
              </a:ln>
              <a:solidFill>
                <a:sysClr val="window" lastClr="FFFFFF"/>
              </a:solidFill>
              <a:effectLst/>
              <a:uLnTx/>
              <a:uFillTx/>
            </a:endParaRPr>
          </a:p>
        </p:txBody>
      </p:sp>
      <p:sp>
        <p:nvSpPr>
          <p:cNvPr id="219" name="Rounded Rectangle 21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01:57</a:t>
            </a:r>
            <a:endParaRPr kumimoji="0" lang="en-US" sz="3600" b="0" i="0" u="none" strike="noStrike" kern="0" cap="none" spc="0" normalizeH="0" baseline="0" noProof="0">
              <a:ln>
                <a:noFill/>
              </a:ln>
              <a:solidFill>
                <a:sysClr val="window" lastClr="FFFFFF"/>
              </a:solidFill>
              <a:effectLst/>
              <a:uLnTx/>
              <a:uFillTx/>
            </a:endParaRPr>
          </a:p>
        </p:txBody>
      </p:sp>
      <p:sp>
        <p:nvSpPr>
          <p:cNvPr id="220" name="Rounded Rectangle 21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01:56</a:t>
            </a:r>
            <a:endParaRPr kumimoji="0" lang="en-US" sz="3600" b="0" i="0" u="none" strike="noStrike" kern="0" cap="none" spc="0" normalizeH="0" baseline="0" noProof="0">
              <a:ln>
                <a:noFill/>
              </a:ln>
              <a:solidFill>
                <a:sysClr val="window" lastClr="FFFFFF"/>
              </a:solidFill>
              <a:effectLst/>
              <a:uLnTx/>
              <a:uFillTx/>
            </a:endParaRPr>
          </a:p>
        </p:txBody>
      </p:sp>
      <p:sp>
        <p:nvSpPr>
          <p:cNvPr id="221" name="Rounded Rectangle 22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01:55</a:t>
            </a:r>
            <a:endParaRPr kumimoji="0" lang="en-US" sz="3600" b="0" i="0" u="none" strike="noStrike" kern="0" cap="none" spc="0" normalizeH="0" baseline="0" noProof="0">
              <a:ln>
                <a:noFill/>
              </a:ln>
              <a:solidFill>
                <a:sysClr val="window" lastClr="FFFFFF"/>
              </a:solidFill>
              <a:effectLst/>
              <a:uLnTx/>
              <a:uFillTx/>
            </a:endParaRPr>
          </a:p>
        </p:txBody>
      </p:sp>
      <p:sp>
        <p:nvSpPr>
          <p:cNvPr id="222" name="Rounded Rectangle 22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01:54</a:t>
            </a:r>
            <a:endParaRPr kumimoji="0" lang="en-US" sz="3600" b="0" i="0" u="none" strike="noStrike" kern="0" cap="none" spc="0" normalizeH="0" baseline="0" noProof="0">
              <a:ln>
                <a:noFill/>
              </a:ln>
              <a:solidFill>
                <a:sysClr val="window" lastClr="FFFFFF"/>
              </a:solidFill>
              <a:effectLst/>
              <a:uLnTx/>
              <a:uFillTx/>
            </a:endParaRPr>
          </a:p>
        </p:txBody>
      </p:sp>
      <p:sp>
        <p:nvSpPr>
          <p:cNvPr id="223" name="Rounded Rectangle 22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01:53</a:t>
            </a:r>
            <a:endParaRPr kumimoji="0" lang="en-US" sz="3600" b="0" i="0" u="none" strike="noStrike" kern="0" cap="none" spc="0" normalizeH="0" baseline="0" noProof="0">
              <a:ln>
                <a:noFill/>
              </a:ln>
              <a:solidFill>
                <a:sysClr val="window" lastClr="FFFFFF"/>
              </a:solidFill>
              <a:effectLst/>
              <a:uLnTx/>
              <a:uFillTx/>
            </a:endParaRPr>
          </a:p>
        </p:txBody>
      </p:sp>
      <p:sp>
        <p:nvSpPr>
          <p:cNvPr id="224" name="Rounded Rectangle 22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01:52</a:t>
            </a:r>
            <a:endParaRPr kumimoji="0" lang="en-US" sz="3600" b="0" i="0" u="none" strike="noStrike" kern="0" cap="none" spc="0" normalizeH="0" baseline="0" noProof="0">
              <a:ln>
                <a:noFill/>
              </a:ln>
              <a:solidFill>
                <a:sysClr val="window" lastClr="FFFFFF"/>
              </a:solidFill>
              <a:effectLst/>
              <a:uLnTx/>
              <a:uFillTx/>
            </a:endParaRPr>
          </a:p>
        </p:txBody>
      </p:sp>
      <p:sp>
        <p:nvSpPr>
          <p:cNvPr id="225" name="Rounded Rectangle 22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01:51</a:t>
            </a:r>
            <a:endParaRPr kumimoji="0" lang="en-US" sz="3600" b="0" i="0" u="none" strike="noStrike" kern="0" cap="none" spc="0" normalizeH="0" baseline="0" noProof="0">
              <a:ln>
                <a:noFill/>
              </a:ln>
              <a:solidFill>
                <a:sysClr val="window" lastClr="FFFFFF"/>
              </a:solidFill>
              <a:effectLst/>
              <a:uLnTx/>
              <a:uFillTx/>
            </a:endParaRPr>
          </a:p>
        </p:txBody>
      </p:sp>
      <p:sp>
        <p:nvSpPr>
          <p:cNvPr id="226" name="Rounded Rectangle 22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01:50</a:t>
            </a:r>
            <a:endParaRPr kumimoji="0" lang="en-US" sz="3600" b="0" i="0" u="none" strike="noStrike" kern="0" cap="none" spc="0" normalizeH="0" baseline="0" noProof="0">
              <a:ln>
                <a:noFill/>
              </a:ln>
              <a:solidFill>
                <a:sysClr val="window" lastClr="FFFFFF"/>
              </a:solidFill>
              <a:effectLst/>
              <a:uLnTx/>
              <a:uFillTx/>
            </a:endParaRPr>
          </a:p>
        </p:txBody>
      </p:sp>
      <p:sp>
        <p:nvSpPr>
          <p:cNvPr id="227" name="Rounded Rectangle 22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01:49</a:t>
            </a:r>
            <a:endParaRPr kumimoji="0" lang="en-US" sz="3600" b="0" i="0" u="none" strike="noStrike" kern="0" cap="none" spc="0" normalizeH="0" baseline="0" noProof="0">
              <a:ln>
                <a:noFill/>
              </a:ln>
              <a:solidFill>
                <a:sysClr val="window" lastClr="FFFFFF"/>
              </a:solidFill>
              <a:effectLst/>
              <a:uLnTx/>
              <a:uFillTx/>
            </a:endParaRPr>
          </a:p>
        </p:txBody>
      </p:sp>
      <p:sp>
        <p:nvSpPr>
          <p:cNvPr id="228" name="Rounded Rectangle 22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01:48</a:t>
            </a:r>
            <a:endParaRPr kumimoji="0" lang="en-US" sz="3600" b="0" i="0" u="none" strike="noStrike" kern="0" cap="none" spc="0" normalizeH="0" baseline="0" noProof="0">
              <a:ln>
                <a:noFill/>
              </a:ln>
              <a:solidFill>
                <a:sysClr val="window" lastClr="FFFFFF"/>
              </a:solidFill>
              <a:effectLst/>
              <a:uLnTx/>
              <a:uFillTx/>
            </a:endParaRPr>
          </a:p>
        </p:txBody>
      </p:sp>
      <p:sp>
        <p:nvSpPr>
          <p:cNvPr id="229" name="Rounded Rectangle 22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01:47</a:t>
            </a:r>
            <a:endParaRPr kumimoji="0" lang="en-US" sz="3600" b="0" i="0" u="none" strike="noStrike" kern="0" cap="none" spc="0" normalizeH="0" baseline="0" noProof="0">
              <a:ln>
                <a:noFill/>
              </a:ln>
              <a:solidFill>
                <a:sysClr val="window" lastClr="FFFFFF"/>
              </a:solidFill>
              <a:effectLst/>
              <a:uLnTx/>
              <a:uFillTx/>
            </a:endParaRPr>
          </a:p>
        </p:txBody>
      </p:sp>
      <p:sp>
        <p:nvSpPr>
          <p:cNvPr id="230" name="Rounded Rectangle 22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01:46</a:t>
            </a:r>
            <a:endParaRPr kumimoji="0" lang="en-US" sz="3600" b="0" i="0" u="none" strike="noStrike" kern="0" cap="none" spc="0" normalizeH="0" baseline="0" noProof="0">
              <a:ln>
                <a:noFill/>
              </a:ln>
              <a:solidFill>
                <a:sysClr val="window" lastClr="FFFFFF"/>
              </a:solidFill>
              <a:effectLst/>
              <a:uLnTx/>
              <a:uFillTx/>
            </a:endParaRPr>
          </a:p>
        </p:txBody>
      </p:sp>
      <p:sp>
        <p:nvSpPr>
          <p:cNvPr id="231" name="Rounded Rectangle 23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01:45</a:t>
            </a:r>
            <a:endParaRPr kumimoji="0" lang="en-US" sz="3600" b="0" i="0" u="none" strike="noStrike" kern="0" cap="none" spc="0" normalizeH="0" baseline="0" noProof="0">
              <a:ln>
                <a:noFill/>
              </a:ln>
              <a:solidFill>
                <a:sysClr val="window" lastClr="FFFFFF"/>
              </a:solidFill>
              <a:effectLst/>
              <a:uLnTx/>
              <a:uFillTx/>
            </a:endParaRPr>
          </a:p>
        </p:txBody>
      </p:sp>
      <p:sp>
        <p:nvSpPr>
          <p:cNvPr id="232" name="Rounded Rectangle 23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01:44</a:t>
            </a:r>
            <a:endParaRPr kumimoji="0" lang="en-US" sz="3600" b="0" i="0" u="none" strike="noStrike" kern="0" cap="none" spc="0" normalizeH="0" baseline="0" noProof="0">
              <a:ln>
                <a:noFill/>
              </a:ln>
              <a:solidFill>
                <a:sysClr val="window" lastClr="FFFFFF"/>
              </a:solidFill>
              <a:effectLst/>
              <a:uLnTx/>
              <a:uFillTx/>
            </a:endParaRPr>
          </a:p>
        </p:txBody>
      </p:sp>
      <p:sp>
        <p:nvSpPr>
          <p:cNvPr id="233" name="Rounded Rectangle 23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01:43</a:t>
            </a:r>
            <a:endParaRPr kumimoji="0" lang="en-US" sz="3600" b="0" i="0" u="none" strike="noStrike" kern="0" cap="none" spc="0" normalizeH="0" baseline="0" noProof="0">
              <a:ln>
                <a:noFill/>
              </a:ln>
              <a:solidFill>
                <a:sysClr val="window" lastClr="FFFFFF"/>
              </a:solidFill>
              <a:effectLst/>
              <a:uLnTx/>
              <a:uFillTx/>
            </a:endParaRPr>
          </a:p>
        </p:txBody>
      </p:sp>
      <p:sp>
        <p:nvSpPr>
          <p:cNvPr id="234" name="Rounded Rectangle 23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01:42</a:t>
            </a:r>
            <a:endParaRPr kumimoji="0" lang="en-US" sz="3600" b="0" i="0" u="none" strike="noStrike" kern="0" cap="none" spc="0" normalizeH="0" baseline="0" noProof="0">
              <a:ln>
                <a:noFill/>
              </a:ln>
              <a:solidFill>
                <a:sysClr val="window" lastClr="FFFFFF"/>
              </a:solidFill>
              <a:effectLst/>
              <a:uLnTx/>
              <a:uFillTx/>
            </a:endParaRPr>
          </a:p>
        </p:txBody>
      </p:sp>
      <p:sp>
        <p:nvSpPr>
          <p:cNvPr id="235" name="Rounded Rectangle 23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01:41</a:t>
            </a:r>
            <a:endParaRPr kumimoji="0" lang="en-US" sz="3600" b="0" i="0" u="none" strike="noStrike" kern="0" cap="none" spc="0" normalizeH="0" baseline="0" noProof="0">
              <a:ln>
                <a:noFill/>
              </a:ln>
              <a:solidFill>
                <a:sysClr val="window" lastClr="FFFFFF"/>
              </a:solidFill>
              <a:effectLst/>
              <a:uLnTx/>
              <a:uFillTx/>
            </a:endParaRPr>
          </a:p>
        </p:txBody>
      </p:sp>
      <p:sp>
        <p:nvSpPr>
          <p:cNvPr id="236" name="Rounded Rectangle 23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01:40</a:t>
            </a:r>
            <a:endParaRPr kumimoji="0" lang="en-US" sz="3600" b="0" i="0" u="none" strike="noStrike" kern="0" cap="none" spc="0" normalizeH="0" baseline="0" noProof="0">
              <a:ln>
                <a:noFill/>
              </a:ln>
              <a:solidFill>
                <a:sysClr val="window" lastClr="FFFFFF"/>
              </a:solidFill>
              <a:effectLst/>
              <a:uLnTx/>
              <a:uFillTx/>
            </a:endParaRPr>
          </a:p>
        </p:txBody>
      </p:sp>
      <p:sp>
        <p:nvSpPr>
          <p:cNvPr id="237" name="Rounded Rectangle 23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01:39</a:t>
            </a:r>
            <a:endParaRPr kumimoji="0" lang="en-US" sz="3600" b="0" i="0" u="none" strike="noStrike" kern="0" cap="none" spc="0" normalizeH="0" baseline="0" noProof="0">
              <a:ln>
                <a:noFill/>
              </a:ln>
              <a:solidFill>
                <a:sysClr val="window" lastClr="FFFFFF"/>
              </a:solidFill>
              <a:effectLst/>
              <a:uLnTx/>
              <a:uFillTx/>
            </a:endParaRPr>
          </a:p>
        </p:txBody>
      </p:sp>
      <p:sp>
        <p:nvSpPr>
          <p:cNvPr id="238" name="Rounded Rectangle 23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01:38</a:t>
            </a:r>
            <a:endParaRPr kumimoji="0" lang="en-US" sz="3600" b="0" i="0" u="none" strike="noStrike" kern="0" cap="none" spc="0" normalizeH="0" baseline="0" noProof="0">
              <a:ln>
                <a:noFill/>
              </a:ln>
              <a:solidFill>
                <a:sysClr val="window" lastClr="FFFFFF"/>
              </a:solidFill>
              <a:effectLst/>
              <a:uLnTx/>
              <a:uFillTx/>
            </a:endParaRPr>
          </a:p>
        </p:txBody>
      </p:sp>
      <p:sp>
        <p:nvSpPr>
          <p:cNvPr id="239" name="Rounded Rectangle 23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01:37</a:t>
            </a:r>
            <a:endParaRPr kumimoji="0" lang="en-US" sz="3600" b="0" i="0" u="none" strike="noStrike" kern="0" cap="none" spc="0" normalizeH="0" baseline="0" noProof="0">
              <a:ln>
                <a:noFill/>
              </a:ln>
              <a:solidFill>
                <a:sysClr val="window" lastClr="FFFFFF"/>
              </a:solidFill>
              <a:effectLst/>
              <a:uLnTx/>
              <a:uFillTx/>
            </a:endParaRPr>
          </a:p>
        </p:txBody>
      </p:sp>
      <p:sp>
        <p:nvSpPr>
          <p:cNvPr id="240" name="Rounded Rectangle 23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01:36</a:t>
            </a:r>
            <a:endParaRPr kumimoji="0" lang="en-US" sz="3600" b="0" i="0" u="none" strike="noStrike" kern="0" cap="none" spc="0" normalizeH="0" baseline="0" noProof="0">
              <a:ln>
                <a:noFill/>
              </a:ln>
              <a:solidFill>
                <a:sysClr val="window" lastClr="FFFFFF"/>
              </a:solidFill>
              <a:effectLst/>
              <a:uLnTx/>
              <a:uFillTx/>
            </a:endParaRPr>
          </a:p>
        </p:txBody>
      </p:sp>
      <p:sp>
        <p:nvSpPr>
          <p:cNvPr id="241" name="Rounded Rectangle 24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01:35</a:t>
            </a:r>
            <a:endParaRPr kumimoji="0" lang="en-US" sz="3600" b="0" i="0" u="none" strike="noStrike" kern="0" cap="none" spc="0" normalizeH="0" baseline="0" noProof="0">
              <a:ln>
                <a:noFill/>
              </a:ln>
              <a:solidFill>
                <a:sysClr val="window" lastClr="FFFFFF"/>
              </a:solidFill>
              <a:effectLst/>
              <a:uLnTx/>
              <a:uFillTx/>
            </a:endParaRPr>
          </a:p>
        </p:txBody>
      </p:sp>
      <p:sp>
        <p:nvSpPr>
          <p:cNvPr id="242" name="Rounded Rectangle 24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01:34</a:t>
            </a:r>
            <a:endParaRPr kumimoji="0" lang="en-US" sz="3600" b="0" i="0" u="none" strike="noStrike" kern="0" cap="none" spc="0" normalizeH="0" baseline="0" noProof="0">
              <a:ln>
                <a:noFill/>
              </a:ln>
              <a:solidFill>
                <a:sysClr val="window" lastClr="FFFFFF"/>
              </a:solidFill>
              <a:effectLst/>
              <a:uLnTx/>
              <a:uFillTx/>
            </a:endParaRPr>
          </a:p>
        </p:txBody>
      </p:sp>
      <p:sp>
        <p:nvSpPr>
          <p:cNvPr id="243" name="Rounded Rectangle 24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01:33</a:t>
            </a:r>
            <a:endParaRPr kumimoji="0" lang="en-US" sz="3600" b="0" i="0" u="none" strike="noStrike" kern="0" cap="none" spc="0" normalizeH="0" baseline="0" noProof="0">
              <a:ln>
                <a:noFill/>
              </a:ln>
              <a:solidFill>
                <a:sysClr val="window" lastClr="FFFFFF"/>
              </a:solidFill>
              <a:effectLst/>
              <a:uLnTx/>
              <a:uFillTx/>
            </a:endParaRPr>
          </a:p>
        </p:txBody>
      </p:sp>
      <p:sp>
        <p:nvSpPr>
          <p:cNvPr id="244" name="Rounded Rectangle 24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01:32</a:t>
            </a:r>
            <a:endParaRPr kumimoji="0" lang="en-US" sz="3600" b="0" i="0" u="none" strike="noStrike" kern="0" cap="none" spc="0" normalizeH="0" baseline="0" noProof="0">
              <a:ln>
                <a:noFill/>
              </a:ln>
              <a:solidFill>
                <a:sysClr val="window" lastClr="FFFFFF"/>
              </a:solidFill>
              <a:effectLst/>
              <a:uLnTx/>
              <a:uFillTx/>
            </a:endParaRPr>
          </a:p>
        </p:txBody>
      </p:sp>
      <p:sp>
        <p:nvSpPr>
          <p:cNvPr id="245" name="Rounded Rectangle 24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01:31</a:t>
            </a:r>
            <a:endParaRPr kumimoji="0" lang="en-US" sz="3600" b="0" i="0" u="none" strike="noStrike" kern="0" cap="none" spc="0" normalizeH="0" baseline="0" noProof="0">
              <a:ln>
                <a:noFill/>
              </a:ln>
              <a:solidFill>
                <a:sysClr val="window" lastClr="FFFFFF"/>
              </a:solidFill>
              <a:effectLst/>
              <a:uLnTx/>
              <a:uFillTx/>
            </a:endParaRPr>
          </a:p>
        </p:txBody>
      </p:sp>
      <p:sp>
        <p:nvSpPr>
          <p:cNvPr id="246" name="Rounded Rectangle 24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01:30</a:t>
            </a:r>
            <a:endParaRPr kumimoji="0" lang="en-US" sz="3600" b="0" i="0" u="none" strike="noStrike" kern="0" cap="none" spc="0" normalizeH="0" baseline="0" noProof="0">
              <a:ln>
                <a:noFill/>
              </a:ln>
              <a:solidFill>
                <a:sysClr val="window" lastClr="FFFFFF"/>
              </a:solidFill>
              <a:effectLst/>
              <a:uLnTx/>
              <a:uFillTx/>
            </a:endParaRPr>
          </a:p>
        </p:txBody>
      </p:sp>
      <p:sp>
        <p:nvSpPr>
          <p:cNvPr id="247" name="Rounded Rectangle 24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01:29</a:t>
            </a:r>
            <a:endParaRPr kumimoji="0" lang="en-US" sz="3600" b="0" i="0" u="none" strike="noStrike" kern="0" cap="none" spc="0" normalizeH="0" baseline="0" noProof="0">
              <a:ln>
                <a:noFill/>
              </a:ln>
              <a:solidFill>
                <a:sysClr val="window" lastClr="FFFFFF"/>
              </a:solidFill>
              <a:effectLst/>
              <a:uLnTx/>
              <a:uFillTx/>
            </a:endParaRPr>
          </a:p>
        </p:txBody>
      </p:sp>
      <p:sp>
        <p:nvSpPr>
          <p:cNvPr id="248" name="Rounded Rectangle 24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01:28</a:t>
            </a:r>
            <a:endParaRPr kumimoji="0" lang="en-US" sz="3600" b="0" i="0" u="none" strike="noStrike" kern="0" cap="none" spc="0" normalizeH="0" baseline="0" noProof="0">
              <a:ln>
                <a:noFill/>
              </a:ln>
              <a:solidFill>
                <a:sysClr val="window" lastClr="FFFFFF"/>
              </a:solidFill>
              <a:effectLst/>
              <a:uLnTx/>
              <a:uFillTx/>
            </a:endParaRPr>
          </a:p>
        </p:txBody>
      </p:sp>
      <p:sp>
        <p:nvSpPr>
          <p:cNvPr id="249" name="Rounded Rectangle 24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01:27</a:t>
            </a:r>
            <a:endParaRPr kumimoji="0" lang="en-US" sz="3600" b="0" i="0" u="none" strike="noStrike" kern="0" cap="none" spc="0" normalizeH="0" baseline="0" noProof="0">
              <a:ln>
                <a:noFill/>
              </a:ln>
              <a:solidFill>
                <a:sysClr val="window" lastClr="FFFFFF"/>
              </a:solidFill>
              <a:effectLst/>
              <a:uLnTx/>
              <a:uFillTx/>
            </a:endParaRPr>
          </a:p>
        </p:txBody>
      </p:sp>
      <p:sp>
        <p:nvSpPr>
          <p:cNvPr id="250" name="Rounded Rectangle 24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01:26</a:t>
            </a:r>
            <a:endParaRPr kumimoji="0" lang="en-US" sz="3600" b="0" i="0" u="none" strike="noStrike" kern="0" cap="none" spc="0" normalizeH="0" baseline="0" noProof="0">
              <a:ln>
                <a:noFill/>
              </a:ln>
              <a:solidFill>
                <a:sysClr val="window" lastClr="FFFFFF"/>
              </a:solidFill>
              <a:effectLst/>
              <a:uLnTx/>
              <a:uFillTx/>
            </a:endParaRPr>
          </a:p>
        </p:txBody>
      </p:sp>
      <p:sp>
        <p:nvSpPr>
          <p:cNvPr id="251" name="Rounded Rectangle 25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01:25</a:t>
            </a:r>
            <a:endParaRPr kumimoji="0" lang="en-US" sz="3600" b="0" i="0" u="none" strike="noStrike" kern="0" cap="none" spc="0" normalizeH="0" baseline="0" noProof="0">
              <a:ln>
                <a:noFill/>
              </a:ln>
              <a:solidFill>
                <a:sysClr val="window" lastClr="FFFFFF"/>
              </a:solidFill>
              <a:effectLst/>
              <a:uLnTx/>
              <a:uFillTx/>
            </a:endParaRPr>
          </a:p>
        </p:txBody>
      </p:sp>
      <p:sp>
        <p:nvSpPr>
          <p:cNvPr id="252" name="Rounded Rectangle 25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01:24</a:t>
            </a:r>
            <a:endParaRPr kumimoji="0" lang="en-US" sz="3600" b="0" i="0" u="none" strike="noStrike" kern="0" cap="none" spc="0" normalizeH="0" baseline="0" noProof="0">
              <a:ln>
                <a:noFill/>
              </a:ln>
              <a:solidFill>
                <a:sysClr val="window" lastClr="FFFFFF"/>
              </a:solidFill>
              <a:effectLst/>
              <a:uLnTx/>
              <a:uFillTx/>
            </a:endParaRPr>
          </a:p>
        </p:txBody>
      </p:sp>
      <p:sp>
        <p:nvSpPr>
          <p:cNvPr id="253" name="Rounded Rectangle 25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01:23</a:t>
            </a:r>
            <a:endParaRPr kumimoji="0" lang="en-US" sz="3600" b="0" i="0" u="none" strike="noStrike" kern="0" cap="none" spc="0" normalizeH="0" baseline="0" noProof="0">
              <a:ln>
                <a:noFill/>
              </a:ln>
              <a:solidFill>
                <a:sysClr val="window" lastClr="FFFFFF"/>
              </a:solidFill>
              <a:effectLst/>
              <a:uLnTx/>
              <a:uFillTx/>
            </a:endParaRPr>
          </a:p>
        </p:txBody>
      </p:sp>
      <p:sp>
        <p:nvSpPr>
          <p:cNvPr id="254" name="Rounded Rectangle 25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01:22</a:t>
            </a:r>
            <a:endParaRPr kumimoji="0" lang="en-US" sz="3600" b="0" i="0" u="none" strike="noStrike" kern="0" cap="none" spc="0" normalizeH="0" baseline="0" noProof="0">
              <a:ln>
                <a:noFill/>
              </a:ln>
              <a:solidFill>
                <a:sysClr val="window" lastClr="FFFFFF"/>
              </a:solidFill>
              <a:effectLst/>
              <a:uLnTx/>
              <a:uFillTx/>
            </a:endParaRPr>
          </a:p>
        </p:txBody>
      </p:sp>
      <p:sp>
        <p:nvSpPr>
          <p:cNvPr id="255" name="Rounded Rectangle 25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01:21</a:t>
            </a:r>
            <a:endParaRPr kumimoji="0" lang="en-US" sz="3600" b="0" i="0" u="none" strike="noStrike" kern="0" cap="none" spc="0" normalizeH="0" baseline="0" noProof="0">
              <a:ln>
                <a:noFill/>
              </a:ln>
              <a:solidFill>
                <a:sysClr val="window" lastClr="FFFFFF"/>
              </a:solidFill>
              <a:effectLst/>
              <a:uLnTx/>
              <a:uFillTx/>
            </a:endParaRPr>
          </a:p>
        </p:txBody>
      </p:sp>
      <p:sp>
        <p:nvSpPr>
          <p:cNvPr id="256" name="Rounded Rectangle 25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01:20</a:t>
            </a:r>
            <a:endParaRPr kumimoji="0" lang="en-US" sz="3600" b="0" i="0" u="none" strike="noStrike" kern="0" cap="none" spc="0" normalizeH="0" baseline="0" noProof="0">
              <a:ln>
                <a:noFill/>
              </a:ln>
              <a:solidFill>
                <a:sysClr val="window" lastClr="FFFFFF"/>
              </a:solidFill>
              <a:effectLst/>
              <a:uLnTx/>
              <a:uFillTx/>
            </a:endParaRPr>
          </a:p>
        </p:txBody>
      </p:sp>
      <p:sp>
        <p:nvSpPr>
          <p:cNvPr id="257" name="Rounded Rectangle 25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01:19</a:t>
            </a:r>
            <a:endParaRPr kumimoji="0" lang="en-US" sz="3600" b="0" i="0" u="none" strike="noStrike" kern="0" cap="none" spc="0" normalizeH="0" baseline="0" noProof="0">
              <a:ln>
                <a:noFill/>
              </a:ln>
              <a:solidFill>
                <a:sysClr val="window" lastClr="FFFFFF"/>
              </a:solidFill>
              <a:effectLst/>
              <a:uLnTx/>
              <a:uFillTx/>
            </a:endParaRPr>
          </a:p>
        </p:txBody>
      </p:sp>
      <p:sp>
        <p:nvSpPr>
          <p:cNvPr id="258" name="Rounded Rectangle 25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01:18</a:t>
            </a:r>
            <a:endParaRPr kumimoji="0" lang="en-US" sz="3600" b="0" i="0" u="none" strike="noStrike" kern="0" cap="none" spc="0" normalizeH="0" baseline="0" noProof="0">
              <a:ln>
                <a:noFill/>
              </a:ln>
              <a:solidFill>
                <a:sysClr val="window" lastClr="FFFFFF"/>
              </a:solidFill>
              <a:effectLst/>
              <a:uLnTx/>
              <a:uFillTx/>
            </a:endParaRPr>
          </a:p>
        </p:txBody>
      </p:sp>
      <p:sp>
        <p:nvSpPr>
          <p:cNvPr id="259" name="Rounded Rectangle 25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01:17</a:t>
            </a:r>
            <a:endParaRPr kumimoji="0" lang="en-US" sz="3600" b="0" i="0" u="none" strike="noStrike" kern="0" cap="none" spc="0" normalizeH="0" baseline="0" noProof="0">
              <a:ln>
                <a:noFill/>
              </a:ln>
              <a:solidFill>
                <a:sysClr val="window" lastClr="FFFFFF"/>
              </a:solidFill>
              <a:effectLst/>
              <a:uLnTx/>
              <a:uFillTx/>
            </a:endParaRPr>
          </a:p>
        </p:txBody>
      </p:sp>
      <p:sp>
        <p:nvSpPr>
          <p:cNvPr id="260" name="Rounded Rectangle 25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01:16</a:t>
            </a:r>
            <a:endParaRPr kumimoji="0" lang="en-US" sz="3600" b="0" i="0" u="none" strike="noStrike" kern="0" cap="none" spc="0" normalizeH="0" baseline="0" noProof="0">
              <a:ln>
                <a:noFill/>
              </a:ln>
              <a:solidFill>
                <a:sysClr val="window" lastClr="FFFFFF"/>
              </a:solidFill>
              <a:effectLst/>
              <a:uLnTx/>
              <a:uFillTx/>
            </a:endParaRPr>
          </a:p>
        </p:txBody>
      </p:sp>
      <p:sp>
        <p:nvSpPr>
          <p:cNvPr id="261" name="Rounded Rectangle 26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01:15</a:t>
            </a:r>
            <a:endParaRPr kumimoji="0" lang="en-US" sz="3600" b="0" i="0" u="none" strike="noStrike" kern="0" cap="none" spc="0" normalizeH="0" baseline="0" noProof="0">
              <a:ln>
                <a:noFill/>
              </a:ln>
              <a:solidFill>
                <a:sysClr val="window" lastClr="FFFFFF"/>
              </a:solidFill>
              <a:effectLst/>
              <a:uLnTx/>
              <a:uFillTx/>
            </a:endParaRPr>
          </a:p>
        </p:txBody>
      </p:sp>
      <p:sp>
        <p:nvSpPr>
          <p:cNvPr id="262" name="Rounded Rectangle 26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01:14</a:t>
            </a:r>
            <a:endParaRPr kumimoji="0" lang="en-US" sz="3600" b="0" i="0" u="none" strike="noStrike" kern="0" cap="none" spc="0" normalizeH="0" baseline="0" noProof="0">
              <a:ln>
                <a:noFill/>
              </a:ln>
              <a:solidFill>
                <a:sysClr val="window" lastClr="FFFFFF"/>
              </a:solidFill>
              <a:effectLst/>
              <a:uLnTx/>
              <a:uFillTx/>
            </a:endParaRPr>
          </a:p>
        </p:txBody>
      </p:sp>
      <p:sp>
        <p:nvSpPr>
          <p:cNvPr id="263" name="Rounded Rectangle 26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01:13</a:t>
            </a:r>
            <a:endParaRPr kumimoji="0" lang="en-US" sz="3600" b="0" i="0" u="none" strike="noStrike" kern="0" cap="none" spc="0" normalizeH="0" baseline="0" noProof="0">
              <a:ln>
                <a:noFill/>
              </a:ln>
              <a:solidFill>
                <a:sysClr val="window" lastClr="FFFFFF"/>
              </a:solidFill>
              <a:effectLst/>
              <a:uLnTx/>
              <a:uFillTx/>
            </a:endParaRPr>
          </a:p>
        </p:txBody>
      </p:sp>
      <p:sp>
        <p:nvSpPr>
          <p:cNvPr id="264" name="Rounded Rectangle 26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01:12</a:t>
            </a:r>
            <a:endParaRPr kumimoji="0" lang="en-US" sz="3600" b="0" i="0" u="none" strike="noStrike" kern="0" cap="none" spc="0" normalizeH="0" baseline="0" noProof="0">
              <a:ln>
                <a:noFill/>
              </a:ln>
              <a:solidFill>
                <a:sysClr val="window" lastClr="FFFFFF"/>
              </a:solidFill>
              <a:effectLst/>
              <a:uLnTx/>
              <a:uFillTx/>
            </a:endParaRPr>
          </a:p>
        </p:txBody>
      </p:sp>
      <p:sp>
        <p:nvSpPr>
          <p:cNvPr id="265" name="Rounded Rectangle 26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01:11</a:t>
            </a:r>
            <a:endParaRPr kumimoji="0" lang="en-US" sz="3600" b="0" i="0" u="none" strike="noStrike" kern="0" cap="none" spc="0" normalizeH="0" baseline="0" noProof="0">
              <a:ln>
                <a:noFill/>
              </a:ln>
              <a:solidFill>
                <a:sysClr val="window" lastClr="FFFFFF"/>
              </a:solidFill>
              <a:effectLst/>
              <a:uLnTx/>
              <a:uFillTx/>
            </a:endParaRPr>
          </a:p>
        </p:txBody>
      </p:sp>
      <p:sp>
        <p:nvSpPr>
          <p:cNvPr id="266" name="Rounded Rectangle 26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01:10</a:t>
            </a:r>
            <a:endParaRPr kumimoji="0" lang="en-US" sz="3600" b="0" i="0" u="none" strike="noStrike" kern="0" cap="none" spc="0" normalizeH="0" baseline="0" noProof="0">
              <a:ln>
                <a:noFill/>
              </a:ln>
              <a:solidFill>
                <a:sysClr val="window" lastClr="FFFFFF"/>
              </a:solidFill>
              <a:effectLst/>
              <a:uLnTx/>
              <a:uFillTx/>
            </a:endParaRPr>
          </a:p>
        </p:txBody>
      </p:sp>
      <p:sp>
        <p:nvSpPr>
          <p:cNvPr id="267" name="Rounded Rectangle 26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01:09</a:t>
            </a:r>
            <a:endParaRPr kumimoji="0" lang="en-US" sz="3600" b="0" i="0" u="none" strike="noStrike" kern="0" cap="none" spc="0" normalizeH="0" baseline="0" noProof="0">
              <a:ln>
                <a:noFill/>
              </a:ln>
              <a:solidFill>
                <a:sysClr val="window" lastClr="FFFFFF"/>
              </a:solidFill>
              <a:effectLst/>
              <a:uLnTx/>
              <a:uFillTx/>
            </a:endParaRPr>
          </a:p>
        </p:txBody>
      </p:sp>
      <p:sp>
        <p:nvSpPr>
          <p:cNvPr id="268" name="Rounded Rectangle 26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01:08</a:t>
            </a:r>
            <a:endParaRPr kumimoji="0" lang="en-US" sz="3600" b="0" i="0" u="none" strike="noStrike" kern="0" cap="none" spc="0" normalizeH="0" baseline="0" noProof="0">
              <a:ln>
                <a:noFill/>
              </a:ln>
              <a:solidFill>
                <a:sysClr val="window" lastClr="FFFFFF"/>
              </a:solidFill>
              <a:effectLst/>
              <a:uLnTx/>
              <a:uFillTx/>
            </a:endParaRPr>
          </a:p>
        </p:txBody>
      </p:sp>
      <p:sp>
        <p:nvSpPr>
          <p:cNvPr id="269" name="Rounded Rectangle 26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01:07</a:t>
            </a:r>
            <a:endParaRPr kumimoji="0" lang="en-US" sz="3600" b="0" i="0" u="none" strike="noStrike" kern="0" cap="none" spc="0" normalizeH="0" baseline="0" noProof="0">
              <a:ln>
                <a:noFill/>
              </a:ln>
              <a:solidFill>
                <a:sysClr val="window" lastClr="FFFFFF"/>
              </a:solidFill>
              <a:effectLst/>
              <a:uLnTx/>
              <a:uFillTx/>
            </a:endParaRPr>
          </a:p>
        </p:txBody>
      </p:sp>
      <p:sp>
        <p:nvSpPr>
          <p:cNvPr id="270" name="Rounded Rectangle 26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01:06</a:t>
            </a:r>
            <a:endParaRPr kumimoji="0" lang="en-US" sz="3600" b="0" i="0" u="none" strike="noStrike" kern="0" cap="none" spc="0" normalizeH="0" baseline="0" noProof="0">
              <a:ln>
                <a:noFill/>
              </a:ln>
              <a:solidFill>
                <a:sysClr val="window" lastClr="FFFFFF"/>
              </a:solidFill>
              <a:effectLst/>
              <a:uLnTx/>
              <a:uFillTx/>
            </a:endParaRPr>
          </a:p>
        </p:txBody>
      </p:sp>
      <p:sp>
        <p:nvSpPr>
          <p:cNvPr id="271" name="Rounded Rectangle 27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01:05</a:t>
            </a:r>
            <a:endParaRPr kumimoji="0" lang="en-US" sz="3600" b="0" i="0" u="none" strike="noStrike" kern="0" cap="none" spc="0" normalizeH="0" baseline="0" noProof="0">
              <a:ln>
                <a:noFill/>
              </a:ln>
              <a:solidFill>
                <a:sysClr val="window" lastClr="FFFFFF"/>
              </a:solidFill>
              <a:effectLst/>
              <a:uLnTx/>
              <a:uFillTx/>
            </a:endParaRPr>
          </a:p>
        </p:txBody>
      </p:sp>
      <p:sp>
        <p:nvSpPr>
          <p:cNvPr id="272" name="Rounded Rectangle 27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01:04</a:t>
            </a:r>
            <a:endParaRPr kumimoji="0" lang="en-US" sz="3600" b="0" i="0" u="none" strike="noStrike" kern="0" cap="none" spc="0" normalizeH="0" baseline="0" noProof="0">
              <a:ln>
                <a:noFill/>
              </a:ln>
              <a:solidFill>
                <a:sysClr val="window" lastClr="FFFFFF"/>
              </a:solidFill>
              <a:effectLst/>
              <a:uLnTx/>
              <a:uFillTx/>
            </a:endParaRPr>
          </a:p>
        </p:txBody>
      </p:sp>
      <p:sp>
        <p:nvSpPr>
          <p:cNvPr id="273" name="Rounded Rectangle 27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01:03</a:t>
            </a:r>
            <a:endParaRPr kumimoji="0" lang="en-US" sz="3600" b="0" i="0" u="none" strike="noStrike" kern="0" cap="none" spc="0" normalizeH="0" baseline="0" noProof="0">
              <a:ln>
                <a:noFill/>
              </a:ln>
              <a:solidFill>
                <a:sysClr val="window" lastClr="FFFFFF"/>
              </a:solidFill>
              <a:effectLst/>
              <a:uLnTx/>
              <a:uFillTx/>
            </a:endParaRPr>
          </a:p>
        </p:txBody>
      </p:sp>
      <p:sp>
        <p:nvSpPr>
          <p:cNvPr id="274" name="Rounded Rectangle 27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01:02</a:t>
            </a:r>
            <a:endParaRPr kumimoji="0" lang="en-US" sz="3600" b="0" i="0" u="none" strike="noStrike" kern="0" cap="none" spc="0" normalizeH="0" baseline="0" noProof="0">
              <a:ln>
                <a:noFill/>
              </a:ln>
              <a:solidFill>
                <a:sysClr val="window" lastClr="FFFFFF"/>
              </a:solidFill>
              <a:effectLst/>
              <a:uLnTx/>
              <a:uFillTx/>
            </a:endParaRPr>
          </a:p>
        </p:txBody>
      </p:sp>
      <p:sp>
        <p:nvSpPr>
          <p:cNvPr id="275" name="Rounded Rectangle 27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01:01</a:t>
            </a:r>
            <a:endParaRPr kumimoji="0" lang="en-US" sz="3600" b="0" i="0" u="none" strike="noStrike" kern="0" cap="none" spc="0" normalizeH="0" baseline="0" noProof="0">
              <a:ln>
                <a:noFill/>
              </a:ln>
              <a:solidFill>
                <a:sysClr val="window" lastClr="FFFFFF"/>
              </a:solidFill>
              <a:effectLst/>
              <a:uLnTx/>
              <a:uFillTx/>
            </a:endParaRPr>
          </a:p>
        </p:txBody>
      </p:sp>
      <p:sp>
        <p:nvSpPr>
          <p:cNvPr id="276" name="Rounded Rectangle 27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01:00</a:t>
            </a:r>
            <a:endParaRPr kumimoji="0" lang="en-US" sz="3600" b="0" i="0" u="none" strike="noStrike" kern="0" cap="none" spc="0" normalizeH="0" baseline="0" noProof="0">
              <a:ln>
                <a:noFill/>
              </a:ln>
              <a:solidFill>
                <a:sysClr val="window" lastClr="FFFFFF"/>
              </a:solidFill>
              <a:effectLst/>
              <a:uLnTx/>
              <a:uFillTx/>
            </a:endParaRPr>
          </a:p>
        </p:txBody>
      </p:sp>
      <p:sp>
        <p:nvSpPr>
          <p:cNvPr id="277" name="Rounded Rectangle 27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00:59</a:t>
            </a:r>
            <a:endParaRPr kumimoji="0" lang="en-US" sz="3600" b="0" i="0" u="none" strike="noStrike" kern="0" cap="none" spc="0" normalizeH="0" baseline="0" noProof="0">
              <a:ln>
                <a:noFill/>
              </a:ln>
              <a:solidFill>
                <a:sysClr val="window" lastClr="FFFFFF"/>
              </a:solidFill>
              <a:effectLst/>
              <a:uLnTx/>
              <a:uFillTx/>
            </a:endParaRPr>
          </a:p>
        </p:txBody>
      </p:sp>
      <p:sp>
        <p:nvSpPr>
          <p:cNvPr id="278" name="Rounded Rectangle 27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00:58</a:t>
            </a:r>
            <a:endParaRPr kumimoji="0" lang="en-US" sz="3600" b="0" i="0" u="none" strike="noStrike" kern="0" cap="none" spc="0" normalizeH="0" baseline="0" noProof="0">
              <a:ln>
                <a:noFill/>
              </a:ln>
              <a:solidFill>
                <a:sysClr val="window" lastClr="FFFFFF"/>
              </a:solidFill>
              <a:effectLst/>
              <a:uLnTx/>
              <a:uFillTx/>
            </a:endParaRPr>
          </a:p>
        </p:txBody>
      </p:sp>
      <p:sp>
        <p:nvSpPr>
          <p:cNvPr id="279" name="Rounded Rectangle 27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00:57</a:t>
            </a:r>
            <a:endParaRPr kumimoji="0" lang="en-US" sz="3600" b="0" i="0" u="none" strike="noStrike" kern="0" cap="none" spc="0" normalizeH="0" baseline="0" noProof="0">
              <a:ln>
                <a:noFill/>
              </a:ln>
              <a:solidFill>
                <a:sysClr val="window" lastClr="FFFFFF"/>
              </a:solidFill>
              <a:effectLst/>
              <a:uLnTx/>
              <a:uFillTx/>
            </a:endParaRPr>
          </a:p>
        </p:txBody>
      </p:sp>
      <p:sp>
        <p:nvSpPr>
          <p:cNvPr id="280" name="Rounded Rectangle 27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00:56</a:t>
            </a:r>
            <a:endParaRPr kumimoji="0" lang="en-US" sz="3600" b="0" i="0" u="none" strike="noStrike" kern="0" cap="none" spc="0" normalizeH="0" baseline="0" noProof="0">
              <a:ln>
                <a:noFill/>
              </a:ln>
              <a:solidFill>
                <a:sysClr val="window" lastClr="FFFFFF"/>
              </a:solidFill>
              <a:effectLst/>
              <a:uLnTx/>
              <a:uFillTx/>
            </a:endParaRPr>
          </a:p>
        </p:txBody>
      </p:sp>
      <p:sp>
        <p:nvSpPr>
          <p:cNvPr id="281" name="Rounded Rectangle 28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00:55</a:t>
            </a:r>
            <a:endParaRPr kumimoji="0" lang="en-US" sz="3600" b="0" i="0" u="none" strike="noStrike" kern="0" cap="none" spc="0" normalizeH="0" baseline="0" noProof="0">
              <a:ln>
                <a:noFill/>
              </a:ln>
              <a:solidFill>
                <a:sysClr val="window" lastClr="FFFFFF"/>
              </a:solidFill>
              <a:effectLst/>
              <a:uLnTx/>
              <a:uFillTx/>
            </a:endParaRPr>
          </a:p>
        </p:txBody>
      </p:sp>
      <p:sp>
        <p:nvSpPr>
          <p:cNvPr id="282" name="Rounded Rectangle 28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00:54</a:t>
            </a:r>
            <a:endParaRPr kumimoji="0" lang="en-US" sz="3600" b="0" i="0" u="none" strike="noStrike" kern="0" cap="none" spc="0" normalizeH="0" baseline="0" noProof="0">
              <a:ln>
                <a:noFill/>
              </a:ln>
              <a:solidFill>
                <a:sysClr val="window" lastClr="FFFFFF"/>
              </a:solidFill>
              <a:effectLst/>
              <a:uLnTx/>
              <a:uFillTx/>
            </a:endParaRPr>
          </a:p>
        </p:txBody>
      </p:sp>
      <p:sp>
        <p:nvSpPr>
          <p:cNvPr id="283" name="Rounded Rectangle 28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00:53</a:t>
            </a:r>
            <a:endParaRPr kumimoji="0" lang="en-US" sz="3600" b="0" i="0" u="none" strike="noStrike" kern="0" cap="none" spc="0" normalizeH="0" baseline="0" noProof="0">
              <a:ln>
                <a:noFill/>
              </a:ln>
              <a:solidFill>
                <a:sysClr val="window" lastClr="FFFFFF"/>
              </a:solidFill>
              <a:effectLst/>
              <a:uLnTx/>
              <a:uFillTx/>
            </a:endParaRPr>
          </a:p>
        </p:txBody>
      </p:sp>
      <p:sp>
        <p:nvSpPr>
          <p:cNvPr id="284" name="Rounded Rectangle 28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00:52</a:t>
            </a:r>
            <a:endParaRPr kumimoji="0" lang="en-US" sz="3600" b="0" i="0" u="none" strike="noStrike" kern="0" cap="none" spc="0" normalizeH="0" baseline="0" noProof="0">
              <a:ln>
                <a:noFill/>
              </a:ln>
              <a:solidFill>
                <a:sysClr val="window" lastClr="FFFFFF"/>
              </a:solidFill>
              <a:effectLst/>
              <a:uLnTx/>
              <a:uFillTx/>
            </a:endParaRPr>
          </a:p>
        </p:txBody>
      </p:sp>
      <p:sp>
        <p:nvSpPr>
          <p:cNvPr id="285" name="Rounded Rectangle 28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00:51</a:t>
            </a:r>
            <a:endParaRPr kumimoji="0" lang="en-US" sz="3600" b="0" i="0" u="none" strike="noStrike" kern="0" cap="none" spc="0" normalizeH="0" baseline="0" noProof="0">
              <a:ln>
                <a:noFill/>
              </a:ln>
              <a:solidFill>
                <a:sysClr val="window" lastClr="FFFFFF"/>
              </a:solidFill>
              <a:effectLst/>
              <a:uLnTx/>
              <a:uFillTx/>
            </a:endParaRPr>
          </a:p>
        </p:txBody>
      </p:sp>
      <p:sp>
        <p:nvSpPr>
          <p:cNvPr id="286" name="Rounded Rectangle 28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00:50</a:t>
            </a:r>
            <a:endParaRPr kumimoji="0" lang="en-US" sz="3600" b="0" i="0" u="none" strike="noStrike" kern="0" cap="none" spc="0" normalizeH="0" baseline="0" noProof="0">
              <a:ln>
                <a:noFill/>
              </a:ln>
              <a:solidFill>
                <a:sysClr val="window" lastClr="FFFFFF"/>
              </a:solidFill>
              <a:effectLst/>
              <a:uLnTx/>
              <a:uFillTx/>
            </a:endParaRPr>
          </a:p>
        </p:txBody>
      </p:sp>
      <p:sp>
        <p:nvSpPr>
          <p:cNvPr id="287" name="Rounded Rectangle 28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00:49</a:t>
            </a:r>
            <a:endParaRPr kumimoji="0" lang="en-US" sz="3600" b="0" i="0" u="none" strike="noStrike" kern="0" cap="none" spc="0" normalizeH="0" baseline="0" noProof="0">
              <a:ln>
                <a:noFill/>
              </a:ln>
              <a:solidFill>
                <a:sysClr val="window" lastClr="FFFFFF"/>
              </a:solidFill>
              <a:effectLst/>
              <a:uLnTx/>
              <a:uFillTx/>
            </a:endParaRPr>
          </a:p>
        </p:txBody>
      </p:sp>
      <p:sp>
        <p:nvSpPr>
          <p:cNvPr id="288" name="Rounded Rectangle 28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00:48</a:t>
            </a:r>
            <a:endParaRPr kumimoji="0" lang="en-US" sz="3600" b="0" i="0" u="none" strike="noStrike" kern="0" cap="none" spc="0" normalizeH="0" baseline="0" noProof="0">
              <a:ln>
                <a:noFill/>
              </a:ln>
              <a:solidFill>
                <a:sysClr val="window" lastClr="FFFFFF"/>
              </a:solidFill>
              <a:effectLst/>
              <a:uLnTx/>
              <a:uFillTx/>
            </a:endParaRPr>
          </a:p>
        </p:txBody>
      </p:sp>
      <p:sp>
        <p:nvSpPr>
          <p:cNvPr id="289" name="Rounded Rectangle 28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00:47</a:t>
            </a:r>
            <a:endParaRPr kumimoji="0" lang="en-US" sz="3600" b="0" i="0" u="none" strike="noStrike" kern="0" cap="none" spc="0" normalizeH="0" baseline="0" noProof="0">
              <a:ln>
                <a:noFill/>
              </a:ln>
              <a:solidFill>
                <a:sysClr val="window" lastClr="FFFFFF"/>
              </a:solidFill>
              <a:effectLst/>
              <a:uLnTx/>
              <a:uFillTx/>
            </a:endParaRPr>
          </a:p>
        </p:txBody>
      </p:sp>
      <p:sp>
        <p:nvSpPr>
          <p:cNvPr id="290" name="Rounded Rectangle 28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00:46</a:t>
            </a:r>
            <a:endParaRPr kumimoji="0" lang="en-US" sz="3600" b="0" i="0" u="none" strike="noStrike" kern="0" cap="none" spc="0" normalizeH="0" baseline="0" noProof="0">
              <a:ln>
                <a:noFill/>
              </a:ln>
              <a:solidFill>
                <a:sysClr val="window" lastClr="FFFFFF"/>
              </a:solidFill>
              <a:effectLst/>
              <a:uLnTx/>
              <a:uFillTx/>
            </a:endParaRPr>
          </a:p>
        </p:txBody>
      </p:sp>
      <p:sp>
        <p:nvSpPr>
          <p:cNvPr id="291" name="Rounded Rectangle 29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00:45</a:t>
            </a:r>
            <a:endParaRPr kumimoji="0" lang="en-US" sz="3600" b="0" i="0" u="none" strike="noStrike" kern="0" cap="none" spc="0" normalizeH="0" baseline="0" noProof="0">
              <a:ln>
                <a:noFill/>
              </a:ln>
              <a:solidFill>
                <a:sysClr val="window" lastClr="FFFFFF"/>
              </a:solidFill>
              <a:effectLst/>
              <a:uLnTx/>
              <a:uFillTx/>
            </a:endParaRPr>
          </a:p>
        </p:txBody>
      </p:sp>
      <p:sp>
        <p:nvSpPr>
          <p:cNvPr id="292" name="Rounded Rectangle 29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00:44</a:t>
            </a:r>
            <a:endParaRPr kumimoji="0" lang="en-US" sz="3600" b="0" i="0" u="none" strike="noStrike" kern="0" cap="none" spc="0" normalizeH="0" baseline="0" noProof="0">
              <a:ln>
                <a:noFill/>
              </a:ln>
              <a:solidFill>
                <a:sysClr val="window" lastClr="FFFFFF"/>
              </a:solidFill>
              <a:effectLst/>
              <a:uLnTx/>
              <a:uFillTx/>
            </a:endParaRPr>
          </a:p>
        </p:txBody>
      </p:sp>
      <p:sp>
        <p:nvSpPr>
          <p:cNvPr id="293" name="Rounded Rectangle 29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00:43</a:t>
            </a:r>
            <a:endParaRPr kumimoji="0" lang="en-US" sz="3600" b="0" i="0" u="none" strike="noStrike" kern="0" cap="none" spc="0" normalizeH="0" baseline="0" noProof="0">
              <a:ln>
                <a:noFill/>
              </a:ln>
              <a:solidFill>
                <a:sysClr val="window" lastClr="FFFFFF"/>
              </a:solidFill>
              <a:effectLst/>
              <a:uLnTx/>
              <a:uFillTx/>
            </a:endParaRPr>
          </a:p>
        </p:txBody>
      </p:sp>
      <p:sp>
        <p:nvSpPr>
          <p:cNvPr id="294" name="Rounded Rectangle 29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00:42</a:t>
            </a:r>
            <a:endParaRPr kumimoji="0" lang="en-US" sz="3600" b="0" i="0" u="none" strike="noStrike" kern="0" cap="none" spc="0" normalizeH="0" baseline="0" noProof="0">
              <a:ln>
                <a:noFill/>
              </a:ln>
              <a:solidFill>
                <a:sysClr val="window" lastClr="FFFFFF"/>
              </a:solidFill>
              <a:effectLst/>
              <a:uLnTx/>
              <a:uFillTx/>
            </a:endParaRPr>
          </a:p>
        </p:txBody>
      </p:sp>
      <p:sp>
        <p:nvSpPr>
          <p:cNvPr id="295" name="Rounded Rectangle 29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00:41</a:t>
            </a:r>
            <a:endParaRPr kumimoji="0" lang="en-US" sz="3600" b="0" i="0" u="none" strike="noStrike" kern="0" cap="none" spc="0" normalizeH="0" baseline="0" noProof="0">
              <a:ln>
                <a:noFill/>
              </a:ln>
              <a:solidFill>
                <a:sysClr val="window" lastClr="FFFFFF"/>
              </a:solidFill>
              <a:effectLst/>
              <a:uLnTx/>
              <a:uFillTx/>
            </a:endParaRPr>
          </a:p>
        </p:txBody>
      </p:sp>
      <p:sp>
        <p:nvSpPr>
          <p:cNvPr id="296" name="Rounded Rectangle 29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00:40</a:t>
            </a:r>
            <a:endParaRPr kumimoji="0" lang="en-US" sz="3600" b="0" i="0" u="none" strike="noStrike" kern="0" cap="none" spc="0" normalizeH="0" baseline="0" noProof="0">
              <a:ln>
                <a:noFill/>
              </a:ln>
              <a:solidFill>
                <a:sysClr val="window" lastClr="FFFFFF"/>
              </a:solidFill>
              <a:effectLst/>
              <a:uLnTx/>
              <a:uFillTx/>
            </a:endParaRPr>
          </a:p>
        </p:txBody>
      </p:sp>
      <p:sp>
        <p:nvSpPr>
          <p:cNvPr id="297" name="Rounded Rectangle 29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00:39</a:t>
            </a:r>
            <a:endParaRPr kumimoji="0" lang="en-US" sz="3600" b="0" i="0" u="none" strike="noStrike" kern="0" cap="none" spc="0" normalizeH="0" baseline="0" noProof="0">
              <a:ln>
                <a:noFill/>
              </a:ln>
              <a:solidFill>
                <a:sysClr val="window" lastClr="FFFFFF"/>
              </a:solidFill>
              <a:effectLst/>
              <a:uLnTx/>
              <a:uFillTx/>
            </a:endParaRPr>
          </a:p>
        </p:txBody>
      </p:sp>
      <p:sp>
        <p:nvSpPr>
          <p:cNvPr id="298" name="Rounded Rectangle 29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00:38</a:t>
            </a:r>
            <a:endParaRPr kumimoji="0" lang="en-US" sz="3600" b="0" i="0" u="none" strike="noStrike" kern="0" cap="none" spc="0" normalizeH="0" baseline="0" noProof="0">
              <a:ln>
                <a:noFill/>
              </a:ln>
              <a:solidFill>
                <a:sysClr val="window" lastClr="FFFFFF"/>
              </a:solidFill>
              <a:effectLst/>
              <a:uLnTx/>
              <a:uFillTx/>
            </a:endParaRPr>
          </a:p>
        </p:txBody>
      </p:sp>
      <p:sp>
        <p:nvSpPr>
          <p:cNvPr id="299" name="Rounded Rectangle 29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00:37</a:t>
            </a:r>
            <a:endParaRPr kumimoji="0" lang="en-US" sz="3600" b="0" i="0" u="none" strike="noStrike" kern="0" cap="none" spc="0" normalizeH="0" baseline="0" noProof="0">
              <a:ln>
                <a:noFill/>
              </a:ln>
              <a:solidFill>
                <a:sysClr val="window" lastClr="FFFFFF"/>
              </a:solidFill>
              <a:effectLst/>
              <a:uLnTx/>
              <a:uFillTx/>
            </a:endParaRPr>
          </a:p>
        </p:txBody>
      </p:sp>
      <p:sp>
        <p:nvSpPr>
          <p:cNvPr id="300" name="Rounded Rectangle 29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00:36</a:t>
            </a:r>
            <a:endParaRPr kumimoji="0" lang="en-US" sz="3600" b="0" i="0" u="none" strike="noStrike" kern="0" cap="none" spc="0" normalizeH="0" baseline="0" noProof="0">
              <a:ln>
                <a:noFill/>
              </a:ln>
              <a:solidFill>
                <a:sysClr val="window" lastClr="FFFFFF"/>
              </a:solidFill>
              <a:effectLst/>
              <a:uLnTx/>
              <a:uFillTx/>
            </a:endParaRPr>
          </a:p>
        </p:txBody>
      </p:sp>
      <p:sp>
        <p:nvSpPr>
          <p:cNvPr id="301" name="Rounded Rectangle 30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00:35</a:t>
            </a:r>
            <a:endParaRPr kumimoji="0" lang="en-US" sz="3600" b="0" i="0" u="none" strike="noStrike" kern="0" cap="none" spc="0" normalizeH="0" baseline="0" noProof="0">
              <a:ln>
                <a:noFill/>
              </a:ln>
              <a:solidFill>
                <a:sysClr val="window" lastClr="FFFFFF"/>
              </a:solidFill>
              <a:effectLst/>
              <a:uLnTx/>
              <a:uFillTx/>
            </a:endParaRPr>
          </a:p>
        </p:txBody>
      </p:sp>
      <p:sp>
        <p:nvSpPr>
          <p:cNvPr id="302" name="Rounded Rectangle 30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00:34</a:t>
            </a:r>
            <a:endParaRPr kumimoji="0" lang="en-US" sz="3600" b="0" i="0" u="none" strike="noStrike" kern="0" cap="none" spc="0" normalizeH="0" baseline="0" noProof="0">
              <a:ln>
                <a:noFill/>
              </a:ln>
              <a:solidFill>
                <a:sysClr val="window" lastClr="FFFFFF"/>
              </a:solidFill>
              <a:effectLst/>
              <a:uLnTx/>
              <a:uFillTx/>
            </a:endParaRPr>
          </a:p>
        </p:txBody>
      </p:sp>
      <p:sp>
        <p:nvSpPr>
          <p:cNvPr id="303" name="Rounded Rectangle 30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00:33</a:t>
            </a:r>
            <a:endParaRPr kumimoji="0" lang="en-US" sz="3600" b="0" i="0" u="none" strike="noStrike" kern="0" cap="none" spc="0" normalizeH="0" baseline="0" noProof="0">
              <a:ln>
                <a:noFill/>
              </a:ln>
              <a:solidFill>
                <a:sysClr val="window" lastClr="FFFFFF"/>
              </a:solidFill>
              <a:effectLst/>
              <a:uLnTx/>
              <a:uFillTx/>
            </a:endParaRPr>
          </a:p>
        </p:txBody>
      </p:sp>
      <p:sp>
        <p:nvSpPr>
          <p:cNvPr id="304" name="Rounded Rectangle 30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00:32</a:t>
            </a:r>
            <a:endParaRPr kumimoji="0" lang="en-US" sz="3600" b="0" i="0" u="none" strike="noStrike" kern="0" cap="none" spc="0" normalizeH="0" baseline="0" noProof="0">
              <a:ln>
                <a:noFill/>
              </a:ln>
              <a:solidFill>
                <a:sysClr val="window" lastClr="FFFFFF"/>
              </a:solidFill>
              <a:effectLst/>
              <a:uLnTx/>
              <a:uFillTx/>
            </a:endParaRPr>
          </a:p>
        </p:txBody>
      </p:sp>
      <p:sp>
        <p:nvSpPr>
          <p:cNvPr id="305" name="Rounded Rectangle 30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00:31</a:t>
            </a:r>
            <a:endParaRPr kumimoji="0" lang="en-US" sz="3600" b="0" i="0" u="none" strike="noStrike" kern="0" cap="none" spc="0" normalizeH="0" baseline="0" noProof="0">
              <a:ln>
                <a:noFill/>
              </a:ln>
              <a:solidFill>
                <a:sysClr val="window" lastClr="FFFFFF"/>
              </a:solidFill>
              <a:effectLst/>
              <a:uLnTx/>
              <a:uFillTx/>
            </a:endParaRPr>
          </a:p>
        </p:txBody>
      </p:sp>
      <p:sp>
        <p:nvSpPr>
          <p:cNvPr id="306" name="Rounded Rectangle 30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00:30</a:t>
            </a:r>
            <a:endParaRPr kumimoji="0" lang="en-US" sz="3600" b="0" i="0" u="none" strike="noStrike" kern="0" cap="none" spc="0" normalizeH="0" baseline="0" noProof="0">
              <a:ln>
                <a:noFill/>
              </a:ln>
              <a:solidFill>
                <a:sysClr val="window" lastClr="FFFFFF"/>
              </a:solidFill>
              <a:effectLst/>
              <a:uLnTx/>
              <a:uFillTx/>
            </a:endParaRPr>
          </a:p>
        </p:txBody>
      </p:sp>
      <p:sp>
        <p:nvSpPr>
          <p:cNvPr id="307" name="Rounded Rectangle 30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00:29</a:t>
            </a:r>
            <a:endParaRPr kumimoji="0" lang="en-US" sz="3600" b="0" i="0" u="none" strike="noStrike" kern="0" cap="none" spc="0" normalizeH="0" baseline="0" noProof="0">
              <a:ln>
                <a:noFill/>
              </a:ln>
              <a:solidFill>
                <a:sysClr val="window" lastClr="FFFFFF"/>
              </a:solidFill>
              <a:effectLst/>
              <a:uLnTx/>
              <a:uFillTx/>
            </a:endParaRPr>
          </a:p>
        </p:txBody>
      </p:sp>
      <p:sp>
        <p:nvSpPr>
          <p:cNvPr id="308" name="Rounded Rectangle 30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00:28</a:t>
            </a:r>
            <a:endParaRPr kumimoji="0" lang="en-US" sz="3600" b="0" i="0" u="none" strike="noStrike" kern="0" cap="none" spc="0" normalizeH="0" baseline="0" noProof="0">
              <a:ln>
                <a:noFill/>
              </a:ln>
              <a:solidFill>
                <a:sysClr val="window" lastClr="FFFFFF"/>
              </a:solidFill>
              <a:effectLst/>
              <a:uLnTx/>
              <a:uFillTx/>
            </a:endParaRPr>
          </a:p>
        </p:txBody>
      </p:sp>
      <p:sp>
        <p:nvSpPr>
          <p:cNvPr id="309" name="Rounded Rectangle 30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00:27</a:t>
            </a:r>
            <a:endParaRPr kumimoji="0" lang="en-US" sz="3600" b="0" i="0" u="none" strike="noStrike" kern="0" cap="none" spc="0" normalizeH="0" baseline="0" noProof="0">
              <a:ln>
                <a:noFill/>
              </a:ln>
              <a:solidFill>
                <a:sysClr val="window" lastClr="FFFFFF"/>
              </a:solidFill>
              <a:effectLst/>
              <a:uLnTx/>
              <a:uFillTx/>
            </a:endParaRPr>
          </a:p>
        </p:txBody>
      </p:sp>
      <p:sp>
        <p:nvSpPr>
          <p:cNvPr id="310" name="Rounded Rectangle 30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00:26</a:t>
            </a:r>
            <a:endParaRPr kumimoji="0" lang="en-US" sz="3600" b="0" i="0" u="none" strike="noStrike" kern="0" cap="none" spc="0" normalizeH="0" baseline="0" noProof="0">
              <a:ln>
                <a:noFill/>
              </a:ln>
              <a:solidFill>
                <a:sysClr val="window" lastClr="FFFFFF"/>
              </a:solidFill>
              <a:effectLst/>
              <a:uLnTx/>
              <a:uFillTx/>
            </a:endParaRPr>
          </a:p>
        </p:txBody>
      </p:sp>
      <p:sp>
        <p:nvSpPr>
          <p:cNvPr id="311" name="Rounded Rectangle 31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00:25</a:t>
            </a:r>
            <a:endParaRPr kumimoji="0" lang="en-US" sz="3600" b="0" i="0" u="none" strike="noStrike" kern="0" cap="none" spc="0" normalizeH="0" baseline="0" noProof="0">
              <a:ln>
                <a:noFill/>
              </a:ln>
              <a:solidFill>
                <a:sysClr val="window" lastClr="FFFFFF"/>
              </a:solidFill>
              <a:effectLst/>
              <a:uLnTx/>
              <a:uFillTx/>
            </a:endParaRPr>
          </a:p>
        </p:txBody>
      </p:sp>
      <p:sp>
        <p:nvSpPr>
          <p:cNvPr id="312" name="Rounded Rectangle 31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00:24</a:t>
            </a:r>
            <a:endParaRPr kumimoji="0" lang="en-US" sz="3600" b="0" i="0" u="none" strike="noStrike" kern="0" cap="none" spc="0" normalizeH="0" baseline="0" noProof="0">
              <a:ln>
                <a:noFill/>
              </a:ln>
              <a:solidFill>
                <a:sysClr val="window" lastClr="FFFFFF"/>
              </a:solidFill>
              <a:effectLst/>
              <a:uLnTx/>
              <a:uFillTx/>
            </a:endParaRPr>
          </a:p>
        </p:txBody>
      </p:sp>
      <p:sp>
        <p:nvSpPr>
          <p:cNvPr id="313" name="Rounded Rectangle 31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00:23</a:t>
            </a:r>
            <a:endParaRPr kumimoji="0" lang="en-US" sz="3600" b="0" i="0" u="none" strike="noStrike" kern="0" cap="none" spc="0" normalizeH="0" baseline="0" noProof="0">
              <a:ln>
                <a:noFill/>
              </a:ln>
              <a:solidFill>
                <a:sysClr val="window" lastClr="FFFFFF"/>
              </a:solidFill>
              <a:effectLst/>
              <a:uLnTx/>
              <a:uFillTx/>
            </a:endParaRPr>
          </a:p>
        </p:txBody>
      </p:sp>
      <p:sp>
        <p:nvSpPr>
          <p:cNvPr id="314" name="Rounded Rectangle 31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00:22</a:t>
            </a:r>
            <a:endParaRPr kumimoji="0" lang="en-US" sz="3600" b="0" i="0" u="none" strike="noStrike" kern="0" cap="none" spc="0" normalizeH="0" baseline="0" noProof="0">
              <a:ln>
                <a:noFill/>
              </a:ln>
              <a:solidFill>
                <a:sysClr val="window" lastClr="FFFFFF"/>
              </a:solidFill>
              <a:effectLst/>
              <a:uLnTx/>
              <a:uFillTx/>
            </a:endParaRPr>
          </a:p>
        </p:txBody>
      </p:sp>
      <p:sp>
        <p:nvSpPr>
          <p:cNvPr id="315" name="Rounded Rectangle 31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00:21</a:t>
            </a:r>
            <a:endParaRPr kumimoji="0" lang="en-US" sz="3600" b="0" i="0" u="none" strike="noStrike" kern="0" cap="none" spc="0" normalizeH="0" baseline="0" noProof="0">
              <a:ln>
                <a:noFill/>
              </a:ln>
              <a:solidFill>
                <a:sysClr val="window" lastClr="FFFFFF"/>
              </a:solidFill>
              <a:effectLst/>
              <a:uLnTx/>
              <a:uFillTx/>
            </a:endParaRPr>
          </a:p>
        </p:txBody>
      </p:sp>
      <p:sp>
        <p:nvSpPr>
          <p:cNvPr id="316" name="Rounded Rectangle 31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00:20</a:t>
            </a:r>
            <a:endParaRPr kumimoji="0" lang="en-US" sz="3600" b="0" i="0" u="none" strike="noStrike" kern="0" cap="none" spc="0" normalizeH="0" baseline="0" noProof="0">
              <a:ln>
                <a:noFill/>
              </a:ln>
              <a:solidFill>
                <a:sysClr val="window" lastClr="FFFFFF"/>
              </a:solidFill>
              <a:effectLst/>
              <a:uLnTx/>
              <a:uFillTx/>
            </a:endParaRPr>
          </a:p>
        </p:txBody>
      </p:sp>
      <p:sp>
        <p:nvSpPr>
          <p:cNvPr id="317" name="Rounded Rectangle 31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00:19</a:t>
            </a:r>
            <a:endParaRPr kumimoji="0" lang="en-US" sz="3600" b="0" i="0" u="none" strike="noStrike" kern="0" cap="none" spc="0" normalizeH="0" baseline="0" noProof="0">
              <a:ln>
                <a:noFill/>
              </a:ln>
              <a:solidFill>
                <a:sysClr val="window" lastClr="FFFFFF"/>
              </a:solidFill>
              <a:effectLst/>
              <a:uLnTx/>
              <a:uFillTx/>
            </a:endParaRPr>
          </a:p>
        </p:txBody>
      </p:sp>
      <p:sp>
        <p:nvSpPr>
          <p:cNvPr id="318" name="Rounded Rectangle 31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00:18</a:t>
            </a:r>
            <a:endParaRPr kumimoji="0" lang="en-US" sz="3600" b="0" i="0" u="none" strike="noStrike" kern="0" cap="none" spc="0" normalizeH="0" baseline="0" noProof="0">
              <a:ln>
                <a:noFill/>
              </a:ln>
              <a:solidFill>
                <a:sysClr val="window" lastClr="FFFFFF"/>
              </a:solidFill>
              <a:effectLst/>
              <a:uLnTx/>
              <a:uFillTx/>
            </a:endParaRPr>
          </a:p>
        </p:txBody>
      </p:sp>
      <p:sp>
        <p:nvSpPr>
          <p:cNvPr id="319" name="Rounded Rectangle 31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00:17</a:t>
            </a:r>
            <a:endParaRPr kumimoji="0" lang="en-US" sz="3600" b="0" i="0" u="none" strike="noStrike" kern="0" cap="none" spc="0" normalizeH="0" baseline="0" noProof="0">
              <a:ln>
                <a:noFill/>
              </a:ln>
              <a:solidFill>
                <a:sysClr val="window" lastClr="FFFFFF"/>
              </a:solidFill>
              <a:effectLst/>
              <a:uLnTx/>
              <a:uFillTx/>
            </a:endParaRPr>
          </a:p>
        </p:txBody>
      </p:sp>
      <p:sp>
        <p:nvSpPr>
          <p:cNvPr id="320" name="Rounded Rectangle 31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00:16</a:t>
            </a:r>
            <a:endParaRPr kumimoji="0" lang="en-US" sz="3600" b="0" i="0" u="none" strike="noStrike" kern="0" cap="none" spc="0" normalizeH="0" baseline="0" noProof="0">
              <a:ln>
                <a:noFill/>
              </a:ln>
              <a:solidFill>
                <a:sysClr val="window" lastClr="FFFFFF"/>
              </a:solidFill>
              <a:effectLst/>
              <a:uLnTx/>
              <a:uFillTx/>
            </a:endParaRPr>
          </a:p>
        </p:txBody>
      </p:sp>
      <p:sp>
        <p:nvSpPr>
          <p:cNvPr id="321" name="Rounded Rectangle 32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00:15</a:t>
            </a:r>
            <a:endParaRPr kumimoji="0" lang="en-US" sz="3600" b="0" i="0" u="none" strike="noStrike" kern="0" cap="none" spc="0" normalizeH="0" baseline="0" noProof="0">
              <a:ln>
                <a:noFill/>
              </a:ln>
              <a:solidFill>
                <a:sysClr val="window" lastClr="FFFFFF"/>
              </a:solidFill>
              <a:effectLst/>
              <a:uLnTx/>
              <a:uFillTx/>
            </a:endParaRPr>
          </a:p>
        </p:txBody>
      </p:sp>
      <p:sp>
        <p:nvSpPr>
          <p:cNvPr id="322" name="Rounded Rectangle 32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00:14</a:t>
            </a:r>
            <a:endParaRPr kumimoji="0" lang="en-US" sz="3600" b="0" i="0" u="none" strike="noStrike" kern="0" cap="none" spc="0" normalizeH="0" baseline="0" noProof="0">
              <a:ln>
                <a:noFill/>
              </a:ln>
              <a:solidFill>
                <a:sysClr val="window" lastClr="FFFFFF"/>
              </a:solidFill>
              <a:effectLst/>
              <a:uLnTx/>
              <a:uFillTx/>
            </a:endParaRPr>
          </a:p>
        </p:txBody>
      </p:sp>
      <p:sp>
        <p:nvSpPr>
          <p:cNvPr id="323" name="Rounded Rectangle 32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00:13</a:t>
            </a:r>
            <a:endParaRPr kumimoji="0" lang="en-US" sz="3600" b="0" i="0" u="none" strike="noStrike" kern="0" cap="none" spc="0" normalizeH="0" baseline="0" noProof="0">
              <a:ln>
                <a:noFill/>
              </a:ln>
              <a:solidFill>
                <a:sysClr val="window" lastClr="FFFFFF"/>
              </a:solidFill>
              <a:effectLst/>
              <a:uLnTx/>
              <a:uFillTx/>
            </a:endParaRPr>
          </a:p>
        </p:txBody>
      </p:sp>
      <p:sp>
        <p:nvSpPr>
          <p:cNvPr id="324" name="Rounded Rectangle 32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00:12</a:t>
            </a:r>
            <a:endParaRPr kumimoji="0" lang="en-US" sz="3600" b="0" i="0" u="none" strike="noStrike" kern="0" cap="none" spc="0" normalizeH="0" baseline="0" noProof="0">
              <a:ln>
                <a:noFill/>
              </a:ln>
              <a:solidFill>
                <a:sysClr val="window" lastClr="FFFFFF"/>
              </a:solidFill>
              <a:effectLst/>
              <a:uLnTx/>
              <a:uFillTx/>
            </a:endParaRPr>
          </a:p>
        </p:txBody>
      </p:sp>
      <p:sp>
        <p:nvSpPr>
          <p:cNvPr id="325" name="Rounded Rectangle 32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00:11</a:t>
            </a:r>
            <a:endParaRPr kumimoji="0" lang="en-US" sz="3600" b="0" i="0" u="none" strike="noStrike" kern="0" cap="none" spc="0" normalizeH="0" baseline="0" noProof="0">
              <a:ln>
                <a:noFill/>
              </a:ln>
              <a:solidFill>
                <a:sysClr val="window" lastClr="FFFFFF"/>
              </a:solidFill>
              <a:effectLst/>
              <a:uLnTx/>
              <a:uFillTx/>
            </a:endParaRPr>
          </a:p>
        </p:txBody>
      </p:sp>
      <p:sp>
        <p:nvSpPr>
          <p:cNvPr id="326" name="Rounded Rectangle 32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00:10</a:t>
            </a:r>
            <a:endParaRPr kumimoji="0" lang="en-US" sz="3600" b="0" i="0" u="none" strike="noStrike" kern="0" cap="none" spc="0" normalizeH="0" baseline="0" noProof="0">
              <a:ln>
                <a:noFill/>
              </a:ln>
              <a:solidFill>
                <a:sysClr val="window" lastClr="FFFFFF"/>
              </a:solidFill>
              <a:effectLst/>
              <a:uLnTx/>
              <a:uFillTx/>
            </a:endParaRPr>
          </a:p>
        </p:txBody>
      </p:sp>
      <p:sp>
        <p:nvSpPr>
          <p:cNvPr id="327" name="Rounded Rectangle 326"/>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00:09</a:t>
            </a:r>
            <a:endParaRPr kumimoji="0" lang="en-US" sz="3600" b="0" i="0" u="none" strike="noStrike" kern="0" cap="none" spc="0" normalizeH="0" baseline="0" noProof="0">
              <a:ln>
                <a:noFill/>
              </a:ln>
              <a:solidFill>
                <a:sysClr val="window" lastClr="FFFFFF"/>
              </a:solidFill>
              <a:effectLst/>
              <a:uLnTx/>
              <a:uFillTx/>
            </a:endParaRPr>
          </a:p>
        </p:txBody>
      </p:sp>
      <p:sp>
        <p:nvSpPr>
          <p:cNvPr id="328" name="Rounded Rectangle 327"/>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00:08</a:t>
            </a:r>
            <a:endParaRPr kumimoji="0" lang="en-US" sz="3600" b="0" i="0" u="none" strike="noStrike" kern="0" cap="none" spc="0" normalizeH="0" baseline="0" noProof="0">
              <a:ln>
                <a:noFill/>
              </a:ln>
              <a:solidFill>
                <a:sysClr val="window" lastClr="FFFFFF"/>
              </a:solidFill>
              <a:effectLst/>
              <a:uLnTx/>
              <a:uFillTx/>
            </a:endParaRPr>
          </a:p>
        </p:txBody>
      </p:sp>
      <p:sp>
        <p:nvSpPr>
          <p:cNvPr id="329" name="Rounded Rectangle 328"/>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00:07</a:t>
            </a:r>
            <a:endParaRPr kumimoji="0" lang="en-US" sz="3600" b="0" i="0" u="none" strike="noStrike" kern="0" cap="none" spc="0" normalizeH="0" baseline="0" noProof="0">
              <a:ln>
                <a:noFill/>
              </a:ln>
              <a:solidFill>
                <a:sysClr val="window" lastClr="FFFFFF"/>
              </a:solidFill>
              <a:effectLst/>
              <a:uLnTx/>
              <a:uFillTx/>
            </a:endParaRPr>
          </a:p>
        </p:txBody>
      </p:sp>
      <p:sp>
        <p:nvSpPr>
          <p:cNvPr id="330" name="Rounded Rectangle 329"/>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00:06</a:t>
            </a:r>
            <a:endParaRPr kumimoji="0" lang="en-US" sz="3600" b="0" i="0" u="none" strike="noStrike" kern="0" cap="none" spc="0" normalizeH="0" baseline="0" noProof="0">
              <a:ln>
                <a:noFill/>
              </a:ln>
              <a:solidFill>
                <a:sysClr val="window" lastClr="FFFFFF"/>
              </a:solidFill>
              <a:effectLst/>
              <a:uLnTx/>
              <a:uFillTx/>
            </a:endParaRPr>
          </a:p>
        </p:txBody>
      </p:sp>
      <p:sp>
        <p:nvSpPr>
          <p:cNvPr id="331" name="Rounded Rectangle 330"/>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00:05</a:t>
            </a:r>
            <a:endParaRPr kumimoji="0" lang="en-US" sz="3600" b="0" i="0" u="none" strike="noStrike" kern="0" cap="none" spc="0" normalizeH="0" baseline="0" noProof="0">
              <a:ln>
                <a:noFill/>
              </a:ln>
              <a:solidFill>
                <a:sysClr val="window" lastClr="FFFFFF"/>
              </a:solidFill>
              <a:effectLst/>
              <a:uLnTx/>
              <a:uFillTx/>
            </a:endParaRPr>
          </a:p>
        </p:txBody>
      </p:sp>
      <p:sp>
        <p:nvSpPr>
          <p:cNvPr id="332" name="Rounded Rectangle 331"/>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00:04</a:t>
            </a:r>
            <a:endParaRPr kumimoji="0" lang="en-US" sz="3600" b="0" i="0" u="none" strike="noStrike" kern="0" cap="none" spc="0" normalizeH="0" baseline="0" noProof="0">
              <a:ln>
                <a:noFill/>
              </a:ln>
              <a:solidFill>
                <a:sysClr val="window" lastClr="FFFFFF"/>
              </a:solidFill>
              <a:effectLst/>
              <a:uLnTx/>
              <a:uFillTx/>
            </a:endParaRPr>
          </a:p>
        </p:txBody>
      </p:sp>
      <p:sp>
        <p:nvSpPr>
          <p:cNvPr id="333" name="Rounded Rectangle 332"/>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00:03</a:t>
            </a:r>
            <a:endParaRPr kumimoji="0" lang="en-US" sz="3600" b="0" i="0" u="none" strike="noStrike" kern="0" cap="none" spc="0" normalizeH="0" baseline="0" noProof="0">
              <a:ln>
                <a:noFill/>
              </a:ln>
              <a:solidFill>
                <a:sysClr val="window" lastClr="FFFFFF"/>
              </a:solidFill>
              <a:effectLst/>
              <a:uLnTx/>
              <a:uFillTx/>
            </a:endParaRPr>
          </a:p>
        </p:txBody>
      </p:sp>
      <p:sp>
        <p:nvSpPr>
          <p:cNvPr id="334" name="Rounded Rectangle 333"/>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00:02</a:t>
            </a:r>
            <a:endParaRPr kumimoji="0" lang="en-US" sz="3600" b="0" i="0" u="none" strike="noStrike" kern="0" cap="none" spc="0" normalizeH="0" baseline="0" noProof="0">
              <a:ln>
                <a:noFill/>
              </a:ln>
              <a:solidFill>
                <a:sysClr val="window" lastClr="FFFFFF"/>
              </a:solidFill>
              <a:effectLst/>
              <a:uLnTx/>
              <a:uFillTx/>
            </a:endParaRPr>
          </a:p>
        </p:txBody>
      </p:sp>
      <p:sp>
        <p:nvSpPr>
          <p:cNvPr id="335" name="Rounded Rectangle 334"/>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00:01</a:t>
            </a:r>
            <a:endParaRPr kumimoji="0" lang="en-US" sz="3600" b="0" i="0" u="none" strike="noStrike" kern="0" cap="none" spc="0" normalizeH="0" baseline="0" noProof="0">
              <a:ln>
                <a:noFill/>
              </a:ln>
              <a:solidFill>
                <a:sysClr val="window" lastClr="FFFFFF"/>
              </a:solidFill>
              <a:effectLst/>
              <a:uLnTx/>
              <a:uFillTx/>
            </a:endParaRPr>
          </a:p>
        </p:txBody>
      </p:sp>
      <p:sp>
        <p:nvSpPr>
          <p:cNvPr id="336" name="Rounded Rectangle 335"/>
          <p:cNvSpPr/>
          <p:nvPr/>
        </p:nvSpPr>
        <p:spPr>
          <a:xfrm>
            <a:off x="5531966" y="579528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rPr>
              <a:t>00:00</a:t>
            </a:r>
            <a:endParaRPr kumimoji="0" lang="en-US" sz="3600" b="0" i="0" u="none" strike="noStrike" kern="0" cap="none" spc="0" normalizeH="0" baseline="0" noProof="0" dirty="0">
              <a:ln>
                <a:noFill/>
              </a:ln>
              <a:solidFill>
                <a:sysClr val="window" lastClr="FFFFFF"/>
              </a:solidFill>
              <a:effectLst/>
              <a:uLnTx/>
              <a:uFillTx/>
            </a:endParaRPr>
          </a:p>
        </p:txBody>
      </p:sp>
      <p:sp>
        <p:nvSpPr>
          <p:cNvPr id="337" name="Oval 336"/>
          <p:cNvSpPr/>
          <p:nvPr/>
        </p:nvSpPr>
        <p:spPr>
          <a:xfrm>
            <a:off x="5230407" y="5570975"/>
            <a:ext cx="1828800" cy="990600"/>
          </a:xfrm>
          <a:prstGeom prst="ellipse">
            <a:avLst/>
          </a:prstGeom>
          <a:solidFill>
            <a:srgbClr val="0070C0"/>
          </a:solidFill>
          <a:ln w="25400" cap="flat" cmpd="sng" algn="ctr">
            <a:solidFill>
              <a:srgbClr val="4F81BD">
                <a:shade val="50000"/>
              </a:srgbClr>
            </a:solidFill>
            <a:prstDash val="solid"/>
          </a:ln>
          <a:effectLst/>
        </p:spPr>
        <p:txBody>
          <a:bodyPr rtlCol="0" anchor="ctr"/>
          <a:lstStyle/>
          <a:p>
            <a:pPr algn="ctr">
              <a:defRPr/>
            </a:pPr>
            <a:r>
              <a:rPr lang="en-US" b="1" kern="0" dirty="0" smtClean="0">
                <a:solidFill>
                  <a:srgbClr val="03ED19"/>
                </a:solidFill>
                <a:latin typeface="Times New Roman" pitchFamily="18" charset="0"/>
                <a:cs typeface="Times New Roman" pitchFamily="18" charset="0"/>
              </a:rPr>
              <a:t>2 </a:t>
            </a:r>
            <a:r>
              <a:rPr lang="en-US" b="1" kern="0" dirty="0" err="1" smtClean="0">
                <a:solidFill>
                  <a:srgbClr val="03ED19"/>
                </a:solidFill>
                <a:latin typeface="Times New Roman" pitchFamily="18" charset="0"/>
                <a:cs typeface="Times New Roman" pitchFamily="18" charset="0"/>
              </a:rPr>
              <a:t>PHÚT</a:t>
            </a:r>
            <a:endParaRPr lang="en-US" b="1" kern="0" dirty="0">
              <a:solidFill>
                <a:srgbClr val="03ED19"/>
              </a:solidFill>
              <a:latin typeface="Times New Roman" pitchFamily="18" charset="0"/>
              <a:cs typeface="Times New Roman" pitchFamily="18" charset="0"/>
            </a:endParaRPr>
          </a:p>
        </p:txBody>
      </p:sp>
      <p:sp>
        <p:nvSpPr>
          <p:cNvPr id="338" name="Rounded Rectangle 33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05:00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9" name="Rounded Rectangle 33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0" name="Rounded Rectangle 33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1" name="Rounded Rectangle 34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2" name="Rounded Rectangle 34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3" name="Rounded Rectangle 34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4" name="Rounded Rectangle 34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5" name="Rounded Rectangle 34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6" name="Rounded Rectangle 34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7" name="Rounded Rectangle 34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8" name="Rounded Rectangle 34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9" name="Rounded Rectangle 34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0" name="Rounded Rectangle 34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1" name="Rounded Rectangle 35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2" name="Rounded Rectangle 35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3" name="Rounded Rectangle 35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4" name="Rounded Rectangle 35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5" name="Rounded Rectangle 35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6" name="Rounded Rectangle 35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7" name="Rounded Rectangle 35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8" name="Rounded Rectangle 35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9" name="Rounded Rectangle 35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0" name="Rounded Rectangle 35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1" name="Rounded Rectangle 36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2" name="Rounded Rectangle 36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3" name="Rounded Rectangle 36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4" name="Rounded Rectangle 36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5" name="Rounded Rectangle 36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6" name="Rounded Rectangle 36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7" name="Rounded Rectangle 36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8" name="Rounded Rectangle 36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9" name="Rounded Rectangle 36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0" name="Rounded Rectangle 36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1" name="Rounded Rectangle 37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2" name="Rounded Rectangle 37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3" name="Rounded Rectangle 37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4" name="Rounded Rectangle 37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5" name="Rounded Rectangle 37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6" name="Rounded Rectangle 37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7" name="Rounded Rectangle 37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8" name="Rounded Rectangle 37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9" name="Rounded Rectangle 37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0" name="Rounded Rectangle 37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1" name="Rounded Rectangle 38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2" name="Rounded Rectangle 38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3" name="Rounded Rectangle 38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4" name="Rounded Rectangle 38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5" name="Rounded Rectangle 38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6" name="Rounded Rectangle 38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7" name="Rounded Rectangle 38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8" name="Rounded Rectangle 38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9" name="Rounded Rectangle 38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0" name="Rounded Rectangle 38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1" name="Rounded Rectangle 39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2" name="Rounded Rectangle 39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3" name="Rounded Rectangle 39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4" name="Rounded Rectangle 39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5" name="Rounded Rectangle 39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6" name="Rounded Rectangle 39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7" name="Rounded Rectangle 39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8" name="Rounded Rectangle 39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9" name="Rounded Rectangle 39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0" name="Rounded Rectangle 39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1" name="Rounded Rectangle 40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2" name="Rounded Rectangle 40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3" name="Rounded Rectangle 40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4" name="Rounded Rectangle 40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5" name="Rounded Rectangle 40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6" name="Rounded Rectangle 40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7" name="Rounded Rectangle 40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8" name="Rounded Rectangle 40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9" name="Rounded Rectangle 40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0" name="Rounded Rectangle 40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1" name="Rounded Rectangle 41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2" name="Rounded Rectangle 41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3" name="Rounded Rectangle 41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4" name="Rounded Rectangle 41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5" name="Rounded Rectangle 41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6" name="Rounded Rectangle 41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7" name="Rounded Rectangle 41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8" name="Rounded Rectangle 41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9" name="Rounded Rectangle 41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0" name="Rounded Rectangle 41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1" name="Rounded Rectangle 42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2" name="Rounded Rectangle 42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3" name="Rounded Rectangle 42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4" name="Rounded Rectangle 42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5" name="Rounded Rectangle 42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6" name="Rounded Rectangle 42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7" name="Rounded Rectangle 42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8" name="Rounded Rectangle 42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9" name="Rounded Rectangle 42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0" name="Rounded Rectangle 42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1" name="Rounded Rectangle 43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2" name="Rounded Rectangle 43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3" name="Rounded Rectangle 43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4" name="Rounded Rectangle 43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5" name="Rounded Rectangle 43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6" name="Rounded Rectangle 43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7" name="Rounded Rectangle 43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8" name="Rounded Rectangle 43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9" name="Rounded Rectangle 43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0" name="Rounded Rectangle 43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1" name="Rounded Rectangle 44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2" name="Rounded Rectangle 44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3" name="Rounded Rectangle 44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4" name="Rounded Rectangle 44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5" name="Rounded Rectangle 44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6" name="Rounded Rectangle 44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7" name="Rounded Rectangle 44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8" name="Rounded Rectangle 44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9" name="Rounded Rectangle 44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0" name="Rounded Rectangle 44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1" name="Rounded Rectangle 45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2" name="Rounded Rectangle 45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3" name="Rounded Rectangle 45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4" name="Rounded Rectangle 45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5" name="Rounded Rectangle 45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6" name="Rounded Rectangle 45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7" name="Rounded Rectangle 45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8" name="Rounded Rectangle 45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9" name="Rounded Rectangle 45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0" name="Rounded Rectangle 45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1" name="Rounded Rectangle 46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2" name="Rounded Rectangle 46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3" name="Rounded Rectangle 46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4" name="Rounded Rectangle 46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5" name="Rounded Rectangle 46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6" name="Rounded Rectangle 46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7" name="Rounded Rectangle 46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8" name="Rounded Rectangle 46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9" name="Rounded Rectangle 46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0" name="Rounded Rectangle 46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1" name="Rounded Rectangle 47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2" name="Rounded Rectangle 47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3" name="Rounded Rectangle 47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4" name="Rounded Rectangle 47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5" name="Rounded Rectangle 47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6" name="Rounded Rectangle 47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7" name="Rounded Rectangle 47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8" name="Rounded Rectangle 47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9" name="Rounded Rectangle 47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0" name="Rounded Rectangle 47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1" name="Rounded Rectangle 48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2" name="Rounded Rectangle 48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3" name="Rounded Rectangle 48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4" name="Rounded Rectangle 48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5" name="Rounded Rectangle 48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6" name="Rounded Rectangle 48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7" name="Rounded Rectangle 48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8" name="Rounded Rectangle 48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9" name="Rounded Rectangle 48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0" name="Rounded Rectangle 48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1" name="Rounded Rectangle 49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2" name="Rounded Rectangle 49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3" name="Rounded Rectangle 49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4" name="Rounded Rectangle 49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5" name="Rounded Rectangle 49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6" name="Rounded Rectangle 49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7" name="Rounded Rectangle 49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8" name="Rounded Rectangle 49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9" name="Rounded Rectangle 49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0" name="Rounded Rectangle 49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1" name="Rounded Rectangle 50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2" name="Rounded Rectangle 50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3" name="Rounded Rectangle 50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4" name="Rounded Rectangle 50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5" name="Rounded Rectangle 50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6" name="Rounded Rectangle 50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7" name="Rounded Rectangle 50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8" name="Rounded Rectangle 50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9" name="Rounded Rectangle 50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0" name="Rounded Rectangle 50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1" name="Rounded Rectangle 51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2" name="Rounded Rectangle 51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3" name="Rounded Rectangle 51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4" name="Rounded Rectangle 51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5" name="Rounded Rectangle 51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6" name="Rounded Rectangle 51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7" name="Rounded Rectangle 51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8" name="Rounded Rectangle 51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9" name="Rounded Rectangle 51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0" name="Rounded Rectangle 51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1" name="Rounded Rectangle 52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2" name="Rounded Rectangle 52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3" name="Rounded Rectangle 52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4" name="Rounded Rectangle 52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5" name="Rounded Rectangle 52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6" name="Rounded Rectangle 52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7" name="Rounded Rectangle 52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8" name="Rounded Rectangle 52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9" name="Rounded Rectangle 52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0" name="Rounded Rectangle 52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1" name="Rounded Rectangle 53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2" name="Rounded Rectangle 53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3" name="Rounded Rectangle 53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4" name="Rounded Rectangle 53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5" name="Rounded Rectangle 53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6" name="Rounded Rectangle 53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7" name="Rounded Rectangle 53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8" name="Rounded Rectangle 53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9" name="Rounded Rectangle 53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0" name="Rounded Rectangle 53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1" name="Rounded Rectangle 54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2" name="Rounded Rectangle 54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3" name="Rounded Rectangle 54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4" name="Rounded Rectangle 54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5" name="Rounded Rectangle 54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6" name="Rounded Rectangle 54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7" name="Rounded Rectangle 54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8" name="Rounded Rectangle 54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9" name="Rounded Rectangle 54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0" name="Rounded Rectangle 54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1" name="Rounded Rectangle 55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2" name="Rounded Rectangle 55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3" name="Rounded Rectangle 55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4" name="Rounded Rectangle 55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5" name="Rounded Rectangle 55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6" name="Rounded Rectangle 55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7" name="Rounded Rectangle 55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8" name="Rounded Rectangle 55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9" name="Rounded Rectangle 55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0" name="Rounded Rectangle 55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1" name="Rounded Rectangle 56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2" name="Rounded Rectangle 56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3" name="Rounded Rectangle 56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4" name="Rounded Rectangle 56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5" name="Rounded Rectangle 56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6" name="Rounded Rectangle 56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7" name="Rounded Rectangle 56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8" name="Rounded Rectangle 56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9" name="Rounded Rectangle 56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0" name="Rounded Rectangle 56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1" name="Rounded Rectangle 57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2" name="Rounded Rectangle 57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3" name="Rounded Rectangle 57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4" name="Rounded Rectangle 57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5" name="Rounded Rectangle 57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6" name="Rounded Rectangle 57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7" name="Rounded Rectangle 57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8" name="Rounded Rectangle 57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9" name="Rounded Rectangle 57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0" name="Rounded Rectangle 57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1" name="Rounded Rectangle 58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2" name="Rounded Rectangle 58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3" name="Rounded Rectangle 58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4" name="Rounded Rectangle 58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5" name="Rounded Rectangle 58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6" name="Rounded Rectangle 58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7" name="Rounded Rectangle 58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8" name="Rounded Rectangle 58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9" name="Rounded Rectangle 58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0" name="Rounded Rectangle 58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1" name="Rounded Rectangle 59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2" name="Rounded Rectangle 59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3" name="Rounded Rectangle 59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4" name="Rounded Rectangle 59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5" name="Rounded Rectangle 59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6" name="Rounded Rectangle 59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7" name="Rounded Rectangle 59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8" name="Rounded Rectangle 59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9" name="Rounded Rectangle 59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0" name="Rounded Rectangle 59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1" name="Rounded Rectangle 60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2" name="Rounded Rectangle 60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3" name="Rounded Rectangle 60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4" name="Rounded Rectangle 60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5" name="Rounded Rectangle 60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6" name="Rounded Rectangle 60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7" name="Rounded Rectangle 60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8" name="Rounded Rectangle 60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9" name="Rounded Rectangle 60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0" name="Rounded Rectangle 60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1" name="Rounded Rectangle 61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2" name="Rounded Rectangle 61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3" name="Rounded Rectangle 61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4" name="Rounded Rectangle 61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5" name="Rounded Rectangle 61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6" name="Rounded Rectangle 61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7" name="Rounded Rectangle 61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8" name="Rounded Rectangle 61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9" name="Rounded Rectangle 61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0" name="Rounded Rectangle 61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1" name="Rounded Rectangle 62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2" name="Rounded Rectangle 62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3" name="Rounded Rectangle 62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4" name="Rounded Rectangle 62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5" name="Rounded Rectangle 62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6" name="Rounded Rectangle 62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7" name="Rounded Rectangle 62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8" name="Rounded Rectangle 62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9" name="Rounded Rectangle 628"/>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0" name="Rounded Rectangle 629"/>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1" name="Rounded Rectangle 630"/>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2" name="Rounded Rectangle 631"/>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3" name="Rounded Rectangle 632"/>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4" name="Rounded Rectangle 633"/>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5" name="Rounded Rectangle 634"/>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6" name="Rounded Rectangle 635"/>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7" name="Rounded Rectangle 636"/>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8" name="Rounded Rectangle 637"/>
          <p:cNvSpPr/>
          <p:nvPr/>
        </p:nvSpPr>
        <p:spPr>
          <a:xfrm>
            <a:off x="9266516" y="57225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latin typeface="Calibri"/>
                <a:ea typeface="+mn-ea"/>
                <a:cs typeface="+mn-cs"/>
              </a:rPr>
              <a:t>00:00</a:t>
            </a:r>
            <a:endParaRPr kumimoji="0" lang="en-US" sz="3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39" name="Oval 638"/>
          <p:cNvSpPr/>
          <p:nvPr/>
        </p:nvSpPr>
        <p:spPr>
          <a:xfrm>
            <a:off x="8961716" y="5574455"/>
            <a:ext cx="1828800" cy="990600"/>
          </a:xfrm>
          <a:prstGeom prst="ellipse">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3ED19"/>
                </a:solidFill>
                <a:effectLst/>
                <a:uLnTx/>
                <a:uFillTx/>
                <a:latin typeface="Times New Roman" pitchFamily="18" charset="0"/>
                <a:ea typeface="+mn-ea"/>
                <a:cs typeface="Times New Roman" pitchFamily="18" charset="0"/>
              </a:rPr>
              <a:t>5 </a:t>
            </a:r>
            <a:r>
              <a:rPr kumimoji="0" lang="en-US" sz="1800" b="1" i="0" u="none" strike="noStrike" kern="0" cap="none" spc="0" normalizeH="0" baseline="0" noProof="0" dirty="0" err="1" smtClean="0">
                <a:ln>
                  <a:noFill/>
                </a:ln>
                <a:solidFill>
                  <a:srgbClr val="03ED19"/>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03ED19"/>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201266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1"/>
                                        </p:tgtEl>
                                        <p:attrNameLst>
                                          <p:attrName>ppt_w</p:attrName>
                                        </p:attrNameLst>
                                      </p:cBhvr>
                                      <p:tavLst>
                                        <p:tav tm="0">
                                          <p:val>
                                            <p:strVal val="ppt_w"/>
                                          </p:val>
                                        </p:tav>
                                        <p:tav tm="100000">
                                          <p:val>
                                            <p:fltVal val="0"/>
                                          </p:val>
                                        </p:tav>
                                      </p:tavLst>
                                    </p:anim>
                                    <p:anim calcmode="lin" valueType="num">
                                      <p:cBhvr>
                                        <p:cTn id="7" dur="500"/>
                                        <p:tgtEl>
                                          <p:spTgt spid="31"/>
                                        </p:tgtEl>
                                        <p:attrNameLst>
                                          <p:attrName>ppt_h</p:attrName>
                                        </p:attrNameLst>
                                      </p:cBhvr>
                                      <p:tavLst>
                                        <p:tav tm="0">
                                          <p:val>
                                            <p:strVal val="ppt_h"/>
                                          </p:val>
                                        </p:tav>
                                        <p:tav tm="100000">
                                          <p:val>
                                            <p:fltVal val="0"/>
                                          </p:val>
                                        </p:tav>
                                      </p:tavLst>
                                    </p:anim>
                                    <p:animEffect transition="out" filter="fade">
                                      <p:cBhvr>
                                        <p:cTn id="8" dur="500"/>
                                        <p:tgtEl>
                                          <p:spTgt spid="31"/>
                                        </p:tgtEl>
                                      </p:cBhvr>
                                    </p:animEffect>
                                    <p:set>
                                      <p:cBhvr>
                                        <p:cTn id="9" dur="1" fill="hold">
                                          <p:stCondLst>
                                            <p:cond delay="499"/>
                                          </p:stCondLst>
                                        </p:cTn>
                                        <p:tgtEl>
                                          <p:spTgt spid="31"/>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30"/>
                                        </p:tgtEl>
                                        <p:attrNameLst>
                                          <p:attrName>ppt_w</p:attrName>
                                        </p:attrNameLst>
                                      </p:cBhvr>
                                      <p:tavLst>
                                        <p:tav tm="0">
                                          <p:val>
                                            <p:strVal val="ppt_w"/>
                                          </p:val>
                                        </p:tav>
                                        <p:tav tm="100000">
                                          <p:val>
                                            <p:fltVal val="0"/>
                                          </p:val>
                                        </p:tav>
                                      </p:tavLst>
                                    </p:anim>
                                    <p:anim calcmode="lin" valueType="num">
                                      <p:cBhvr>
                                        <p:cTn id="12" dur="500"/>
                                        <p:tgtEl>
                                          <p:spTgt spid="30"/>
                                        </p:tgtEl>
                                        <p:attrNameLst>
                                          <p:attrName>ppt_h</p:attrName>
                                        </p:attrNameLst>
                                      </p:cBhvr>
                                      <p:tavLst>
                                        <p:tav tm="0">
                                          <p:val>
                                            <p:strVal val="ppt_h"/>
                                          </p:val>
                                        </p:tav>
                                        <p:tav tm="100000">
                                          <p:val>
                                            <p:fltVal val="0"/>
                                          </p:val>
                                        </p:tav>
                                      </p:tavLst>
                                    </p:anim>
                                    <p:animEffect transition="out" filter="fade">
                                      <p:cBhvr>
                                        <p:cTn id="13" dur="500"/>
                                        <p:tgtEl>
                                          <p:spTgt spid="30"/>
                                        </p:tgtEl>
                                      </p:cBhvr>
                                    </p:animEffect>
                                    <p:set>
                                      <p:cBhvr>
                                        <p:cTn id="14" dur="1" fill="hold">
                                          <p:stCondLst>
                                            <p:cond delay="499"/>
                                          </p:stCondLst>
                                        </p:cTn>
                                        <p:tgtEl>
                                          <p:spTgt spid="30"/>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22" presetClass="entr" presetSubtype="2"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righ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par>
                                <p:cTn id="35" presetID="53" presetClass="entr" presetSubtype="16"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37"/>
                    </p:tgtEl>
                  </p:cond>
                </p:stCondLst>
                <p:endSync evt="end" delay="0">
                  <p:rtn val="all"/>
                </p:endSync>
                <p:childTnLst>
                  <p:par>
                    <p:cTn id="41" fill="hold">
                      <p:stCondLst>
                        <p:cond delay="0"/>
                      </p:stCondLst>
                      <p:childTnLst>
                        <p:par>
                          <p:cTn id="42" fill="hold">
                            <p:stCondLst>
                              <p:cond delay="0"/>
                            </p:stCondLst>
                            <p:childTnLst>
                              <p:par>
                                <p:cTn id="43" presetID="4" presetClass="exit" presetSubtype="16" fill="hold" grpId="0" nodeType="clickEffect">
                                  <p:stCondLst>
                                    <p:cond delay="0"/>
                                  </p:stCondLst>
                                  <p:childTnLst>
                                    <p:animEffect transition="out" filter="box(in)">
                                      <p:cBhvr>
                                        <p:cTn id="44" dur="500"/>
                                        <p:tgtEl>
                                          <p:spTgt spid="337"/>
                                        </p:tgtEl>
                                      </p:cBhvr>
                                    </p:animEffect>
                                    <p:set>
                                      <p:cBhvr>
                                        <p:cTn id="45" dur="1" fill="hold">
                                          <p:stCondLst>
                                            <p:cond delay="499"/>
                                          </p:stCondLst>
                                        </p:cTn>
                                        <p:tgtEl>
                                          <p:spTgt spid="337"/>
                                        </p:tgtEl>
                                        <p:attrNameLst>
                                          <p:attrName>style.visibility</p:attrName>
                                        </p:attrNameLst>
                                      </p:cBhvr>
                                      <p:to>
                                        <p:strVal val="hidden"/>
                                      </p:to>
                                    </p:set>
                                  </p:childTnLst>
                                </p:cTn>
                              </p:par>
                            </p:childTnLst>
                          </p:cTn>
                        </p:par>
                        <p:par>
                          <p:cTn id="46" fill="hold">
                            <p:stCondLst>
                              <p:cond delay="500"/>
                            </p:stCondLst>
                            <p:childTnLst>
                              <p:par>
                                <p:cTn id="47" presetID="11" presetClass="entr" presetSubtype="0" fill="hold" grpId="0" nodeType="afterEffect">
                                  <p:stCondLst>
                                    <p:cond delay="0"/>
                                  </p:stCondLst>
                                  <p:childTnLst>
                                    <p:set>
                                      <p:cBhvr>
                                        <p:cTn id="48" dur="1000">
                                          <p:stCondLst>
                                            <p:cond delay="0"/>
                                          </p:stCondLst>
                                        </p:cTn>
                                        <p:tgtEl>
                                          <p:spTgt spid="217"/>
                                        </p:tgtEl>
                                        <p:attrNameLst>
                                          <p:attrName>style.visibility</p:attrName>
                                        </p:attrNameLst>
                                      </p:cBhvr>
                                      <p:to>
                                        <p:strVal val="visible"/>
                                      </p:to>
                                    </p:set>
                                  </p:childTnLst>
                                </p:cTn>
                              </p:par>
                            </p:childTnLst>
                          </p:cTn>
                        </p:par>
                        <p:par>
                          <p:cTn id="49" fill="hold">
                            <p:stCondLst>
                              <p:cond delay="1500"/>
                            </p:stCondLst>
                            <p:childTnLst>
                              <p:par>
                                <p:cTn id="50" presetID="11" presetClass="entr" presetSubtype="0" fill="hold" grpId="0" nodeType="afterEffect">
                                  <p:stCondLst>
                                    <p:cond delay="0"/>
                                  </p:stCondLst>
                                  <p:childTnLst>
                                    <p:set>
                                      <p:cBhvr>
                                        <p:cTn id="51" dur="1000">
                                          <p:stCondLst>
                                            <p:cond delay="0"/>
                                          </p:stCondLst>
                                        </p:cTn>
                                        <p:tgtEl>
                                          <p:spTgt spid="218"/>
                                        </p:tgtEl>
                                        <p:attrNameLst>
                                          <p:attrName>style.visibility</p:attrName>
                                        </p:attrNameLst>
                                      </p:cBhvr>
                                      <p:to>
                                        <p:strVal val="visible"/>
                                      </p:to>
                                    </p:set>
                                  </p:childTnLst>
                                </p:cTn>
                              </p:par>
                            </p:childTnLst>
                          </p:cTn>
                        </p:par>
                        <p:par>
                          <p:cTn id="52" fill="hold">
                            <p:stCondLst>
                              <p:cond delay="2500"/>
                            </p:stCondLst>
                            <p:childTnLst>
                              <p:par>
                                <p:cTn id="53" presetID="11" presetClass="entr" presetSubtype="0" fill="hold" grpId="0" nodeType="afterEffect">
                                  <p:stCondLst>
                                    <p:cond delay="0"/>
                                  </p:stCondLst>
                                  <p:childTnLst>
                                    <p:set>
                                      <p:cBhvr>
                                        <p:cTn id="54" dur="1000">
                                          <p:stCondLst>
                                            <p:cond delay="0"/>
                                          </p:stCondLst>
                                        </p:cTn>
                                        <p:tgtEl>
                                          <p:spTgt spid="219"/>
                                        </p:tgtEl>
                                        <p:attrNameLst>
                                          <p:attrName>style.visibility</p:attrName>
                                        </p:attrNameLst>
                                      </p:cBhvr>
                                      <p:to>
                                        <p:strVal val="visible"/>
                                      </p:to>
                                    </p:set>
                                  </p:childTnLst>
                                </p:cTn>
                              </p:par>
                            </p:childTnLst>
                          </p:cTn>
                        </p:par>
                        <p:par>
                          <p:cTn id="55" fill="hold">
                            <p:stCondLst>
                              <p:cond delay="3500"/>
                            </p:stCondLst>
                            <p:childTnLst>
                              <p:par>
                                <p:cTn id="56" presetID="11" presetClass="entr" presetSubtype="0" fill="hold" grpId="0" nodeType="afterEffect">
                                  <p:stCondLst>
                                    <p:cond delay="0"/>
                                  </p:stCondLst>
                                  <p:childTnLst>
                                    <p:set>
                                      <p:cBhvr>
                                        <p:cTn id="57" dur="1000">
                                          <p:stCondLst>
                                            <p:cond delay="0"/>
                                          </p:stCondLst>
                                        </p:cTn>
                                        <p:tgtEl>
                                          <p:spTgt spid="220"/>
                                        </p:tgtEl>
                                        <p:attrNameLst>
                                          <p:attrName>style.visibility</p:attrName>
                                        </p:attrNameLst>
                                      </p:cBhvr>
                                      <p:to>
                                        <p:strVal val="visible"/>
                                      </p:to>
                                    </p:set>
                                  </p:childTnLst>
                                </p:cTn>
                              </p:par>
                            </p:childTnLst>
                          </p:cTn>
                        </p:par>
                        <p:par>
                          <p:cTn id="58" fill="hold">
                            <p:stCondLst>
                              <p:cond delay="4500"/>
                            </p:stCondLst>
                            <p:childTnLst>
                              <p:par>
                                <p:cTn id="59" presetID="11" presetClass="entr" presetSubtype="0" fill="hold" grpId="0" nodeType="afterEffect">
                                  <p:stCondLst>
                                    <p:cond delay="0"/>
                                  </p:stCondLst>
                                  <p:childTnLst>
                                    <p:set>
                                      <p:cBhvr>
                                        <p:cTn id="60" dur="1000">
                                          <p:stCondLst>
                                            <p:cond delay="0"/>
                                          </p:stCondLst>
                                        </p:cTn>
                                        <p:tgtEl>
                                          <p:spTgt spid="221"/>
                                        </p:tgtEl>
                                        <p:attrNameLst>
                                          <p:attrName>style.visibility</p:attrName>
                                        </p:attrNameLst>
                                      </p:cBhvr>
                                      <p:to>
                                        <p:strVal val="visible"/>
                                      </p:to>
                                    </p:set>
                                  </p:childTnLst>
                                </p:cTn>
                              </p:par>
                            </p:childTnLst>
                          </p:cTn>
                        </p:par>
                        <p:par>
                          <p:cTn id="61" fill="hold">
                            <p:stCondLst>
                              <p:cond delay="5500"/>
                            </p:stCondLst>
                            <p:childTnLst>
                              <p:par>
                                <p:cTn id="62" presetID="11" presetClass="entr" presetSubtype="0" fill="hold" grpId="0" nodeType="afterEffect">
                                  <p:stCondLst>
                                    <p:cond delay="0"/>
                                  </p:stCondLst>
                                  <p:childTnLst>
                                    <p:set>
                                      <p:cBhvr>
                                        <p:cTn id="63" dur="1000">
                                          <p:stCondLst>
                                            <p:cond delay="0"/>
                                          </p:stCondLst>
                                        </p:cTn>
                                        <p:tgtEl>
                                          <p:spTgt spid="222"/>
                                        </p:tgtEl>
                                        <p:attrNameLst>
                                          <p:attrName>style.visibility</p:attrName>
                                        </p:attrNameLst>
                                      </p:cBhvr>
                                      <p:to>
                                        <p:strVal val="visible"/>
                                      </p:to>
                                    </p:set>
                                  </p:childTnLst>
                                </p:cTn>
                              </p:par>
                            </p:childTnLst>
                          </p:cTn>
                        </p:par>
                        <p:par>
                          <p:cTn id="64" fill="hold">
                            <p:stCondLst>
                              <p:cond delay="6500"/>
                            </p:stCondLst>
                            <p:childTnLst>
                              <p:par>
                                <p:cTn id="65" presetID="11" presetClass="entr" presetSubtype="0" fill="hold" grpId="0" nodeType="afterEffect">
                                  <p:stCondLst>
                                    <p:cond delay="0"/>
                                  </p:stCondLst>
                                  <p:childTnLst>
                                    <p:set>
                                      <p:cBhvr>
                                        <p:cTn id="66" dur="1000">
                                          <p:stCondLst>
                                            <p:cond delay="0"/>
                                          </p:stCondLst>
                                        </p:cTn>
                                        <p:tgtEl>
                                          <p:spTgt spid="223"/>
                                        </p:tgtEl>
                                        <p:attrNameLst>
                                          <p:attrName>style.visibility</p:attrName>
                                        </p:attrNameLst>
                                      </p:cBhvr>
                                      <p:to>
                                        <p:strVal val="visible"/>
                                      </p:to>
                                    </p:set>
                                  </p:childTnLst>
                                </p:cTn>
                              </p:par>
                            </p:childTnLst>
                          </p:cTn>
                        </p:par>
                        <p:par>
                          <p:cTn id="67" fill="hold">
                            <p:stCondLst>
                              <p:cond delay="7500"/>
                            </p:stCondLst>
                            <p:childTnLst>
                              <p:par>
                                <p:cTn id="68" presetID="11" presetClass="entr" presetSubtype="0" fill="hold" grpId="0" nodeType="afterEffect">
                                  <p:stCondLst>
                                    <p:cond delay="0"/>
                                  </p:stCondLst>
                                  <p:childTnLst>
                                    <p:set>
                                      <p:cBhvr>
                                        <p:cTn id="69" dur="1000">
                                          <p:stCondLst>
                                            <p:cond delay="0"/>
                                          </p:stCondLst>
                                        </p:cTn>
                                        <p:tgtEl>
                                          <p:spTgt spid="224"/>
                                        </p:tgtEl>
                                        <p:attrNameLst>
                                          <p:attrName>style.visibility</p:attrName>
                                        </p:attrNameLst>
                                      </p:cBhvr>
                                      <p:to>
                                        <p:strVal val="visible"/>
                                      </p:to>
                                    </p:set>
                                  </p:childTnLst>
                                </p:cTn>
                              </p:par>
                            </p:childTnLst>
                          </p:cTn>
                        </p:par>
                        <p:par>
                          <p:cTn id="70" fill="hold">
                            <p:stCondLst>
                              <p:cond delay="8500"/>
                            </p:stCondLst>
                            <p:childTnLst>
                              <p:par>
                                <p:cTn id="71" presetID="11" presetClass="entr" presetSubtype="0" fill="hold" grpId="0" nodeType="afterEffect">
                                  <p:stCondLst>
                                    <p:cond delay="0"/>
                                  </p:stCondLst>
                                  <p:childTnLst>
                                    <p:set>
                                      <p:cBhvr>
                                        <p:cTn id="72" dur="1000">
                                          <p:stCondLst>
                                            <p:cond delay="0"/>
                                          </p:stCondLst>
                                        </p:cTn>
                                        <p:tgtEl>
                                          <p:spTgt spid="225"/>
                                        </p:tgtEl>
                                        <p:attrNameLst>
                                          <p:attrName>style.visibility</p:attrName>
                                        </p:attrNameLst>
                                      </p:cBhvr>
                                      <p:to>
                                        <p:strVal val="visible"/>
                                      </p:to>
                                    </p:set>
                                  </p:childTnLst>
                                </p:cTn>
                              </p:par>
                            </p:childTnLst>
                          </p:cTn>
                        </p:par>
                        <p:par>
                          <p:cTn id="73" fill="hold">
                            <p:stCondLst>
                              <p:cond delay="9500"/>
                            </p:stCondLst>
                            <p:childTnLst>
                              <p:par>
                                <p:cTn id="74" presetID="11" presetClass="entr" presetSubtype="0" fill="hold" grpId="0" nodeType="afterEffect">
                                  <p:stCondLst>
                                    <p:cond delay="0"/>
                                  </p:stCondLst>
                                  <p:childTnLst>
                                    <p:set>
                                      <p:cBhvr>
                                        <p:cTn id="75" dur="1000">
                                          <p:stCondLst>
                                            <p:cond delay="0"/>
                                          </p:stCondLst>
                                        </p:cTn>
                                        <p:tgtEl>
                                          <p:spTgt spid="226"/>
                                        </p:tgtEl>
                                        <p:attrNameLst>
                                          <p:attrName>style.visibility</p:attrName>
                                        </p:attrNameLst>
                                      </p:cBhvr>
                                      <p:to>
                                        <p:strVal val="visible"/>
                                      </p:to>
                                    </p:set>
                                  </p:childTnLst>
                                </p:cTn>
                              </p:par>
                            </p:childTnLst>
                          </p:cTn>
                        </p:par>
                        <p:par>
                          <p:cTn id="76" fill="hold">
                            <p:stCondLst>
                              <p:cond delay="10500"/>
                            </p:stCondLst>
                            <p:childTnLst>
                              <p:par>
                                <p:cTn id="77" presetID="11" presetClass="entr" presetSubtype="0" fill="hold" grpId="0" nodeType="afterEffect">
                                  <p:stCondLst>
                                    <p:cond delay="0"/>
                                  </p:stCondLst>
                                  <p:childTnLst>
                                    <p:set>
                                      <p:cBhvr>
                                        <p:cTn id="78" dur="1000">
                                          <p:stCondLst>
                                            <p:cond delay="0"/>
                                          </p:stCondLst>
                                        </p:cTn>
                                        <p:tgtEl>
                                          <p:spTgt spid="227"/>
                                        </p:tgtEl>
                                        <p:attrNameLst>
                                          <p:attrName>style.visibility</p:attrName>
                                        </p:attrNameLst>
                                      </p:cBhvr>
                                      <p:to>
                                        <p:strVal val="visible"/>
                                      </p:to>
                                    </p:set>
                                  </p:childTnLst>
                                </p:cTn>
                              </p:par>
                            </p:childTnLst>
                          </p:cTn>
                        </p:par>
                        <p:par>
                          <p:cTn id="79" fill="hold">
                            <p:stCondLst>
                              <p:cond delay="11500"/>
                            </p:stCondLst>
                            <p:childTnLst>
                              <p:par>
                                <p:cTn id="80" presetID="11" presetClass="entr" presetSubtype="0" fill="hold" grpId="0" nodeType="afterEffect">
                                  <p:stCondLst>
                                    <p:cond delay="0"/>
                                  </p:stCondLst>
                                  <p:childTnLst>
                                    <p:set>
                                      <p:cBhvr>
                                        <p:cTn id="81" dur="1000">
                                          <p:stCondLst>
                                            <p:cond delay="0"/>
                                          </p:stCondLst>
                                        </p:cTn>
                                        <p:tgtEl>
                                          <p:spTgt spid="228"/>
                                        </p:tgtEl>
                                        <p:attrNameLst>
                                          <p:attrName>style.visibility</p:attrName>
                                        </p:attrNameLst>
                                      </p:cBhvr>
                                      <p:to>
                                        <p:strVal val="visible"/>
                                      </p:to>
                                    </p:set>
                                  </p:childTnLst>
                                </p:cTn>
                              </p:par>
                            </p:childTnLst>
                          </p:cTn>
                        </p:par>
                        <p:par>
                          <p:cTn id="82" fill="hold">
                            <p:stCondLst>
                              <p:cond delay="12500"/>
                            </p:stCondLst>
                            <p:childTnLst>
                              <p:par>
                                <p:cTn id="83" presetID="11" presetClass="entr" presetSubtype="0" fill="hold" grpId="0" nodeType="afterEffect">
                                  <p:stCondLst>
                                    <p:cond delay="0"/>
                                  </p:stCondLst>
                                  <p:childTnLst>
                                    <p:set>
                                      <p:cBhvr>
                                        <p:cTn id="84" dur="1000">
                                          <p:stCondLst>
                                            <p:cond delay="0"/>
                                          </p:stCondLst>
                                        </p:cTn>
                                        <p:tgtEl>
                                          <p:spTgt spid="229"/>
                                        </p:tgtEl>
                                        <p:attrNameLst>
                                          <p:attrName>style.visibility</p:attrName>
                                        </p:attrNameLst>
                                      </p:cBhvr>
                                      <p:to>
                                        <p:strVal val="visible"/>
                                      </p:to>
                                    </p:set>
                                  </p:childTnLst>
                                </p:cTn>
                              </p:par>
                            </p:childTnLst>
                          </p:cTn>
                        </p:par>
                        <p:par>
                          <p:cTn id="85" fill="hold">
                            <p:stCondLst>
                              <p:cond delay="13500"/>
                            </p:stCondLst>
                            <p:childTnLst>
                              <p:par>
                                <p:cTn id="86" presetID="11" presetClass="entr" presetSubtype="0" fill="hold" grpId="0" nodeType="afterEffect">
                                  <p:stCondLst>
                                    <p:cond delay="0"/>
                                  </p:stCondLst>
                                  <p:childTnLst>
                                    <p:set>
                                      <p:cBhvr>
                                        <p:cTn id="87" dur="1000">
                                          <p:stCondLst>
                                            <p:cond delay="0"/>
                                          </p:stCondLst>
                                        </p:cTn>
                                        <p:tgtEl>
                                          <p:spTgt spid="230"/>
                                        </p:tgtEl>
                                        <p:attrNameLst>
                                          <p:attrName>style.visibility</p:attrName>
                                        </p:attrNameLst>
                                      </p:cBhvr>
                                      <p:to>
                                        <p:strVal val="visible"/>
                                      </p:to>
                                    </p:set>
                                  </p:childTnLst>
                                </p:cTn>
                              </p:par>
                            </p:childTnLst>
                          </p:cTn>
                        </p:par>
                        <p:par>
                          <p:cTn id="88" fill="hold">
                            <p:stCondLst>
                              <p:cond delay="14500"/>
                            </p:stCondLst>
                            <p:childTnLst>
                              <p:par>
                                <p:cTn id="89" presetID="11" presetClass="entr" presetSubtype="0" fill="hold" grpId="0" nodeType="afterEffect">
                                  <p:stCondLst>
                                    <p:cond delay="0"/>
                                  </p:stCondLst>
                                  <p:childTnLst>
                                    <p:set>
                                      <p:cBhvr>
                                        <p:cTn id="90" dur="1000">
                                          <p:stCondLst>
                                            <p:cond delay="0"/>
                                          </p:stCondLst>
                                        </p:cTn>
                                        <p:tgtEl>
                                          <p:spTgt spid="231"/>
                                        </p:tgtEl>
                                        <p:attrNameLst>
                                          <p:attrName>style.visibility</p:attrName>
                                        </p:attrNameLst>
                                      </p:cBhvr>
                                      <p:to>
                                        <p:strVal val="visible"/>
                                      </p:to>
                                    </p:set>
                                  </p:childTnLst>
                                </p:cTn>
                              </p:par>
                            </p:childTnLst>
                          </p:cTn>
                        </p:par>
                        <p:par>
                          <p:cTn id="91" fill="hold">
                            <p:stCondLst>
                              <p:cond delay="15500"/>
                            </p:stCondLst>
                            <p:childTnLst>
                              <p:par>
                                <p:cTn id="92" presetID="11" presetClass="entr" presetSubtype="0" fill="hold" grpId="0" nodeType="afterEffect">
                                  <p:stCondLst>
                                    <p:cond delay="0"/>
                                  </p:stCondLst>
                                  <p:childTnLst>
                                    <p:set>
                                      <p:cBhvr>
                                        <p:cTn id="93" dur="1000">
                                          <p:stCondLst>
                                            <p:cond delay="0"/>
                                          </p:stCondLst>
                                        </p:cTn>
                                        <p:tgtEl>
                                          <p:spTgt spid="232"/>
                                        </p:tgtEl>
                                        <p:attrNameLst>
                                          <p:attrName>style.visibility</p:attrName>
                                        </p:attrNameLst>
                                      </p:cBhvr>
                                      <p:to>
                                        <p:strVal val="visible"/>
                                      </p:to>
                                    </p:set>
                                  </p:childTnLst>
                                </p:cTn>
                              </p:par>
                            </p:childTnLst>
                          </p:cTn>
                        </p:par>
                        <p:par>
                          <p:cTn id="94" fill="hold">
                            <p:stCondLst>
                              <p:cond delay="16500"/>
                            </p:stCondLst>
                            <p:childTnLst>
                              <p:par>
                                <p:cTn id="95" presetID="11" presetClass="entr" presetSubtype="0" fill="hold" grpId="0" nodeType="afterEffect">
                                  <p:stCondLst>
                                    <p:cond delay="0"/>
                                  </p:stCondLst>
                                  <p:childTnLst>
                                    <p:set>
                                      <p:cBhvr>
                                        <p:cTn id="96" dur="1000">
                                          <p:stCondLst>
                                            <p:cond delay="0"/>
                                          </p:stCondLst>
                                        </p:cTn>
                                        <p:tgtEl>
                                          <p:spTgt spid="233"/>
                                        </p:tgtEl>
                                        <p:attrNameLst>
                                          <p:attrName>style.visibility</p:attrName>
                                        </p:attrNameLst>
                                      </p:cBhvr>
                                      <p:to>
                                        <p:strVal val="visible"/>
                                      </p:to>
                                    </p:set>
                                  </p:childTnLst>
                                </p:cTn>
                              </p:par>
                            </p:childTnLst>
                          </p:cTn>
                        </p:par>
                        <p:par>
                          <p:cTn id="97" fill="hold">
                            <p:stCondLst>
                              <p:cond delay="17500"/>
                            </p:stCondLst>
                            <p:childTnLst>
                              <p:par>
                                <p:cTn id="98" presetID="11" presetClass="entr" presetSubtype="0" fill="hold" grpId="0" nodeType="afterEffect">
                                  <p:stCondLst>
                                    <p:cond delay="0"/>
                                  </p:stCondLst>
                                  <p:childTnLst>
                                    <p:set>
                                      <p:cBhvr>
                                        <p:cTn id="99" dur="1000">
                                          <p:stCondLst>
                                            <p:cond delay="0"/>
                                          </p:stCondLst>
                                        </p:cTn>
                                        <p:tgtEl>
                                          <p:spTgt spid="234"/>
                                        </p:tgtEl>
                                        <p:attrNameLst>
                                          <p:attrName>style.visibility</p:attrName>
                                        </p:attrNameLst>
                                      </p:cBhvr>
                                      <p:to>
                                        <p:strVal val="visible"/>
                                      </p:to>
                                    </p:set>
                                  </p:childTnLst>
                                </p:cTn>
                              </p:par>
                            </p:childTnLst>
                          </p:cTn>
                        </p:par>
                        <p:par>
                          <p:cTn id="100" fill="hold">
                            <p:stCondLst>
                              <p:cond delay="18500"/>
                            </p:stCondLst>
                            <p:childTnLst>
                              <p:par>
                                <p:cTn id="101" presetID="11" presetClass="entr" presetSubtype="0" fill="hold" grpId="0" nodeType="afterEffect">
                                  <p:stCondLst>
                                    <p:cond delay="0"/>
                                  </p:stCondLst>
                                  <p:childTnLst>
                                    <p:set>
                                      <p:cBhvr>
                                        <p:cTn id="102" dur="1000">
                                          <p:stCondLst>
                                            <p:cond delay="0"/>
                                          </p:stCondLst>
                                        </p:cTn>
                                        <p:tgtEl>
                                          <p:spTgt spid="235"/>
                                        </p:tgtEl>
                                        <p:attrNameLst>
                                          <p:attrName>style.visibility</p:attrName>
                                        </p:attrNameLst>
                                      </p:cBhvr>
                                      <p:to>
                                        <p:strVal val="visible"/>
                                      </p:to>
                                    </p:set>
                                  </p:childTnLst>
                                </p:cTn>
                              </p:par>
                            </p:childTnLst>
                          </p:cTn>
                        </p:par>
                        <p:par>
                          <p:cTn id="103" fill="hold">
                            <p:stCondLst>
                              <p:cond delay="19500"/>
                            </p:stCondLst>
                            <p:childTnLst>
                              <p:par>
                                <p:cTn id="104" presetID="11" presetClass="entr" presetSubtype="0" fill="hold" grpId="0" nodeType="afterEffect">
                                  <p:stCondLst>
                                    <p:cond delay="0"/>
                                  </p:stCondLst>
                                  <p:childTnLst>
                                    <p:set>
                                      <p:cBhvr>
                                        <p:cTn id="105" dur="1000">
                                          <p:stCondLst>
                                            <p:cond delay="0"/>
                                          </p:stCondLst>
                                        </p:cTn>
                                        <p:tgtEl>
                                          <p:spTgt spid="236"/>
                                        </p:tgtEl>
                                        <p:attrNameLst>
                                          <p:attrName>style.visibility</p:attrName>
                                        </p:attrNameLst>
                                      </p:cBhvr>
                                      <p:to>
                                        <p:strVal val="visible"/>
                                      </p:to>
                                    </p:set>
                                  </p:childTnLst>
                                </p:cTn>
                              </p:par>
                            </p:childTnLst>
                          </p:cTn>
                        </p:par>
                        <p:par>
                          <p:cTn id="106" fill="hold">
                            <p:stCondLst>
                              <p:cond delay="20500"/>
                            </p:stCondLst>
                            <p:childTnLst>
                              <p:par>
                                <p:cTn id="107" presetID="11" presetClass="entr" presetSubtype="0" fill="hold" grpId="0" nodeType="afterEffect">
                                  <p:stCondLst>
                                    <p:cond delay="0"/>
                                  </p:stCondLst>
                                  <p:childTnLst>
                                    <p:set>
                                      <p:cBhvr>
                                        <p:cTn id="108" dur="1000">
                                          <p:stCondLst>
                                            <p:cond delay="0"/>
                                          </p:stCondLst>
                                        </p:cTn>
                                        <p:tgtEl>
                                          <p:spTgt spid="237"/>
                                        </p:tgtEl>
                                        <p:attrNameLst>
                                          <p:attrName>style.visibility</p:attrName>
                                        </p:attrNameLst>
                                      </p:cBhvr>
                                      <p:to>
                                        <p:strVal val="visible"/>
                                      </p:to>
                                    </p:set>
                                  </p:childTnLst>
                                </p:cTn>
                              </p:par>
                            </p:childTnLst>
                          </p:cTn>
                        </p:par>
                        <p:par>
                          <p:cTn id="109" fill="hold">
                            <p:stCondLst>
                              <p:cond delay="21500"/>
                            </p:stCondLst>
                            <p:childTnLst>
                              <p:par>
                                <p:cTn id="110" presetID="11" presetClass="entr" presetSubtype="0" fill="hold" grpId="0" nodeType="afterEffect">
                                  <p:stCondLst>
                                    <p:cond delay="0"/>
                                  </p:stCondLst>
                                  <p:childTnLst>
                                    <p:set>
                                      <p:cBhvr>
                                        <p:cTn id="111" dur="1000">
                                          <p:stCondLst>
                                            <p:cond delay="0"/>
                                          </p:stCondLst>
                                        </p:cTn>
                                        <p:tgtEl>
                                          <p:spTgt spid="238"/>
                                        </p:tgtEl>
                                        <p:attrNameLst>
                                          <p:attrName>style.visibility</p:attrName>
                                        </p:attrNameLst>
                                      </p:cBhvr>
                                      <p:to>
                                        <p:strVal val="visible"/>
                                      </p:to>
                                    </p:set>
                                  </p:childTnLst>
                                </p:cTn>
                              </p:par>
                            </p:childTnLst>
                          </p:cTn>
                        </p:par>
                        <p:par>
                          <p:cTn id="112" fill="hold">
                            <p:stCondLst>
                              <p:cond delay="22500"/>
                            </p:stCondLst>
                            <p:childTnLst>
                              <p:par>
                                <p:cTn id="113" presetID="11" presetClass="entr" presetSubtype="0" fill="hold" grpId="0" nodeType="afterEffect">
                                  <p:stCondLst>
                                    <p:cond delay="0"/>
                                  </p:stCondLst>
                                  <p:childTnLst>
                                    <p:set>
                                      <p:cBhvr>
                                        <p:cTn id="114" dur="1000">
                                          <p:stCondLst>
                                            <p:cond delay="0"/>
                                          </p:stCondLst>
                                        </p:cTn>
                                        <p:tgtEl>
                                          <p:spTgt spid="239"/>
                                        </p:tgtEl>
                                        <p:attrNameLst>
                                          <p:attrName>style.visibility</p:attrName>
                                        </p:attrNameLst>
                                      </p:cBhvr>
                                      <p:to>
                                        <p:strVal val="visible"/>
                                      </p:to>
                                    </p:set>
                                  </p:childTnLst>
                                </p:cTn>
                              </p:par>
                            </p:childTnLst>
                          </p:cTn>
                        </p:par>
                        <p:par>
                          <p:cTn id="115" fill="hold">
                            <p:stCondLst>
                              <p:cond delay="23500"/>
                            </p:stCondLst>
                            <p:childTnLst>
                              <p:par>
                                <p:cTn id="116" presetID="11" presetClass="entr" presetSubtype="0" fill="hold" grpId="0" nodeType="afterEffect">
                                  <p:stCondLst>
                                    <p:cond delay="0"/>
                                  </p:stCondLst>
                                  <p:childTnLst>
                                    <p:set>
                                      <p:cBhvr>
                                        <p:cTn id="117" dur="1000">
                                          <p:stCondLst>
                                            <p:cond delay="0"/>
                                          </p:stCondLst>
                                        </p:cTn>
                                        <p:tgtEl>
                                          <p:spTgt spid="240"/>
                                        </p:tgtEl>
                                        <p:attrNameLst>
                                          <p:attrName>style.visibility</p:attrName>
                                        </p:attrNameLst>
                                      </p:cBhvr>
                                      <p:to>
                                        <p:strVal val="visible"/>
                                      </p:to>
                                    </p:set>
                                  </p:childTnLst>
                                </p:cTn>
                              </p:par>
                            </p:childTnLst>
                          </p:cTn>
                        </p:par>
                        <p:par>
                          <p:cTn id="118" fill="hold">
                            <p:stCondLst>
                              <p:cond delay="24500"/>
                            </p:stCondLst>
                            <p:childTnLst>
                              <p:par>
                                <p:cTn id="119" presetID="11" presetClass="entr" presetSubtype="0" fill="hold" grpId="0" nodeType="afterEffect">
                                  <p:stCondLst>
                                    <p:cond delay="0"/>
                                  </p:stCondLst>
                                  <p:childTnLst>
                                    <p:set>
                                      <p:cBhvr>
                                        <p:cTn id="120" dur="1000">
                                          <p:stCondLst>
                                            <p:cond delay="0"/>
                                          </p:stCondLst>
                                        </p:cTn>
                                        <p:tgtEl>
                                          <p:spTgt spid="241"/>
                                        </p:tgtEl>
                                        <p:attrNameLst>
                                          <p:attrName>style.visibility</p:attrName>
                                        </p:attrNameLst>
                                      </p:cBhvr>
                                      <p:to>
                                        <p:strVal val="visible"/>
                                      </p:to>
                                    </p:set>
                                  </p:childTnLst>
                                </p:cTn>
                              </p:par>
                            </p:childTnLst>
                          </p:cTn>
                        </p:par>
                        <p:par>
                          <p:cTn id="121" fill="hold">
                            <p:stCondLst>
                              <p:cond delay="25500"/>
                            </p:stCondLst>
                            <p:childTnLst>
                              <p:par>
                                <p:cTn id="122" presetID="11" presetClass="entr" presetSubtype="0" fill="hold" grpId="0" nodeType="afterEffect">
                                  <p:stCondLst>
                                    <p:cond delay="0"/>
                                  </p:stCondLst>
                                  <p:childTnLst>
                                    <p:set>
                                      <p:cBhvr>
                                        <p:cTn id="123" dur="1000">
                                          <p:stCondLst>
                                            <p:cond delay="0"/>
                                          </p:stCondLst>
                                        </p:cTn>
                                        <p:tgtEl>
                                          <p:spTgt spid="242"/>
                                        </p:tgtEl>
                                        <p:attrNameLst>
                                          <p:attrName>style.visibility</p:attrName>
                                        </p:attrNameLst>
                                      </p:cBhvr>
                                      <p:to>
                                        <p:strVal val="visible"/>
                                      </p:to>
                                    </p:set>
                                  </p:childTnLst>
                                </p:cTn>
                              </p:par>
                            </p:childTnLst>
                          </p:cTn>
                        </p:par>
                        <p:par>
                          <p:cTn id="124" fill="hold">
                            <p:stCondLst>
                              <p:cond delay="26500"/>
                            </p:stCondLst>
                            <p:childTnLst>
                              <p:par>
                                <p:cTn id="125" presetID="11" presetClass="entr" presetSubtype="0" fill="hold" grpId="0" nodeType="afterEffect">
                                  <p:stCondLst>
                                    <p:cond delay="0"/>
                                  </p:stCondLst>
                                  <p:childTnLst>
                                    <p:set>
                                      <p:cBhvr>
                                        <p:cTn id="126" dur="1000">
                                          <p:stCondLst>
                                            <p:cond delay="0"/>
                                          </p:stCondLst>
                                        </p:cTn>
                                        <p:tgtEl>
                                          <p:spTgt spid="243"/>
                                        </p:tgtEl>
                                        <p:attrNameLst>
                                          <p:attrName>style.visibility</p:attrName>
                                        </p:attrNameLst>
                                      </p:cBhvr>
                                      <p:to>
                                        <p:strVal val="visible"/>
                                      </p:to>
                                    </p:set>
                                  </p:childTnLst>
                                </p:cTn>
                              </p:par>
                            </p:childTnLst>
                          </p:cTn>
                        </p:par>
                        <p:par>
                          <p:cTn id="127" fill="hold">
                            <p:stCondLst>
                              <p:cond delay="27500"/>
                            </p:stCondLst>
                            <p:childTnLst>
                              <p:par>
                                <p:cTn id="128" presetID="11" presetClass="entr" presetSubtype="0" fill="hold" grpId="0" nodeType="afterEffect">
                                  <p:stCondLst>
                                    <p:cond delay="0"/>
                                  </p:stCondLst>
                                  <p:childTnLst>
                                    <p:set>
                                      <p:cBhvr>
                                        <p:cTn id="129" dur="1000">
                                          <p:stCondLst>
                                            <p:cond delay="0"/>
                                          </p:stCondLst>
                                        </p:cTn>
                                        <p:tgtEl>
                                          <p:spTgt spid="244"/>
                                        </p:tgtEl>
                                        <p:attrNameLst>
                                          <p:attrName>style.visibility</p:attrName>
                                        </p:attrNameLst>
                                      </p:cBhvr>
                                      <p:to>
                                        <p:strVal val="visible"/>
                                      </p:to>
                                    </p:set>
                                  </p:childTnLst>
                                </p:cTn>
                              </p:par>
                            </p:childTnLst>
                          </p:cTn>
                        </p:par>
                        <p:par>
                          <p:cTn id="130" fill="hold">
                            <p:stCondLst>
                              <p:cond delay="28500"/>
                            </p:stCondLst>
                            <p:childTnLst>
                              <p:par>
                                <p:cTn id="131" presetID="11" presetClass="entr" presetSubtype="0" fill="hold" grpId="0" nodeType="afterEffect">
                                  <p:stCondLst>
                                    <p:cond delay="0"/>
                                  </p:stCondLst>
                                  <p:childTnLst>
                                    <p:set>
                                      <p:cBhvr>
                                        <p:cTn id="132" dur="1000">
                                          <p:stCondLst>
                                            <p:cond delay="0"/>
                                          </p:stCondLst>
                                        </p:cTn>
                                        <p:tgtEl>
                                          <p:spTgt spid="245"/>
                                        </p:tgtEl>
                                        <p:attrNameLst>
                                          <p:attrName>style.visibility</p:attrName>
                                        </p:attrNameLst>
                                      </p:cBhvr>
                                      <p:to>
                                        <p:strVal val="visible"/>
                                      </p:to>
                                    </p:set>
                                  </p:childTnLst>
                                </p:cTn>
                              </p:par>
                            </p:childTnLst>
                          </p:cTn>
                        </p:par>
                        <p:par>
                          <p:cTn id="133" fill="hold">
                            <p:stCondLst>
                              <p:cond delay="29500"/>
                            </p:stCondLst>
                            <p:childTnLst>
                              <p:par>
                                <p:cTn id="134" presetID="11" presetClass="entr" presetSubtype="0" fill="hold" grpId="0" nodeType="afterEffect">
                                  <p:stCondLst>
                                    <p:cond delay="0"/>
                                  </p:stCondLst>
                                  <p:childTnLst>
                                    <p:set>
                                      <p:cBhvr>
                                        <p:cTn id="135" dur="1000">
                                          <p:stCondLst>
                                            <p:cond delay="0"/>
                                          </p:stCondLst>
                                        </p:cTn>
                                        <p:tgtEl>
                                          <p:spTgt spid="246"/>
                                        </p:tgtEl>
                                        <p:attrNameLst>
                                          <p:attrName>style.visibility</p:attrName>
                                        </p:attrNameLst>
                                      </p:cBhvr>
                                      <p:to>
                                        <p:strVal val="visible"/>
                                      </p:to>
                                    </p:set>
                                  </p:childTnLst>
                                </p:cTn>
                              </p:par>
                            </p:childTnLst>
                          </p:cTn>
                        </p:par>
                        <p:par>
                          <p:cTn id="136" fill="hold">
                            <p:stCondLst>
                              <p:cond delay="30500"/>
                            </p:stCondLst>
                            <p:childTnLst>
                              <p:par>
                                <p:cTn id="137" presetID="11" presetClass="entr" presetSubtype="0" fill="hold" grpId="0" nodeType="afterEffect">
                                  <p:stCondLst>
                                    <p:cond delay="0"/>
                                  </p:stCondLst>
                                  <p:childTnLst>
                                    <p:set>
                                      <p:cBhvr>
                                        <p:cTn id="138" dur="1000">
                                          <p:stCondLst>
                                            <p:cond delay="0"/>
                                          </p:stCondLst>
                                        </p:cTn>
                                        <p:tgtEl>
                                          <p:spTgt spid="247"/>
                                        </p:tgtEl>
                                        <p:attrNameLst>
                                          <p:attrName>style.visibility</p:attrName>
                                        </p:attrNameLst>
                                      </p:cBhvr>
                                      <p:to>
                                        <p:strVal val="visible"/>
                                      </p:to>
                                    </p:set>
                                  </p:childTnLst>
                                </p:cTn>
                              </p:par>
                            </p:childTnLst>
                          </p:cTn>
                        </p:par>
                        <p:par>
                          <p:cTn id="139" fill="hold">
                            <p:stCondLst>
                              <p:cond delay="31500"/>
                            </p:stCondLst>
                            <p:childTnLst>
                              <p:par>
                                <p:cTn id="140" presetID="11" presetClass="entr" presetSubtype="0" fill="hold" grpId="0" nodeType="afterEffect">
                                  <p:stCondLst>
                                    <p:cond delay="0"/>
                                  </p:stCondLst>
                                  <p:childTnLst>
                                    <p:set>
                                      <p:cBhvr>
                                        <p:cTn id="141" dur="1000">
                                          <p:stCondLst>
                                            <p:cond delay="0"/>
                                          </p:stCondLst>
                                        </p:cTn>
                                        <p:tgtEl>
                                          <p:spTgt spid="248"/>
                                        </p:tgtEl>
                                        <p:attrNameLst>
                                          <p:attrName>style.visibility</p:attrName>
                                        </p:attrNameLst>
                                      </p:cBhvr>
                                      <p:to>
                                        <p:strVal val="visible"/>
                                      </p:to>
                                    </p:set>
                                  </p:childTnLst>
                                </p:cTn>
                              </p:par>
                            </p:childTnLst>
                          </p:cTn>
                        </p:par>
                        <p:par>
                          <p:cTn id="142" fill="hold">
                            <p:stCondLst>
                              <p:cond delay="32500"/>
                            </p:stCondLst>
                            <p:childTnLst>
                              <p:par>
                                <p:cTn id="143" presetID="11" presetClass="entr" presetSubtype="0" fill="hold" grpId="0" nodeType="afterEffect">
                                  <p:stCondLst>
                                    <p:cond delay="0"/>
                                  </p:stCondLst>
                                  <p:childTnLst>
                                    <p:set>
                                      <p:cBhvr>
                                        <p:cTn id="144" dur="1000">
                                          <p:stCondLst>
                                            <p:cond delay="0"/>
                                          </p:stCondLst>
                                        </p:cTn>
                                        <p:tgtEl>
                                          <p:spTgt spid="249"/>
                                        </p:tgtEl>
                                        <p:attrNameLst>
                                          <p:attrName>style.visibility</p:attrName>
                                        </p:attrNameLst>
                                      </p:cBhvr>
                                      <p:to>
                                        <p:strVal val="visible"/>
                                      </p:to>
                                    </p:set>
                                  </p:childTnLst>
                                </p:cTn>
                              </p:par>
                            </p:childTnLst>
                          </p:cTn>
                        </p:par>
                        <p:par>
                          <p:cTn id="145" fill="hold">
                            <p:stCondLst>
                              <p:cond delay="33500"/>
                            </p:stCondLst>
                            <p:childTnLst>
                              <p:par>
                                <p:cTn id="146" presetID="11" presetClass="entr" presetSubtype="0" fill="hold" grpId="0" nodeType="afterEffect">
                                  <p:stCondLst>
                                    <p:cond delay="0"/>
                                  </p:stCondLst>
                                  <p:childTnLst>
                                    <p:set>
                                      <p:cBhvr>
                                        <p:cTn id="147" dur="1000">
                                          <p:stCondLst>
                                            <p:cond delay="0"/>
                                          </p:stCondLst>
                                        </p:cTn>
                                        <p:tgtEl>
                                          <p:spTgt spid="250"/>
                                        </p:tgtEl>
                                        <p:attrNameLst>
                                          <p:attrName>style.visibility</p:attrName>
                                        </p:attrNameLst>
                                      </p:cBhvr>
                                      <p:to>
                                        <p:strVal val="visible"/>
                                      </p:to>
                                    </p:set>
                                  </p:childTnLst>
                                </p:cTn>
                              </p:par>
                            </p:childTnLst>
                          </p:cTn>
                        </p:par>
                        <p:par>
                          <p:cTn id="148" fill="hold">
                            <p:stCondLst>
                              <p:cond delay="34500"/>
                            </p:stCondLst>
                            <p:childTnLst>
                              <p:par>
                                <p:cTn id="149" presetID="11" presetClass="entr" presetSubtype="0" fill="hold" grpId="0" nodeType="afterEffect">
                                  <p:stCondLst>
                                    <p:cond delay="0"/>
                                  </p:stCondLst>
                                  <p:childTnLst>
                                    <p:set>
                                      <p:cBhvr>
                                        <p:cTn id="150" dur="1000">
                                          <p:stCondLst>
                                            <p:cond delay="0"/>
                                          </p:stCondLst>
                                        </p:cTn>
                                        <p:tgtEl>
                                          <p:spTgt spid="251"/>
                                        </p:tgtEl>
                                        <p:attrNameLst>
                                          <p:attrName>style.visibility</p:attrName>
                                        </p:attrNameLst>
                                      </p:cBhvr>
                                      <p:to>
                                        <p:strVal val="visible"/>
                                      </p:to>
                                    </p:set>
                                  </p:childTnLst>
                                </p:cTn>
                              </p:par>
                            </p:childTnLst>
                          </p:cTn>
                        </p:par>
                        <p:par>
                          <p:cTn id="151" fill="hold">
                            <p:stCondLst>
                              <p:cond delay="35500"/>
                            </p:stCondLst>
                            <p:childTnLst>
                              <p:par>
                                <p:cTn id="152" presetID="11" presetClass="entr" presetSubtype="0" fill="hold" grpId="0" nodeType="afterEffect">
                                  <p:stCondLst>
                                    <p:cond delay="0"/>
                                  </p:stCondLst>
                                  <p:childTnLst>
                                    <p:set>
                                      <p:cBhvr>
                                        <p:cTn id="153" dur="1000">
                                          <p:stCondLst>
                                            <p:cond delay="0"/>
                                          </p:stCondLst>
                                        </p:cTn>
                                        <p:tgtEl>
                                          <p:spTgt spid="252"/>
                                        </p:tgtEl>
                                        <p:attrNameLst>
                                          <p:attrName>style.visibility</p:attrName>
                                        </p:attrNameLst>
                                      </p:cBhvr>
                                      <p:to>
                                        <p:strVal val="visible"/>
                                      </p:to>
                                    </p:set>
                                  </p:childTnLst>
                                </p:cTn>
                              </p:par>
                            </p:childTnLst>
                          </p:cTn>
                        </p:par>
                        <p:par>
                          <p:cTn id="154" fill="hold">
                            <p:stCondLst>
                              <p:cond delay="36500"/>
                            </p:stCondLst>
                            <p:childTnLst>
                              <p:par>
                                <p:cTn id="155" presetID="11" presetClass="entr" presetSubtype="0" fill="hold" grpId="0" nodeType="afterEffect">
                                  <p:stCondLst>
                                    <p:cond delay="0"/>
                                  </p:stCondLst>
                                  <p:childTnLst>
                                    <p:set>
                                      <p:cBhvr>
                                        <p:cTn id="156" dur="1000">
                                          <p:stCondLst>
                                            <p:cond delay="0"/>
                                          </p:stCondLst>
                                        </p:cTn>
                                        <p:tgtEl>
                                          <p:spTgt spid="253"/>
                                        </p:tgtEl>
                                        <p:attrNameLst>
                                          <p:attrName>style.visibility</p:attrName>
                                        </p:attrNameLst>
                                      </p:cBhvr>
                                      <p:to>
                                        <p:strVal val="visible"/>
                                      </p:to>
                                    </p:set>
                                  </p:childTnLst>
                                </p:cTn>
                              </p:par>
                            </p:childTnLst>
                          </p:cTn>
                        </p:par>
                        <p:par>
                          <p:cTn id="157" fill="hold">
                            <p:stCondLst>
                              <p:cond delay="37500"/>
                            </p:stCondLst>
                            <p:childTnLst>
                              <p:par>
                                <p:cTn id="158" presetID="11" presetClass="entr" presetSubtype="0" fill="hold" grpId="0" nodeType="afterEffect">
                                  <p:stCondLst>
                                    <p:cond delay="0"/>
                                  </p:stCondLst>
                                  <p:childTnLst>
                                    <p:set>
                                      <p:cBhvr>
                                        <p:cTn id="159" dur="1000">
                                          <p:stCondLst>
                                            <p:cond delay="0"/>
                                          </p:stCondLst>
                                        </p:cTn>
                                        <p:tgtEl>
                                          <p:spTgt spid="254"/>
                                        </p:tgtEl>
                                        <p:attrNameLst>
                                          <p:attrName>style.visibility</p:attrName>
                                        </p:attrNameLst>
                                      </p:cBhvr>
                                      <p:to>
                                        <p:strVal val="visible"/>
                                      </p:to>
                                    </p:set>
                                  </p:childTnLst>
                                </p:cTn>
                              </p:par>
                            </p:childTnLst>
                          </p:cTn>
                        </p:par>
                        <p:par>
                          <p:cTn id="160" fill="hold">
                            <p:stCondLst>
                              <p:cond delay="38500"/>
                            </p:stCondLst>
                            <p:childTnLst>
                              <p:par>
                                <p:cTn id="161" presetID="11" presetClass="entr" presetSubtype="0" fill="hold" grpId="0" nodeType="afterEffect">
                                  <p:stCondLst>
                                    <p:cond delay="0"/>
                                  </p:stCondLst>
                                  <p:childTnLst>
                                    <p:set>
                                      <p:cBhvr>
                                        <p:cTn id="162" dur="1000">
                                          <p:stCondLst>
                                            <p:cond delay="0"/>
                                          </p:stCondLst>
                                        </p:cTn>
                                        <p:tgtEl>
                                          <p:spTgt spid="255"/>
                                        </p:tgtEl>
                                        <p:attrNameLst>
                                          <p:attrName>style.visibility</p:attrName>
                                        </p:attrNameLst>
                                      </p:cBhvr>
                                      <p:to>
                                        <p:strVal val="visible"/>
                                      </p:to>
                                    </p:set>
                                  </p:childTnLst>
                                </p:cTn>
                              </p:par>
                            </p:childTnLst>
                          </p:cTn>
                        </p:par>
                        <p:par>
                          <p:cTn id="163" fill="hold">
                            <p:stCondLst>
                              <p:cond delay="39500"/>
                            </p:stCondLst>
                            <p:childTnLst>
                              <p:par>
                                <p:cTn id="164" presetID="11" presetClass="entr" presetSubtype="0" fill="hold" grpId="0" nodeType="afterEffect">
                                  <p:stCondLst>
                                    <p:cond delay="0"/>
                                  </p:stCondLst>
                                  <p:childTnLst>
                                    <p:set>
                                      <p:cBhvr>
                                        <p:cTn id="165" dur="1000">
                                          <p:stCondLst>
                                            <p:cond delay="0"/>
                                          </p:stCondLst>
                                        </p:cTn>
                                        <p:tgtEl>
                                          <p:spTgt spid="256"/>
                                        </p:tgtEl>
                                        <p:attrNameLst>
                                          <p:attrName>style.visibility</p:attrName>
                                        </p:attrNameLst>
                                      </p:cBhvr>
                                      <p:to>
                                        <p:strVal val="visible"/>
                                      </p:to>
                                    </p:set>
                                  </p:childTnLst>
                                </p:cTn>
                              </p:par>
                            </p:childTnLst>
                          </p:cTn>
                        </p:par>
                        <p:par>
                          <p:cTn id="166" fill="hold">
                            <p:stCondLst>
                              <p:cond delay="40500"/>
                            </p:stCondLst>
                            <p:childTnLst>
                              <p:par>
                                <p:cTn id="167" presetID="11" presetClass="entr" presetSubtype="0" fill="hold" grpId="0" nodeType="afterEffect">
                                  <p:stCondLst>
                                    <p:cond delay="0"/>
                                  </p:stCondLst>
                                  <p:childTnLst>
                                    <p:set>
                                      <p:cBhvr>
                                        <p:cTn id="168" dur="1000">
                                          <p:stCondLst>
                                            <p:cond delay="0"/>
                                          </p:stCondLst>
                                        </p:cTn>
                                        <p:tgtEl>
                                          <p:spTgt spid="257"/>
                                        </p:tgtEl>
                                        <p:attrNameLst>
                                          <p:attrName>style.visibility</p:attrName>
                                        </p:attrNameLst>
                                      </p:cBhvr>
                                      <p:to>
                                        <p:strVal val="visible"/>
                                      </p:to>
                                    </p:set>
                                  </p:childTnLst>
                                </p:cTn>
                              </p:par>
                            </p:childTnLst>
                          </p:cTn>
                        </p:par>
                        <p:par>
                          <p:cTn id="169" fill="hold">
                            <p:stCondLst>
                              <p:cond delay="41500"/>
                            </p:stCondLst>
                            <p:childTnLst>
                              <p:par>
                                <p:cTn id="170" presetID="11" presetClass="entr" presetSubtype="0" fill="hold" grpId="0" nodeType="afterEffect">
                                  <p:stCondLst>
                                    <p:cond delay="0"/>
                                  </p:stCondLst>
                                  <p:childTnLst>
                                    <p:set>
                                      <p:cBhvr>
                                        <p:cTn id="171" dur="1000">
                                          <p:stCondLst>
                                            <p:cond delay="0"/>
                                          </p:stCondLst>
                                        </p:cTn>
                                        <p:tgtEl>
                                          <p:spTgt spid="258"/>
                                        </p:tgtEl>
                                        <p:attrNameLst>
                                          <p:attrName>style.visibility</p:attrName>
                                        </p:attrNameLst>
                                      </p:cBhvr>
                                      <p:to>
                                        <p:strVal val="visible"/>
                                      </p:to>
                                    </p:set>
                                  </p:childTnLst>
                                </p:cTn>
                              </p:par>
                            </p:childTnLst>
                          </p:cTn>
                        </p:par>
                        <p:par>
                          <p:cTn id="172" fill="hold">
                            <p:stCondLst>
                              <p:cond delay="42500"/>
                            </p:stCondLst>
                            <p:childTnLst>
                              <p:par>
                                <p:cTn id="173" presetID="11" presetClass="entr" presetSubtype="0" fill="hold" grpId="0" nodeType="afterEffect">
                                  <p:stCondLst>
                                    <p:cond delay="0"/>
                                  </p:stCondLst>
                                  <p:childTnLst>
                                    <p:set>
                                      <p:cBhvr>
                                        <p:cTn id="174" dur="1000">
                                          <p:stCondLst>
                                            <p:cond delay="0"/>
                                          </p:stCondLst>
                                        </p:cTn>
                                        <p:tgtEl>
                                          <p:spTgt spid="259"/>
                                        </p:tgtEl>
                                        <p:attrNameLst>
                                          <p:attrName>style.visibility</p:attrName>
                                        </p:attrNameLst>
                                      </p:cBhvr>
                                      <p:to>
                                        <p:strVal val="visible"/>
                                      </p:to>
                                    </p:set>
                                  </p:childTnLst>
                                </p:cTn>
                              </p:par>
                            </p:childTnLst>
                          </p:cTn>
                        </p:par>
                        <p:par>
                          <p:cTn id="175" fill="hold">
                            <p:stCondLst>
                              <p:cond delay="43500"/>
                            </p:stCondLst>
                            <p:childTnLst>
                              <p:par>
                                <p:cTn id="176" presetID="11" presetClass="entr" presetSubtype="0" fill="hold" grpId="0" nodeType="afterEffect">
                                  <p:stCondLst>
                                    <p:cond delay="0"/>
                                  </p:stCondLst>
                                  <p:childTnLst>
                                    <p:set>
                                      <p:cBhvr>
                                        <p:cTn id="177" dur="1000">
                                          <p:stCondLst>
                                            <p:cond delay="0"/>
                                          </p:stCondLst>
                                        </p:cTn>
                                        <p:tgtEl>
                                          <p:spTgt spid="260"/>
                                        </p:tgtEl>
                                        <p:attrNameLst>
                                          <p:attrName>style.visibility</p:attrName>
                                        </p:attrNameLst>
                                      </p:cBhvr>
                                      <p:to>
                                        <p:strVal val="visible"/>
                                      </p:to>
                                    </p:set>
                                  </p:childTnLst>
                                </p:cTn>
                              </p:par>
                            </p:childTnLst>
                          </p:cTn>
                        </p:par>
                        <p:par>
                          <p:cTn id="178" fill="hold">
                            <p:stCondLst>
                              <p:cond delay="44500"/>
                            </p:stCondLst>
                            <p:childTnLst>
                              <p:par>
                                <p:cTn id="179" presetID="11" presetClass="entr" presetSubtype="0" fill="hold" grpId="0" nodeType="afterEffect">
                                  <p:stCondLst>
                                    <p:cond delay="0"/>
                                  </p:stCondLst>
                                  <p:childTnLst>
                                    <p:set>
                                      <p:cBhvr>
                                        <p:cTn id="180" dur="1000">
                                          <p:stCondLst>
                                            <p:cond delay="0"/>
                                          </p:stCondLst>
                                        </p:cTn>
                                        <p:tgtEl>
                                          <p:spTgt spid="261"/>
                                        </p:tgtEl>
                                        <p:attrNameLst>
                                          <p:attrName>style.visibility</p:attrName>
                                        </p:attrNameLst>
                                      </p:cBhvr>
                                      <p:to>
                                        <p:strVal val="visible"/>
                                      </p:to>
                                    </p:set>
                                  </p:childTnLst>
                                </p:cTn>
                              </p:par>
                            </p:childTnLst>
                          </p:cTn>
                        </p:par>
                        <p:par>
                          <p:cTn id="181" fill="hold">
                            <p:stCondLst>
                              <p:cond delay="45500"/>
                            </p:stCondLst>
                            <p:childTnLst>
                              <p:par>
                                <p:cTn id="182" presetID="11" presetClass="entr" presetSubtype="0" fill="hold" grpId="0" nodeType="afterEffect">
                                  <p:stCondLst>
                                    <p:cond delay="0"/>
                                  </p:stCondLst>
                                  <p:childTnLst>
                                    <p:set>
                                      <p:cBhvr>
                                        <p:cTn id="183" dur="1000">
                                          <p:stCondLst>
                                            <p:cond delay="0"/>
                                          </p:stCondLst>
                                        </p:cTn>
                                        <p:tgtEl>
                                          <p:spTgt spid="262"/>
                                        </p:tgtEl>
                                        <p:attrNameLst>
                                          <p:attrName>style.visibility</p:attrName>
                                        </p:attrNameLst>
                                      </p:cBhvr>
                                      <p:to>
                                        <p:strVal val="visible"/>
                                      </p:to>
                                    </p:set>
                                  </p:childTnLst>
                                </p:cTn>
                              </p:par>
                            </p:childTnLst>
                          </p:cTn>
                        </p:par>
                        <p:par>
                          <p:cTn id="184" fill="hold">
                            <p:stCondLst>
                              <p:cond delay="46500"/>
                            </p:stCondLst>
                            <p:childTnLst>
                              <p:par>
                                <p:cTn id="185" presetID="11" presetClass="entr" presetSubtype="0" fill="hold" grpId="0" nodeType="afterEffect">
                                  <p:stCondLst>
                                    <p:cond delay="0"/>
                                  </p:stCondLst>
                                  <p:childTnLst>
                                    <p:set>
                                      <p:cBhvr>
                                        <p:cTn id="186" dur="1000">
                                          <p:stCondLst>
                                            <p:cond delay="0"/>
                                          </p:stCondLst>
                                        </p:cTn>
                                        <p:tgtEl>
                                          <p:spTgt spid="263"/>
                                        </p:tgtEl>
                                        <p:attrNameLst>
                                          <p:attrName>style.visibility</p:attrName>
                                        </p:attrNameLst>
                                      </p:cBhvr>
                                      <p:to>
                                        <p:strVal val="visible"/>
                                      </p:to>
                                    </p:set>
                                  </p:childTnLst>
                                </p:cTn>
                              </p:par>
                            </p:childTnLst>
                          </p:cTn>
                        </p:par>
                        <p:par>
                          <p:cTn id="187" fill="hold">
                            <p:stCondLst>
                              <p:cond delay="47500"/>
                            </p:stCondLst>
                            <p:childTnLst>
                              <p:par>
                                <p:cTn id="188" presetID="11" presetClass="entr" presetSubtype="0" fill="hold" grpId="0" nodeType="afterEffect">
                                  <p:stCondLst>
                                    <p:cond delay="0"/>
                                  </p:stCondLst>
                                  <p:childTnLst>
                                    <p:set>
                                      <p:cBhvr>
                                        <p:cTn id="189" dur="1000">
                                          <p:stCondLst>
                                            <p:cond delay="0"/>
                                          </p:stCondLst>
                                        </p:cTn>
                                        <p:tgtEl>
                                          <p:spTgt spid="264"/>
                                        </p:tgtEl>
                                        <p:attrNameLst>
                                          <p:attrName>style.visibility</p:attrName>
                                        </p:attrNameLst>
                                      </p:cBhvr>
                                      <p:to>
                                        <p:strVal val="visible"/>
                                      </p:to>
                                    </p:set>
                                  </p:childTnLst>
                                </p:cTn>
                              </p:par>
                            </p:childTnLst>
                          </p:cTn>
                        </p:par>
                        <p:par>
                          <p:cTn id="190" fill="hold">
                            <p:stCondLst>
                              <p:cond delay="48500"/>
                            </p:stCondLst>
                            <p:childTnLst>
                              <p:par>
                                <p:cTn id="191" presetID="11" presetClass="entr" presetSubtype="0" fill="hold" grpId="0" nodeType="afterEffect">
                                  <p:stCondLst>
                                    <p:cond delay="0"/>
                                  </p:stCondLst>
                                  <p:childTnLst>
                                    <p:set>
                                      <p:cBhvr>
                                        <p:cTn id="192" dur="1000">
                                          <p:stCondLst>
                                            <p:cond delay="0"/>
                                          </p:stCondLst>
                                        </p:cTn>
                                        <p:tgtEl>
                                          <p:spTgt spid="265"/>
                                        </p:tgtEl>
                                        <p:attrNameLst>
                                          <p:attrName>style.visibility</p:attrName>
                                        </p:attrNameLst>
                                      </p:cBhvr>
                                      <p:to>
                                        <p:strVal val="visible"/>
                                      </p:to>
                                    </p:set>
                                  </p:childTnLst>
                                </p:cTn>
                              </p:par>
                            </p:childTnLst>
                          </p:cTn>
                        </p:par>
                        <p:par>
                          <p:cTn id="193" fill="hold">
                            <p:stCondLst>
                              <p:cond delay="49500"/>
                            </p:stCondLst>
                            <p:childTnLst>
                              <p:par>
                                <p:cTn id="194" presetID="11" presetClass="entr" presetSubtype="0" fill="hold" grpId="0" nodeType="afterEffect">
                                  <p:stCondLst>
                                    <p:cond delay="0"/>
                                  </p:stCondLst>
                                  <p:childTnLst>
                                    <p:set>
                                      <p:cBhvr>
                                        <p:cTn id="195" dur="1000">
                                          <p:stCondLst>
                                            <p:cond delay="0"/>
                                          </p:stCondLst>
                                        </p:cTn>
                                        <p:tgtEl>
                                          <p:spTgt spid="266"/>
                                        </p:tgtEl>
                                        <p:attrNameLst>
                                          <p:attrName>style.visibility</p:attrName>
                                        </p:attrNameLst>
                                      </p:cBhvr>
                                      <p:to>
                                        <p:strVal val="visible"/>
                                      </p:to>
                                    </p:set>
                                  </p:childTnLst>
                                </p:cTn>
                              </p:par>
                            </p:childTnLst>
                          </p:cTn>
                        </p:par>
                        <p:par>
                          <p:cTn id="196" fill="hold">
                            <p:stCondLst>
                              <p:cond delay="50500"/>
                            </p:stCondLst>
                            <p:childTnLst>
                              <p:par>
                                <p:cTn id="197" presetID="11" presetClass="entr" presetSubtype="0" fill="hold" grpId="0" nodeType="afterEffect">
                                  <p:stCondLst>
                                    <p:cond delay="0"/>
                                  </p:stCondLst>
                                  <p:childTnLst>
                                    <p:set>
                                      <p:cBhvr>
                                        <p:cTn id="198" dur="1000">
                                          <p:stCondLst>
                                            <p:cond delay="0"/>
                                          </p:stCondLst>
                                        </p:cTn>
                                        <p:tgtEl>
                                          <p:spTgt spid="267"/>
                                        </p:tgtEl>
                                        <p:attrNameLst>
                                          <p:attrName>style.visibility</p:attrName>
                                        </p:attrNameLst>
                                      </p:cBhvr>
                                      <p:to>
                                        <p:strVal val="visible"/>
                                      </p:to>
                                    </p:set>
                                  </p:childTnLst>
                                </p:cTn>
                              </p:par>
                            </p:childTnLst>
                          </p:cTn>
                        </p:par>
                        <p:par>
                          <p:cTn id="199" fill="hold">
                            <p:stCondLst>
                              <p:cond delay="51500"/>
                            </p:stCondLst>
                            <p:childTnLst>
                              <p:par>
                                <p:cTn id="200" presetID="11" presetClass="entr" presetSubtype="0" fill="hold" grpId="0" nodeType="afterEffect">
                                  <p:stCondLst>
                                    <p:cond delay="0"/>
                                  </p:stCondLst>
                                  <p:childTnLst>
                                    <p:set>
                                      <p:cBhvr>
                                        <p:cTn id="201" dur="1000">
                                          <p:stCondLst>
                                            <p:cond delay="0"/>
                                          </p:stCondLst>
                                        </p:cTn>
                                        <p:tgtEl>
                                          <p:spTgt spid="268"/>
                                        </p:tgtEl>
                                        <p:attrNameLst>
                                          <p:attrName>style.visibility</p:attrName>
                                        </p:attrNameLst>
                                      </p:cBhvr>
                                      <p:to>
                                        <p:strVal val="visible"/>
                                      </p:to>
                                    </p:set>
                                  </p:childTnLst>
                                </p:cTn>
                              </p:par>
                            </p:childTnLst>
                          </p:cTn>
                        </p:par>
                        <p:par>
                          <p:cTn id="202" fill="hold">
                            <p:stCondLst>
                              <p:cond delay="52500"/>
                            </p:stCondLst>
                            <p:childTnLst>
                              <p:par>
                                <p:cTn id="203" presetID="11" presetClass="entr" presetSubtype="0" fill="hold" grpId="0" nodeType="afterEffect">
                                  <p:stCondLst>
                                    <p:cond delay="0"/>
                                  </p:stCondLst>
                                  <p:childTnLst>
                                    <p:set>
                                      <p:cBhvr>
                                        <p:cTn id="204" dur="1000">
                                          <p:stCondLst>
                                            <p:cond delay="0"/>
                                          </p:stCondLst>
                                        </p:cTn>
                                        <p:tgtEl>
                                          <p:spTgt spid="269"/>
                                        </p:tgtEl>
                                        <p:attrNameLst>
                                          <p:attrName>style.visibility</p:attrName>
                                        </p:attrNameLst>
                                      </p:cBhvr>
                                      <p:to>
                                        <p:strVal val="visible"/>
                                      </p:to>
                                    </p:set>
                                  </p:childTnLst>
                                </p:cTn>
                              </p:par>
                            </p:childTnLst>
                          </p:cTn>
                        </p:par>
                        <p:par>
                          <p:cTn id="205" fill="hold">
                            <p:stCondLst>
                              <p:cond delay="53500"/>
                            </p:stCondLst>
                            <p:childTnLst>
                              <p:par>
                                <p:cTn id="206" presetID="11" presetClass="entr" presetSubtype="0" fill="hold" grpId="0" nodeType="afterEffect">
                                  <p:stCondLst>
                                    <p:cond delay="0"/>
                                  </p:stCondLst>
                                  <p:childTnLst>
                                    <p:set>
                                      <p:cBhvr>
                                        <p:cTn id="207" dur="1000">
                                          <p:stCondLst>
                                            <p:cond delay="0"/>
                                          </p:stCondLst>
                                        </p:cTn>
                                        <p:tgtEl>
                                          <p:spTgt spid="270"/>
                                        </p:tgtEl>
                                        <p:attrNameLst>
                                          <p:attrName>style.visibility</p:attrName>
                                        </p:attrNameLst>
                                      </p:cBhvr>
                                      <p:to>
                                        <p:strVal val="visible"/>
                                      </p:to>
                                    </p:set>
                                  </p:childTnLst>
                                </p:cTn>
                              </p:par>
                            </p:childTnLst>
                          </p:cTn>
                        </p:par>
                        <p:par>
                          <p:cTn id="208" fill="hold">
                            <p:stCondLst>
                              <p:cond delay="54500"/>
                            </p:stCondLst>
                            <p:childTnLst>
                              <p:par>
                                <p:cTn id="209" presetID="11" presetClass="entr" presetSubtype="0" fill="hold" grpId="0" nodeType="afterEffect">
                                  <p:stCondLst>
                                    <p:cond delay="0"/>
                                  </p:stCondLst>
                                  <p:childTnLst>
                                    <p:set>
                                      <p:cBhvr>
                                        <p:cTn id="210" dur="1000">
                                          <p:stCondLst>
                                            <p:cond delay="0"/>
                                          </p:stCondLst>
                                        </p:cTn>
                                        <p:tgtEl>
                                          <p:spTgt spid="271"/>
                                        </p:tgtEl>
                                        <p:attrNameLst>
                                          <p:attrName>style.visibility</p:attrName>
                                        </p:attrNameLst>
                                      </p:cBhvr>
                                      <p:to>
                                        <p:strVal val="visible"/>
                                      </p:to>
                                    </p:set>
                                  </p:childTnLst>
                                </p:cTn>
                              </p:par>
                            </p:childTnLst>
                          </p:cTn>
                        </p:par>
                        <p:par>
                          <p:cTn id="211" fill="hold">
                            <p:stCondLst>
                              <p:cond delay="55500"/>
                            </p:stCondLst>
                            <p:childTnLst>
                              <p:par>
                                <p:cTn id="212" presetID="11" presetClass="entr" presetSubtype="0" fill="hold" grpId="0" nodeType="afterEffect">
                                  <p:stCondLst>
                                    <p:cond delay="0"/>
                                  </p:stCondLst>
                                  <p:childTnLst>
                                    <p:set>
                                      <p:cBhvr>
                                        <p:cTn id="213" dur="1000">
                                          <p:stCondLst>
                                            <p:cond delay="0"/>
                                          </p:stCondLst>
                                        </p:cTn>
                                        <p:tgtEl>
                                          <p:spTgt spid="272"/>
                                        </p:tgtEl>
                                        <p:attrNameLst>
                                          <p:attrName>style.visibility</p:attrName>
                                        </p:attrNameLst>
                                      </p:cBhvr>
                                      <p:to>
                                        <p:strVal val="visible"/>
                                      </p:to>
                                    </p:set>
                                  </p:childTnLst>
                                </p:cTn>
                              </p:par>
                            </p:childTnLst>
                          </p:cTn>
                        </p:par>
                        <p:par>
                          <p:cTn id="214" fill="hold">
                            <p:stCondLst>
                              <p:cond delay="56500"/>
                            </p:stCondLst>
                            <p:childTnLst>
                              <p:par>
                                <p:cTn id="215" presetID="11" presetClass="entr" presetSubtype="0" fill="hold" grpId="0" nodeType="afterEffect">
                                  <p:stCondLst>
                                    <p:cond delay="0"/>
                                  </p:stCondLst>
                                  <p:childTnLst>
                                    <p:set>
                                      <p:cBhvr>
                                        <p:cTn id="216" dur="1000">
                                          <p:stCondLst>
                                            <p:cond delay="0"/>
                                          </p:stCondLst>
                                        </p:cTn>
                                        <p:tgtEl>
                                          <p:spTgt spid="273"/>
                                        </p:tgtEl>
                                        <p:attrNameLst>
                                          <p:attrName>style.visibility</p:attrName>
                                        </p:attrNameLst>
                                      </p:cBhvr>
                                      <p:to>
                                        <p:strVal val="visible"/>
                                      </p:to>
                                    </p:set>
                                  </p:childTnLst>
                                </p:cTn>
                              </p:par>
                            </p:childTnLst>
                          </p:cTn>
                        </p:par>
                        <p:par>
                          <p:cTn id="217" fill="hold">
                            <p:stCondLst>
                              <p:cond delay="57500"/>
                            </p:stCondLst>
                            <p:childTnLst>
                              <p:par>
                                <p:cTn id="218" presetID="11" presetClass="entr" presetSubtype="0" fill="hold" grpId="0" nodeType="afterEffect">
                                  <p:stCondLst>
                                    <p:cond delay="0"/>
                                  </p:stCondLst>
                                  <p:childTnLst>
                                    <p:set>
                                      <p:cBhvr>
                                        <p:cTn id="219" dur="1000">
                                          <p:stCondLst>
                                            <p:cond delay="0"/>
                                          </p:stCondLst>
                                        </p:cTn>
                                        <p:tgtEl>
                                          <p:spTgt spid="274"/>
                                        </p:tgtEl>
                                        <p:attrNameLst>
                                          <p:attrName>style.visibility</p:attrName>
                                        </p:attrNameLst>
                                      </p:cBhvr>
                                      <p:to>
                                        <p:strVal val="visible"/>
                                      </p:to>
                                    </p:set>
                                  </p:childTnLst>
                                </p:cTn>
                              </p:par>
                            </p:childTnLst>
                          </p:cTn>
                        </p:par>
                        <p:par>
                          <p:cTn id="220" fill="hold">
                            <p:stCondLst>
                              <p:cond delay="58500"/>
                            </p:stCondLst>
                            <p:childTnLst>
                              <p:par>
                                <p:cTn id="221" presetID="11" presetClass="entr" presetSubtype="0" fill="hold" grpId="0" nodeType="afterEffect">
                                  <p:stCondLst>
                                    <p:cond delay="0"/>
                                  </p:stCondLst>
                                  <p:childTnLst>
                                    <p:set>
                                      <p:cBhvr>
                                        <p:cTn id="222" dur="1000">
                                          <p:stCondLst>
                                            <p:cond delay="0"/>
                                          </p:stCondLst>
                                        </p:cTn>
                                        <p:tgtEl>
                                          <p:spTgt spid="275"/>
                                        </p:tgtEl>
                                        <p:attrNameLst>
                                          <p:attrName>style.visibility</p:attrName>
                                        </p:attrNameLst>
                                      </p:cBhvr>
                                      <p:to>
                                        <p:strVal val="visible"/>
                                      </p:to>
                                    </p:set>
                                  </p:childTnLst>
                                </p:cTn>
                              </p:par>
                            </p:childTnLst>
                          </p:cTn>
                        </p:par>
                        <p:par>
                          <p:cTn id="223" fill="hold">
                            <p:stCondLst>
                              <p:cond delay="59500"/>
                            </p:stCondLst>
                            <p:childTnLst>
                              <p:par>
                                <p:cTn id="224" presetID="11" presetClass="entr" presetSubtype="0" fill="hold" grpId="0" nodeType="afterEffect">
                                  <p:stCondLst>
                                    <p:cond delay="0"/>
                                  </p:stCondLst>
                                  <p:childTnLst>
                                    <p:set>
                                      <p:cBhvr>
                                        <p:cTn id="225" dur="1000">
                                          <p:stCondLst>
                                            <p:cond delay="0"/>
                                          </p:stCondLst>
                                        </p:cTn>
                                        <p:tgtEl>
                                          <p:spTgt spid="276"/>
                                        </p:tgtEl>
                                        <p:attrNameLst>
                                          <p:attrName>style.visibility</p:attrName>
                                        </p:attrNameLst>
                                      </p:cBhvr>
                                      <p:to>
                                        <p:strVal val="visible"/>
                                      </p:to>
                                    </p:set>
                                  </p:childTnLst>
                                </p:cTn>
                              </p:par>
                            </p:childTnLst>
                          </p:cTn>
                        </p:par>
                        <p:par>
                          <p:cTn id="226" fill="hold">
                            <p:stCondLst>
                              <p:cond delay="60500"/>
                            </p:stCondLst>
                            <p:childTnLst>
                              <p:par>
                                <p:cTn id="227" presetID="11" presetClass="entr" presetSubtype="0" fill="hold" grpId="0" nodeType="afterEffect">
                                  <p:stCondLst>
                                    <p:cond delay="0"/>
                                  </p:stCondLst>
                                  <p:childTnLst>
                                    <p:set>
                                      <p:cBhvr>
                                        <p:cTn id="228" dur="1000">
                                          <p:stCondLst>
                                            <p:cond delay="0"/>
                                          </p:stCondLst>
                                        </p:cTn>
                                        <p:tgtEl>
                                          <p:spTgt spid="277"/>
                                        </p:tgtEl>
                                        <p:attrNameLst>
                                          <p:attrName>style.visibility</p:attrName>
                                        </p:attrNameLst>
                                      </p:cBhvr>
                                      <p:to>
                                        <p:strVal val="visible"/>
                                      </p:to>
                                    </p:set>
                                  </p:childTnLst>
                                </p:cTn>
                              </p:par>
                            </p:childTnLst>
                          </p:cTn>
                        </p:par>
                        <p:par>
                          <p:cTn id="229" fill="hold">
                            <p:stCondLst>
                              <p:cond delay="61500"/>
                            </p:stCondLst>
                            <p:childTnLst>
                              <p:par>
                                <p:cTn id="230" presetID="11" presetClass="entr" presetSubtype="0" fill="hold" grpId="0" nodeType="afterEffect">
                                  <p:stCondLst>
                                    <p:cond delay="0"/>
                                  </p:stCondLst>
                                  <p:childTnLst>
                                    <p:set>
                                      <p:cBhvr>
                                        <p:cTn id="231" dur="1000">
                                          <p:stCondLst>
                                            <p:cond delay="0"/>
                                          </p:stCondLst>
                                        </p:cTn>
                                        <p:tgtEl>
                                          <p:spTgt spid="278"/>
                                        </p:tgtEl>
                                        <p:attrNameLst>
                                          <p:attrName>style.visibility</p:attrName>
                                        </p:attrNameLst>
                                      </p:cBhvr>
                                      <p:to>
                                        <p:strVal val="visible"/>
                                      </p:to>
                                    </p:set>
                                  </p:childTnLst>
                                </p:cTn>
                              </p:par>
                            </p:childTnLst>
                          </p:cTn>
                        </p:par>
                        <p:par>
                          <p:cTn id="232" fill="hold">
                            <p:stCondLst>
                              <p:cond delay="62500"/>
                            </p:stCondLst>
                            <p:childTnLst>
                              <p:par>
                                <p:cTn id="233" presetID="11" presetClass="entr" presetSubtype="0" fill="hold" grpId="0" nodeType="afterEffect">
                                  <p:stCondLst>
                                    <p:cond delay="0"/>
                                  </p:stCondLst>
                                  <p:childTnLst>
                                    <p:set>
                                      <p:cBhvr>
                                        <p:cTn id="234" dur="1000">
                                          <p:stCondLst>
                                            <p:cond delay="0"/>
                                          </p:stCondLst>
                                        </p:cTn>
                                        <p:tgtEl>
                                          <p:spTgt spid="279"/>
                                        </p:tgtEl>
                                        <p:attrNameLst>
                                          <p:attrName>style.visibility</p:attrName>
                                        </p:attrNameLst>
                                      </p:cBhvr>
                                      <p:to>
                                        <p:strVal val="visible"/>
                                      </p:to>
                                    </p:set>
                                  </p:childTnLst>
                                </p:cTn>
                              </p:par>
                            </p:childTnLst>
                          </p:cTn>
                        </p:par>
                        <p:par>
                          <p:cTn id="235" fill="hold">
                            <p:stCondLst>
                              <p:cond delay="63500"/>
                            </p:stCondLst>
                            <p:childTnLst>
                              <p:par>
                                <p:cTn id="236" presetID="11" presetClass="entr" presetSubtype="0" fill="hold" grpId="0" nodeType="afterEffect">
                                  <p:stCondLst>
                                    <p:cond delay="0"/>
                                  </p:stCondLst>
                                  <p:childTnLst>
                                    <p:set>
                                      <p:cBhvr>
                                        <p:cTn id="237" dur="1000">
                                          <p:stCondLst>
                                            <p:cond delay="0"/>
                                          </p:stCondLst>
                                        </p:cTn>
                                        <p:tgtEl>
                                          <p:spTgt spid="280"/>
                                        </p:tgtEl>
                                        <p:attrNameLst>
                                          <p:attrName>style.visibility</p:attrName>
                                        </p:attrNameLst>
                                      </p:cBhvr>
                                      <p:to>
                                        <p:strVal val="visible"/>
                                      </p:to>
                                    </p:set>
                                  </p:childTnLst>
                                </p:cTn>
                              </p:par>
                            </p:childTnLst>
                          </p:cTn>
                        </p:par>
                        <p:par>
                          <p:cTn id="238" fill="hold">
                            <p:stCondLst>
                              <p:cond delay="64500"/>
                            </p:stCondLst>
                            <p:childTnLst>
                              <p:par>
                                <p:cTn id="239" presetID="11" presetClass="entr" presetSubtype="0" fill="hold" grpId="0" nodeType="afterEffect">
                                  <p:stCondLst>
                                    <p:cond delay="0"/>
                                  </p:stCondLst>
                                  <p:childTnLst>
                                    <p:set>
                                      <p:cBhvr>
                                        <p:cTn id="240" dur="1000">
                                          <p:stCondLst>
                                            <p:cond delay="0"/>
                                          </p:stCondLst>
                                        </p:cTn>
                                        <p:tgtEl>
                                          <p:spTgt spid="281"/>
                                        </p:tgtEl>
                                        <p:attrNameLst>
                                          <p:attrName>style.visibility</p:attrName>
                                        </p:attrNameLst>
                                      </p:cBhvr>
                                      <p:to>
                                        <p:strVal val="visible"/>
                                      </p:to>
                                    </p:set>
                                  </p:childTnLst>
                                </p:cTn>
                              </p:par>
                            </p:childTnLst>
                          </p:cTn>
                        </p:par>
                        <p:par>
                          <p:cTn id="241" fill="hold">
                            <p:stCondLst>
                              <p:cond delay="65500"/>
                            </p:stCondLst>
                            <p:childTnLst>
                              <p:par>
                                <p:cTn id="242" presetID="11" presetClass="entr" presetSubtype="0" fill="hold" grpId="0" nodeType="afterEffect">
                                  <p:stCondLst>
                                    <p:cond delay="0"/>
                                  </p:stCondLst>
                                  <p:childTnLst>
                                    <p:set>
                                      <p:cBhvr>
                                        <p:cTn id="243" dur="1000">
                                          <p:stCondLst>
                                            <p:cond delay="0"/>
                                          </p:stCondLst>
                                        </p:cTn>
                                        <p:tgtEl>
                                          <p:spTgt spid="282"/>
                                        </p:tgtEl>
                                        <p:attrNameLst>
                                          <p:attrName>style.visibility</p:attrName>
                                        </p:attrNameLst>
                                      </p:cBhvr>
                                      <p:to>
                                        <p:strVal val="visible"/>
                                      </p:to>
                                    </p:set>
                                  </p:childTnLst>
                                </p:cTn>
                              </p:par>
                            </p:childTnLst>
                          </p:cTn>
                        </p:par>
                        <p:par>
                          <p:cTn id="244" fill="hold">
                            <p:stCondLst>
                              <p:cond delay="66500"/>
                            </p:stCondLst>
                            <p:childTnLst>
                              <p:par>
                                <p:cTn id="245" presetID="11" presetClass="entr" presetSubtype="0" fill="hold" grpId="0" nodeType="afterEffect">
                                  <p:stCondLst>
                                    <p:cond delay="0"/>
                                  </p:stCondLst>
                                  <p:childTnLst>
                                    <p:set>
                                      <p:cBhvr>
                                        <p:cTn id="246" dur="1000">
                                          <p:stCondLst>
                                            <p:cond delay="0"/>
                                          </p:stCondLst>
                                        </p:cTn>
                                        <p:tgtEl>
                                          <p:spTgt spid="283"/>
                                        </p:tgtEl>
                                        <p:attrNameLst>
                                          <p:attrName>style.visibility</p:attrName>
                                        </p:attrNameLst>
                                      </p:cBhvr>
                                      <p:to>
                                        <p:strVal val="visible"/>
                                      </p:to>
                                    </p:set>
                                  </p:childTnLst>
                                </p:cTn>
                              </p:par>
                            </p:childTnLst>
                          </p:cTn>
                        </p:par>
                        <p:par>
                          <p:cTn id="247" fill="hold">
                            <p:stCondLst>
                              <p:cond delay="67500"/>
                            </p:stCondLst>
                            <p:childTnLst>
                              <p:par>
                                <p:cTn id="248" presetID="11" presetClass="entr" presetSubtype="0" fill="hold" grpId="0" nodeType="afterEffect">
                                  <p:stCondLst>
                                    <p:cond delay="0"/>
                                  </p:stCondLst>
                                  <p:childTnLst>
                                    <p:set>
                                      <p:cBhvr>
                                        <p:cTn id="249" dur="1000">
                                          <p:stCondLst>
                                            <p:cond delay="0"/>
                                          </p:stCondLst>
                                        </p:cTn>
                                        <p:tgtEl>
                                          <p:spTgt spid="284"/>
                                        </p:tgtEl>
                                        <p:attrNameLst>
                                          <p:attrName>style.visibility</p:attrName>
                                        </p:attrNameLst>
                                      </p:cBhvr>
                                      <p:to>
                                        <p:strVal val="visible"/>
                                      </p:to>
                                    </p:set>
                                  </p:childTnLst>
                                </p:cTn>
                              </p:par>
                            </p:childTnLst>
                          </p:cTn>
                        </p:par>
                        <p:par>
                          <p:cTn id="250" fill="hold">
                            <p:stCondLst>
                              <p:cond delay="68500"/>
                            </p:stCondLst>
                            <p:childTnLst>
                              <p:par>
                                <p:cTn id="251" presetID="11" presetClass="entr" presetSubtype="0" fill="hold" grpId="0" nodeType="afterEffect">
                                  <p:stCondLst>
                                    <p:cond delay="0"/>
                                  </p:stCondLst>
                                  <p:childTnLst>
                                    <p:set>
                                      <p:cBhvr>
                                        <p:cTn id="252" dur="1000">
                                          <p:stCondLst>
                                            <p:cond delay="0"/>
                                          </p:stCondLst>
                                        </p:cTn>
                                        <p:tgtEl>
                                          <p:spTgt spid="285"/>
                                        </p:tgtEl>
                                        <p:attrNameLst>
                                          <p:attrName>style.visibility</p:attrName>
                                        </p:attrNameLst>
                                      </p:cBhvr>
                                      <p:to>
                                        <p:strVal val="visible"/>
                                      </p:to>
                                    </p:set>
                                  </p:childTnLst>
                                </p:cTn>
                              </p:par>
                            </p:childTnLst>
                          </p:cTn>
                        </p:par>
                        <p:par>
                          <p:cTn id="253" fill="hold">
                            <p:stCondLst>
                              <p:cond delay="69500"/>
                            </p:stCondLst>
                            <p:childTnLst>
                              <p:par>
                                <p:cTn id="254" presetID="11" presetClass="entr" presetSubtype="0" fill="hold" grpId="0" nodeType="afterEffect">
                                  <p:stCondLst>
                                    <p:cond delay="0"/>
                                  </p:stCondLst>
                                  <p:childTnLst>
                                    <p:set>
                                      <p:cBhvr>
                                        <p:cTn id="255" dur="1000">
                                          <p:stCondLst>
                                            <p:cond delay="0"/>
                                          </p:stCondLst>
                                        </p:cTn>
                                        <p:tgtEl>
                                          <p:spTgt spid="286"/>
                                        </p:tgtEl>
                                        <p:attrNameLst>
                                          <p:attrName>style.visibility</p:attrName>
                                        </p:attrNameLst>
                                      </p:cBhvr>
                                      <p:to>
                                        <p:strVal val="visible"/>
                                      </p:to>
                                    </p:set>
                                  </p:childTnLst>
                                </p:cTn>
                              </p:par>
                            </p:childTnLst>
                          </p:cTn>
                        </p:par>
                        <p:par>
                          <p:cTn id="256" fill="hold">
                            <p:stCondLst>
                              <p:cond delay="70500"/>
                            </p:stCondLst>
                            <p:childTnLst>
                              <p:par>
                                <p:cTn id="257" presetID="11" presetClass="entr" presetSubtype="0" fill="hold" grpId="0" nodeType="afterEffect">
                                  <p:stCondLst>
                                    <p:cond delay="0"/>
                                  </p:stCondLst>
                                  <p:childTnLst>
                                    <p:set>
                                      <p:cBhvr>
                                        <p:cTn id="258" dur="1000">
                                          <p:stCondLst>
                                            <p:cond delay="0"/>
                                          </p:stCondLst>
                                        </p:cTn>
                                        <p:tgtEl>
                                          <p:spTgt spid="287"/>
                                        </p:tgtEl>
                                        <p:attrNameLst>
                                          <p:attrName>style.visibility</p:attrName>
                                        </p:attrNameLst>
                                      </p:cBhvr>
                                      <p:to>
                                        <p:strVal val="visible"/>
                                      </p:to>
                                    </p:set>
                                  </p:childTnLst>
                                </p:cTn>
                              </p:par>
                            </p:childTnLst>
                          </p:cTn>
                        </p:par>
                        <p:par>
                          <p:cTn id="259" fill="hold">
                            <p:stCondLst>
                              <p:cond delay="71500"/>
                            </p:stCondLst>
                            <p:childTnLst>
                              <p:par>
                                <p:cTn id="260" presetID="11" presetClass="entr" presetSubtype="0" fill="hold" grpId="0" nodeType="afterEffect">
                                  <p:stCondLst>
                                    <p:cond delay="0"/>
                                  </p:stCondLst>
                                  <p:childTnLst>
                                    <p:set>
                                      <p:cBhvr>
                                        <p:cTn id="261" dur="1000">
                                          <p:stCondLst>
                                            <p:cond delay="0"/>
                                          </p:stCondLst>
                                        </p:cTn>
                                        <p:tgtEl>
                                          <p:spTgt spid="288"/>
                                        </p:tgtEl>
                                        <p:attrNameLst>
                                          <p:attrName>style.visibility</p:attrName>
                                        </p:attrNameLst>
                                      </p:cBhvr>
                                      <p:to>
                                        <p:strVal val="visible"/>
                                      </p:to>
                                    </p:set>
                                  </p:childTnLst>
                                </p:cTn>
                              </p:par>
                            </p:childTnLst>
                          </p:cTn>
                        </p:par>
                        <p:par>
                          <p:cTn id="262" fill="hold">
                            <p:stCondLst>
                              <p:cond delay="72500"/>
                            </p:stCondLst>
                            <p:childTnLst>
                              <p:par>
                                <p:cTn id="263" presetID="11" presetClass="entr" presetSubtype="0" fill="hold" grpId="0" nodeType="afterEffect">
                                  <p:stCondLst>
                                    <p:cond delay="0"/>
                                  </p:stCondLst>
                                  <p:childTnLst>
                                    <p:set>
                                      <p:cBhvr>
                                        <p:cTn id="264" dur="1000">
                                          <p:stCondLst>
                                            <p:cond delay="0"/>
                                          </p:stCondLst>
                                        </p:cTn>
                                        <p:tgtEl>
                                          <p:spTgt spid="289"/>
                                        </p:tgtEl>
                                        <p:attrNameLst>
                                          <p:attrName>style.visibility</p:attrName>
                                        </p:attrNameLst>
                                      </p:cBhvr>
                                      <p:to>
                                        <p:strVal val="visible"/>
                                      </p:to>
                                    </p:set>
                                  </p:childTnLst>
                                </p:cTn>
                              </p:par>
                            </p:childTnLst>
                          </p:cTn>
                        </p:par>
                        <p:par>
                          <p:cTn id="265" fill="hold">
                            <p:stCondLst>
                              <p:cond delay="73500"/>
                            </p:stCondLst>
                            <p:childTnLst>
                              <p:par>
                                <p:cTn id="266" presetID="11" presetClass="entr" presetSubtype="0" fill="hold" grpId="0" nodeType="afterEffect">
                                  <p:stCondLst>
                                    <p:cond delay="0"/>
                                  </p:stCondLst>
                                  <p:childTnLst>
                                    <p:set>
                                      <p:cBhvr>
                                        <p:cTn id="267" dur="1000">
                                          <p:stCondLst>
                                            <p:cond delay="0"/>
                                          </p:stCondLst>
                                        </p:cTn>
                                        <p:tgtEl>
                                          <p:spTgt spid="290"/>
                                        </p:tgtEl>
                                        <p:attrNameLst>
                                          <p:attrName>style.visibility</p:attrName>
                                        </p:attrNameLst>
                                      </p:cBhvr>
                                      <p:to>
                                        <p:strVal val="visible"/>
                                      </p:to>
                                    </p:set>
                                  </p:childTnLst>
                                </p:cTn>
                              </p:par>
                            </p:childTnLst>
                          </p:cTn>
                        </p:par>
                        <p:par>
                          <p:cTn id="268" fill="hold">
                            <p:stCondLst>
                              <p:cond delay="74500"/>
                            </p:stCondLst>
                            <p:childTnLst>
                              <p:par>
                                <p:cTn id="269" presetID="11" presetClass="entr" presetSubtype="0" fill="hold" grpId="0" nodeType="afterEffect">
                                  <p:stCondLst>
                                    <p:cond delay="0"/>
                                  </p:stCondLst>
                                  <p:childTnLst>
                                    <p:set>
                                      <p:cBhvr>
                                        <p:cTn id="270" dur="1000">
                                          <p:stCondLst>
                                            <p:cond delay="0"/>
                                          </p:stCondLst>
                                        </p:cTn>
                                        <p:tgtEl>
                                          <p:spTgt spid="291"/>
                                        </p:tgtEl>
                                        <p:attrNameLst>
                                          <p:attrName>style.visibility</p:attrName>
                                        </p:attrNameLst>
                                      </p:cBhvr>
                                      <p:to>
                                        <p:strVal val="visible"/>
                                      </p:to>
                                    </p:set>
                                  </p:childTnLst>
                                </p:cTn>
                              </p:par>
                            </p:childTnLst>
                          </p:cTn>
                        </p:par>
                        <p:par>
                          <p:cTn id="271" fill="hold">
                            <p:stCondLst>
                              <p:cond delay="75500"/>
                            </p:stCondLst>
                            <p:childTnLst>
                              <p:par>
                                <p:cTn id="272" presetID="11" presetClass="entr" presetSubtype="0" fill="hold" grpId="0" nodeType="afterEffect">
                                  <p:stCondLst>
                                    <p:cond delay="0"/>
                                  </p:stCondLst>
                                  <p:childTnLst>
                                    <p:set>
                                      <p:cBhvr>
                                        <p:cTn id="273" dur="1000">
                                          <p:stCondLst>
                                            <p:cond delay="0"/>
                                          </p:stCondLst>
                                        </p:cTn>
                                        <p:tgtEl>
                                          <p:spTgt spid="292"/>
                                        </p:tgtEl>
                                        <p:attrNameLst>
                                          <p:attrName>style.visibility</p:attrName>
                                        </p:attrNameLst>
                                      </p:cBhvr>
                                      <p:to>
                                        <p:strVal val="visible"/>
                                      </p:to>
                                    </p:set>
                                  </p:childTnLst>
                                </p:cTn>
                              </p:par>
                            </p:childTnLst>
                          </p:cTn>
                        </p:par>
                        <p:par>
                          <p:cTn id="274" fill="hold">
                            <p:stCondLst>
                              <p:cond delay="76500"/>
                            </p:stCondLst>
                            <p:childTnLst>
                              <p:par>
                                <p:cTn id="275" presetID="11" presetClass="entr" presetSubtype="0" fill="hold" grpId="0" nodeType="afterEffect">
                                  <p:stCondLst>
                                    <p:cond delay="0"/>
                                  </p:stCondLst>
                                  <p:childTnLst>
                                    <p:set>
                                      <p:cBhvr>
                                        <p:cTn id="276" dur="1000">
                                          <p:stCondLst>
                                            <p:cond delay="0"/>
                                          </p:stCondLst>
                                        </p:cTn>
                                        <p:tgtEl>
                                          <p:spTgt spid="293"/>
                                        </p:tgtEl>
                                        <p:attrNameLst>
                                          <p:attrName>style.visibility</p:attrName>
                                        </p:attrNameLst>
                                      </p:cBhvr>
                                      <p:to>
                                        <p:strVal val="visible"/>
                                      </p:to>
                                    </p:set>
                                  </p:childTnLst>
                                </p:cTn>
                              </p:par>
                            </p:childTnLst>
                          </p:cTn>
                        </p:par>
                        <p:par>
                          <p:cTn id="277" fill="hold">
                            <p:stCondLst>
                              <p:cond delay="77500"/>
                            </p:stCondLst>
                            <p:childTnLst>
                              <p:par>
                                <p:cTn id="278" presetID="11" presetClass="entr" presetSubtype="0" fill="hold" grpId="0" nodeType="afterEffect">
                                  <p:stCondLst>
                                    <p:cond delay="0"/>
                                  </p:stCondLst>
                                  <p:childTnLst>
                                    <p:set>
                                      <p:cBhvr>
                                        <p:cTn id="279" dur="1000">
                                          <p:stCondLst>
                                            <p:cond delay="0"/>
                                          </p:stCondLst>
                                        </p:cTn>
                                        <p:tgtEl>
                                          <p:spTgt spid="294"/>
                                        </p:tgtEl>
                                        <p:attrNameLst>
                                          <p:attrName>style.visibility</p:attrName>
                                        </p:attrNameLst>
                                      </p:cBhvr>
                                      <p:to>
                                        <p:strVal val="visible"/>
                                      </p:to>
                                    </p:set>
                                  </p:childTnLst>
                                </p:cTn>
                              </p:par>
                            </p:childTnLst>
                          </p:cTn>
                        </p:par>
                        <p:par>
                          <p:cTn id="280" fill="hold">
                            <p:stCondLst>
                              <p:cond delay="78500"/>
                            </p:stCondLst>
                            <p:childTnLst>
                              <p:par>
                                <p:cTn id="281" presetID="11" presetClass="entr" presetSubtype="0" fill="hold" grpId="0" nodeType="afterEffect">
                                  <p:stCondLst>
                                    <p:cond delay="0"/>
                                  </p:stCondLst>
                                  <p:childTnLst>
                                    <p:set>
                                      <p:cBhvr>
                                        <p:cTn id="282" dur="1000">
                                          <p:stCondLst>
                                            <p:cond delay="0"/>
                                          </p:stCondLst>
                                        </p:cTn>
                                        <p:tgtEl>
                                          <p:spTgt spid="295"/>
                                        </p:tgtEl>
                                        <p:attrNameLst>
                                          <p:attrName>style.visibility</p:attrName>
                                        </p:attrNameLst>
                                      </p:cBhvr>
                                      <p:to>
                                        <p:strVal val="visible"/>
                                      </p:to>
                                    </p:set>
                                  </p:childTnLst>
                                </p:cTn>
                              </p:par>
                            </p:childTnLst>
                          </p:cTn>
                        </p:par>
                        <p:par>
                          <p:cTn id="283" fill="hold">
                            <p:stCondLst>
                              <p:cond delay="79500"/>
                            </p:stCondLst>
                            <p:childTnLst>
                              <p:par>
                                <p:cTn id="284" presetID="11" presetClass="entr" presetSubtype="0" fill="hold" grpId="0" nodeType="afterEffect">
                                  <p:stCondLst>
                                    <p:cond delay="0"/>
                                  </p:stCondLst>
                                  <p:childTnLst>
                                    <p:set>
                                      <p:cBhvr>
                                        <p:cTn id="285" dur="1000">
                                          <p:stCondLst>
                                            <p:cond delay="0"/>
                                          </p:stCondLst>
                                        </p:cTn>
                                        <p:tgtEl>
                                          <p:spTgt spid="296"/>
                                        </p:tgtEl>
                                        <p:attrNameLst>
                                          <p:attrName>style.visibility</p:attrName>
                                        </p:attrNameLst>
                                      </p:cBhvr>
                                      <p:to>
                                        <p:strVal val="visible"/>
                                      </p:to>
                                    </p:set>
                                  </p:childTnLst>
                                </p:cTn>
                              </p:par>
                            </p:childTnLst>
                          </p:cTn>
                        </p:par>
                        <p:par>
                          <p:cTn id="286" fill="hold">
                            <p:stCondLst>
                              <p:cond delay="80500"/>
                            </p:stCondLst>
                            <p:childTnLst>
                              <p:par>
                                <p:cTn id="287" presetID="11" presetClass="entr" presetSubtype="0" fill="hold" grpId="0" nodeType="afterEffect">
                                  <p:stCondLst>
                                    <p:cond delay="0"/>
                                  </p:stCondLst>
                                  <p:childTnLst>
                                    <p:set>
                                      <p:cBhvr>
                                        <p:cTn id="288" dur="1000">
                                          <p:stCondLst>
                                            <p:cond delay="0"/>
                                          </p:stCondLst>
                                        </p:cTn>
                                        <p:tgtEl>
                                          <p:spTgt spid="297"/>
                                        </p:tgtEl>
                                        <p:attrNameLst>
                                          <p:attrName>style.visibility</p:attrName>
                                        </p:attrNameLst>
                                      </p:cBhvr>
                                      <p:to>
                                        <p:strVal val="visible"/>
                                      </p:to>
                                    </p:set>
                                  </p:childTnLst>
                                </p:cTn>
                              </p:par>
                            </p:childTnLst>
                          </p:cTn>
                        </p:par>
                        <p:par>
                          <p:cTn id="289" fill="hold">
                            <p:stCondLst>
                              <p:cond delay="81500"/>
                            </p:stCondLst>
                            <p:childTnLst>
                              <p:par>
                                <p:cTn id="290" presetID="11" presetClass="entr" presetSubtype="0" fill="hold" grpId="0" nodeType="afterEffect">
                                  <p:stCondLst>
                                    <p:cond delay="0"/>
                                  </p:stCondLst>
                                  <p:childTnLst>
                                    <p:set>
                                      <p:cBhvr>
                                        <p:cTn id="291" dur="1000">
                                          <p:stCondLst>
                                            <p:cond delay="0"/>
                                          </p:stCondLst>
                                        </p:cTn>
                                        <p:tgtEl>
                                          <p:spTgt spid="298"/>
                                        </p:tgtEl>
                                        <p:attrNameLst>
                                          <p:attrName>style.visibility</p:attrName>
                                        </p:attrNameLst>
                                      </p:cBhvr>
                                      <p:to>
                                        <p:strVal val="visible"/>
                                      </p:to>
                                    </p:set>
                                  </p:childTnLst>
                                </p:cTn>
                              </p:par>
                            </p:childTnLst>
                          </p:cTn>
                        </p:par>
                        <p:par>
                          <p:cTn id="292" fill="hold">
                            <p:stCondLst>
                              <p:cond delay="82500"/>
                            </p:stCondLst>
                            <p:childTnLst>
                              <p:par>
                                <p:cTn id="293" presetID="11" presetClass="entr" presetSubtype="0" fill="hold" grpId="0" nodeType="afterEffect">
                                  <p:stCondLst>
                                    <p:cond delay="0"/>
                                  </p:stCondLst>
                                  <p:childTnLst>
                                    <p:set>
                                      <p:cBhvr>
                                        <p:cTn id="294" dur="1000">
                                          <p:stCondLst>
                                            <p:cond delay="0"/>
                                          </p:stCondLst>
                                        </p:cTn>
                                        <p:tgtEl>
                                          <p:spTgt spid="299"/>
                                        </p:tgtEl>
                                        <p:attrNameLst>
                                          <p:attrName>style.visibility</p:attrName>
                                        </p:attrNameLst>
                                      </p:cBhvr>
                                      <p:to>
                                        <p:strVal val="visible"/>
                                      </p:to>
                                    </p:set>
                                  </p:childTnLst>
                                </p:cTn>
                              </p:par>
                            </p:childTnLst>
                          </p:cTn>
                        </p:par>
                        <p:par>
                          <p:cTn id="295" fill="hold">
                            <p:stCondLst>
                              <p:cond delay="83500"/>
                            </p:stCondLst>
                            <p:childTnLst>
                              <p:par>
                                <p:cTn id="296" presetID="11" presetClass="entr" presetSubtype="0" fill="hold" grpId="0" nodeType="afterEffect">
                                  <p:stCondLst>
                                    <p:cond delay="0"/>
                                  </p:stCondLst>
                                  <p:childTnLst>
                                    <p:set>
                                      <p:cBhvr>
                                        <p:cTn id="297" dur="1000">
                                          <p:stCondLst>
                                            <p:cond delay="0"/>
                                          </p:stCondLst>
                                        </p:cTn>
                                        <p:tgtEl>
                                          <p:spTgt spid="300"/>
                                        </p:tgtEl>
                                        <p:attrNameLst>
                                          <p:attrName>style.visibility</p:attrName>
                                        </p:attrNameLst>
                                      </p:cBhvr>
                                      <p:to>
                                        <p:strVal val="visible"/>
                                      </p:to>
                                    </p:set>
                                  </p:childTnLst>
                                </p:cTn>
                              </p:par>
                            </p:childTnLst>
                          </p:cTn>
                        </p:par>
                        <p:par>
                          <p:cTn id="298" fill="hold">
                            <p:stCondLst>
                              <p:cond delay="84500"/>
                            </p:stCondLst>
                            <p:childTnLst>
                              <p:par>
                                <p:cTn id="299" presetID="11" presetClass="entr" presetSubtype="0" fill="hold" grpId="0" nodeType="afterEffect">
                                  <p:stCondLst>
                                    <p:cond delay="0"/>
                                  </p:stCondLst>
                                  <p:childTnLst>
                                    <p:set>
                                      <p:cBhvr>
                                        <p:cTn id="300" dur="1000">
                                          <p:stCondLst>
                                            <p:cond delay="0"/>
                                          </p:stCondLst>
                                        </p:cTn>
                                        <p:tgtEl>
                                          <p:spTgt spid="301"/>
                                        </p:tgtEl>
                                        <p:attrNameLst>
                                          <p:attrName>style.visibility</p:attrName>
                                        </p:attrNameLst>
                                      </p:cBhvr>
                                      <p:to>
                                        <p:strVal val="visible"/>
                                      </p:to>
                                    </p:set>
                                  </p:childTnLst>
                                </p:cTn>
                              </p:par>
                            </p:childTnLst>
                          </p:cTn>
                        </p:par>
                        <p:par>
                          <p:cTn id="301" fill="hold">
                            <p:stCondLst>
                              <p:cond delay="85500"/>
                            </p:stCondLst>
                            <p:childTnLst>
                              <p:par>
                                <p:cTn id="302" presetID="11" presetClass="entr" presetSubtype="0" fill="hold" grpId="0" nodeType="afterEffect">
                                  <p:stCondLst>
                                    <p:cond delay="0"/>
                                  </p:stCondLst>
                                  <p:childTnLst>
                                    <p:set>
                                      <p:cBhvr>
                                        <p:cTn id="303" dur="1000">
                                          <p:stCondLst>
                                            <p:cond delay="0"/>
                                          </p:stCondLst>
                                        </p:cTn>
                                        <p:tgtEl>
                                          <p:spTgt spid="302"/>
                                        </p:tgtEl>
                                        <p:attrNameLst>
                                          <p:attrName>style.visibility</p:attrName>
                                        </p:attrNameLst>
                                      </p:cBhvr>
                                      <p:to>
                                        <p:strVal val="visible"/>
                                      </p:to>
                                    </p:set>
                                  </p:childTnLst>
                                </p:cTn>
                              </p:par>
                            </p:childTnLst>
                          </p:cTn>
                        </p:par>
                        <p:par>
                          <p:cTn id="304" fill="hold">
                            <p:stCondLst>
                              <p:cond delay="86500"/>
                            </p:stCondLst>
                            <p:childTnLst>
                              <p:par>
                                <p:cTn id="305" presetID="11" presetClass="entr" presetSubtype="0" fill="hold" grpId="0" nodeType="afterEffect">
                                  <p:stCondLst>
                                    <p:cond delay="0"/>
                                  </p:stCondLst>
                                  <p:childTnLst>
                                    <p:set>
                                      <p:cBhvr>
                                        <p:cTn id="306" dur="1000">
                                          <p:stCondLst>
                                            <p:cond delay="0"/>
                                          </p:stCondLst>
                                        </p:cTn>
                                        <p:tgtEl>
                                          <p:spTgt spid="303"/>
                                        </p:tgtEl>
                                        <p:attrNameLst>
                                          <p:attrName>style.visibility</p:attrName>
                                        </p:attrNameLst>
                                      </p:cBhvr>
                                      <p:to>
                                        <p:strVal val="visible"/>
                                      </p:to>
                                    </p:set>
                                  </p:childTnLst>
                                </p:cTn>
                              </p:par>
                            </p:childTnLst>
                          </p:cTn>
                        </p:par>
                        <p:par>
                          <p:cTn id="307" fill="hold">
                            <p:stCondLst>
                              <p:cond delay="87500"/>
                            </p:stCondLst>
                            <p:childTnLst>
                              <p:par>
                                <p:cTn id="308" presetID="11" presetClass="entr" presetSubtype="0" fill="hold" grpId="0" nodeType="afterEffect">
                                  <p:stCondLst>
                                    <p:cond delay="0"/>
                                  </p:stCondLst>
                                  <p:childTnLst>
                                    <p:set>
                                      <p:cBhvr>
                                        <p:cTn id="309" dur="1000">
                                          <p:stCondLst>
                                            <p:cond delay="0"/>
                                          </p:stCondLst>
                                        </p:cTn>
                                        <p:tgtEl>
                                          <p:spTgt spid="304"/>
                                        </p:tgtEl>
                                        <p:attrNameLst>
                                          <p:attrName>style.visibility</p:attrName>
                                        </p:attrNameLst>
                                      </p:cBhvr>
                                      <p:to>
                                        <p:strVal val="visible"/>
                                      </p:to>
                                    </p:set>
                                  </p:childTnLst>
                                </p:cTn>
                              </p:par>
                            </p:childTnLst>
                          </p:cTn>
                        </p:par>
                        <p:par>
                          <p:cTn id="310" fill="hold">
                            <p:stCondLst>
                              <p:cond delay="88500"/>
                            </p:stCondLst>
                            <p:childTnLst>
                              <p:par>
                                <p:cTn id="311" presetID="11" presetClass="entr" presetSubtype="0" fill="hold" grpId="0" nodeType="afterEffect">
                                  <p:stCondLst>
                                    <p:cond delay="0"/>
                                  </p:stCondLst>
                                  <p:childTnLst>
                                    <p:set>
                                      <p:cBhvr>
                                        <p:cTn id="312" dur="1000">
                                          <p:stCondLst>
                                            <p:cond delay="0"/>
                                          </p:stCondLst>
                                        </p:cTn>
                                        <p:tgtEl>
                                          <p:spTgt spid="305"/>
                                        </p:tgtEl>
                                        <p:attrNameLst>
                                          <p:attrName>style.visibility</p:attrName>
                                        </p:attrNameLst>
                                      </p:cBhvr>
                                      <p:to>
                                        <p:strVal val="visible"/>
                                      </p:to>
                                    </p:set>
                                  </p:childTnLst>
                                </p:cTn>
                              </p:par>
                            </p:childTnLst>
                          </p:cTn>
                        </p:par>
                        <p:par>
                          <p:cTn id="313" fill="hold">
                            <p:stCondLst>
                              <p:cond delay="89500"/>
                            </p:stCondLst>
                            <p:childTnLst>
                              <p:par>
                                <p:cTn id="314" presetID="11" presetClass="entr" presetSubtype="0" fill="hold" grpId="0" nodeType="afterEffect">
                                  <p:stCondLst>
                                    <p:cond delay="0"/>
                                  </p:stCondLst>
                                  <p:childTnLst>
                                    <p:set>
                                      <p:cBhvr>
                                        <p:cTn id="315" dur="1000">
                                          <p:stCondLst>
                                            <p:cond delay="0"/>
                                          </p:stCondLst>
                                        </p:cTn>
                                        <p:tgtEl>
                                          <p:spTgt spid="306"/>
                                        </p:tgtEl>
                                        <p:attrNameLst>
                                          <p:attrName>style.visibility</p:attrName>
                                        </p:attrNameLst>
                                      </p:cBhvr>
                                      <p:to>
                                        <p:strVal val="visible"/>
                                      </p:to>
                                    </p:set>
                                  </p:childTnLst>
                                </p:cTn>
                              </p:par>
                            </p:childTnLst>
                          </p:cTn>
                        </p:par>
                        <p:par>
                          <p:cTn id="316" fill="hold">
                            <p:stCondLst>
                              <p:cond delay="90500"/>
                            </p:stCondLst>
                            <p:childTnLst>
                              <p:par>
                                <p:cTn id="317" presetID="11" presetClass="entr" presetSubtype="0" fill="hold" grpId="0" nodeType="afterEffect">
                                  <p:stCondLst>
                                    <p:cond delay="0"/>
                                  </p:stCondLst>
                                  <p:childTnLst>
                                    <p:set>
                                      <p:cBhvr>
                                        <p:cTn id="318" dur="1000">
                                          <p:stCondLst>
                                            <p:cond delay="0"/>
                                          </p:stCondLst>
                                        </p:cTn>
                                        <p:tgtEl>
                                          <p:spTgt spid="307"/>
                                        </p:tgtEl>
                                        <p:attrNameLst>
                                          <p:attrName>style.visibility</p:attrName>
                                        </p:attrNameLst>
                                      </p:cBhvr>
                                      <p:to>
                                        <p:strVal val="visible"/>
                                      </p:to>
                                    </p:set>
                                  </p:childTnLst>
                                </p:cTn>
                              </p:par>
                            </p:childTnLst>
                          </p:cTn>
                        </p:par>
                        <p:par>
                          <p:cTn id="319" fill="hold">
                            <p:stCondLst>
                              <p:cond delay="91500"/>
                            </p:stCondLst>
                            <p:childTnLst>
                              <p:par>
                                <p:cTn id="320" presetID="11" presetClass="entr" presetSubtype="0" fill="hold" grpId="0" nodeType="afterEffect">
                                  <p:stCondLst>
                                    <p:cond delay="0"/>
                                  </p:stCondLst>
                                  <p:childTnLst>
                                    <p:set>
                                      <p:cBhvr>
                                        <p:cTn id="321" dur="1000">
                                          <p:stCondLst>
                                            <p:cond delay="0"/>
                                          </p:stCondLst>
                                        </p:cTn>
                                        <p:tgtEl>
                                          <p:spTgt spid="308"/>
                                        </p:tgtEl>
                                        <p:attrNameLst>
                                          <p:attrName>style.visibility</p:attrName>
                                        </p:attrNameLst>
                                      </p:cBhvr>
                                      <p:to>
                                        <p:strVal val="visible"/>
                                      </p:to>
                                    </p:set>
                                  </p:childTnLst>
                                </p:cTn>
                              </p:par>
                            </p:childTnLst>
                          </p:cTn>
                        </p:par>
                        <p:par>
                          <p:cTn id="322" fill="hold">
                            <p:stCondLst>
                              <p:cond delay="92500"/>
                            </p:stCondLst>
                            <p:childTnLst>
                              <p:par>
                                <p:cTn id="323" presetID="11" presetClass="entr" presetSubtype="0" fill="hold" grpId="0" nodeType="afterEffect">
                                  <p:stCondLst>
                                    <p:cond delay="0"/>
                                  </p:stCondLst>
                                  <p:childTnLst>
                                    <p:set>
                                      <p:cBhvr>
                                        <p:cTn id="324" dur="1000">
                                          <p:stCondLst>
                                            <p:cond delay="0"/>
                                          </p:stCondLst>
                                        </p:cTn>
                                        <p:tgtEl>
                                          <p:spTgt spid="309"/>
                                        </p:tgtEl>
                                        <p:attrNameLst>
                                          <p:attrName>style.visibility</p:attrName>
                                        </p:attrNameLst>
                                      </p:cBhvr>
                                      <p:to>
                                        <p:strVal val="visible"/>
                                      </p:to>
                                    </p:set>
                                  </p:childTnLst>
                                </p:cTn>
                              </p:par>
                            </p:childTnLst>
                          </p:cTn>
                        </p:par>
                        <p:par>
                          <p:cTn id="325" fill="hold">
                            <p:stCondLst>
                              <p:cond delay="93500"/>
                            </p:stCondLst>
                            <p:childTnLst>
                              <p:par>
                                <p:cTn id="326" presetID="11" presetClass="entr" presetSubtype="0" fill="hold" grpId="0" nodeType="afterEffect">
                                  <p:stCondLst>
                                    <p:cond delay="0"/>
                                  </p:stCondLst>
                                  <p:childTnLst>
                                    <p:set>
                                      <p:cBhvr>
                                        <p:cTn id="327" dur="1000">
                                          <p:stCondLst>
                                            <p:cond delay="0"/>
                                          </p:stCondLst>
                                        </p:cTn>
                                        <p:tgtEl>
                                          <p:spTgt spid="310"/>
                                        </p:tgtEl>
                                        <p:attrNameLst>
                                          <p:attrName>style.visibility</p:attrName>
                                        </p:attrNameLst>
                                      </p:cBhvr>
                                      <p:to>
                                        <p:strVal val="visible"/>
                                      </p:to>
                                    </p:set>
                                  </p:childTnLst>
                                </p:cTn>
                              </p:par>
                            </p:childTnLst>
                          </p:cTn>
                        </p:par>
                        <p:par>
                          <p:cTn id="328" fill="hold">
                            <p:stCondLst>
                              <p:cond delay="94500"/>
                            </p:stCondLst>
                            <p:childTnLst>
                              <p:par>
                                <p:cTn id="329" presetID="11" presetClass="entr" presetSubtype="0" fill="hold" grpId="0" nodeType="afterEffect">
                                  <p:stCondLst>
                                    <p:cond delay="0"/>
                                  </p:stCondLst>
                                  <p:childTnLst>
                                    <p:set>
                                      <p:cBhvr>
                                        <p:cTn id="330" dur="1000">
                                          <p:stCondLst>
                                            <p:cond delay="0"/>
                                          </p:stCondLst>
                                        </p:cTn>
                                        <p:tgtEl>
                                          <p:spTgt spid="311"/>
                                        </p:tgtEl>
                                        <p:attrNameLst>
                                          <p:attrName>style.visibility</p:attrName>
                                        </p:attrNameLst>
                                      </p:cBhvr>
                                      <p:to>
                                        <p:strVal val="visible"/>
                                      </p:to>
                                    </p:set>
                                  </p:childTnLst>
                                </p:cTn>
                              </p:par>
                            </p:childTnLst>
                          </p:cTn>
                        </p:par>
                        <p:par>
                          <p:cTn id="331" fill="hold">
                            <p:stCondLst>
                              <p:cond delay="95500"/>
                            </p:stCondLst>
                            <p:childTnLst>
                              <p:par>
                                <p:cTn id="332" presetID="11" presetClass="entr" presetSubtype="0" fill="hold" grpId="0" nodeType="afterEffect">
                                  <p:stCondLst>
                                    <p:cond delay="0"/>
                                  </p:stCondLst>
                                  <p:childTnLst>
                                    <p:set>
                                      <p:cBhvr>
                                        <p:cTn id="333" dur="1000">
                                          <p:stCondLst>
                                            <p:cond delay="0"/>
                                          </p:stCondLst>
                                        </p:cTn>
                                        <p:tgtEl>
                                          <p:spTgt spid="312"/>
                                        </p:tgtEl>
                                        <p:attrNameLst>
                                          <p:attrName>style.visibility</p:attrName>
                                        </p:attrNameLst>
                                      </p:cBhvr>
                                      <p:to>
                                        <p:strVal val="visible"/>
                                      </p:to>
                                    </p:set>
                                  </p:childTnLst>
                                </p:cTn>
                              </p:par>
                            </p:childTnLst>
                          </p:cTn>
                        </p:par>
                        <p:par>
                          <p:cTn id="334" fill="hold">
                            <p:stCondLst>
                              <p:cond delay="96500"/>
                            </p:stCondLst>
                            <p:childTnLst>
                              <p:par>
                                <p:cTn id="335" presetID="11" presetClass="entr" presetSubtype="0" fill="hold" grpId="0" nodeType="afterEffect">
                                  <p:stCondLst>
                                    <p:cond delay="0"/>
                                  </p:stCondLst>
                                  <p:childTnLst>
                                    <p:set>
                                      <p:cBhvr>
                                        <p:cTn id="336" dur="1000">
                                          <p:stCondLst>
                                            <p:cond delay="0"/>
                                          </p:stCondLst>
                                        </p:cTn>
                                        <p:tgtEl>
                                          <p:spTgt spid="313"/>
                                        </p:tgtEl>
                                        <p:attrNameLst>
                                          <p:attrName>style.visibility</p:attrName>
                                        </p:attrNameLst>
                                      </p:cBhvr>
                                      <p:to>
                                        <p:strVal val="visible"/>
                                      </p:to>
                                    </p:set>
                                  </p:childTnLst>
                                </p:cTn>
                              </p:par>
                            </p:childTnLst>
                          </p:cTn>
                        </p:par>
                        <p:par>
                          <p:cTn id="337" fill="hold">
                            <p:stCondLst>
                              <p:cond delay="97500"/>
                            </p:stCondLst>
                            <p:childTnLst>
                              <p:par>
                                <p:cTn id="338" presetID="11" presetClass="entr" presetSubtype="0" fill="hold" grpId="0" nodeType="afterEffect">
                                  <p:stCondLst>
                                    <p:cond delay="0"/>
                                  </p:stCondLst>
                                  <p:childTnLst>
                                    <p:set>
                                      <p:cBhvr>
                                        <p:cTn id="339" dur="1000">
                                          <p:stCondLst>
                                            <p:cond delay="0"/>
                                          </p:stCondLst>
                                        </p:cTn>
                                        <p:tgtEl>
                                          <p:spTgt spid="314"/>
                                        </p:tgtEl>
                                        <p:attrNameLst>
                                          <p:attrName>style.visibility</p:attrName>
                                        </p:attrNameLst>
                                      </p:cBhvr>
                                      <p:to>
                                        <p:strVal val="visible"/>
                                      </p:to>
                                    </p:set>
                                  </p:childTnLst>
                                </p:cTn>
                              </p:par>
                            </p:childTnLst>
                          </p:cTn>
                        </p:par>
                        <p:par>
                          <p:cTn id="340" fill="hold">
                            <p:stCondLst>
                              <p:cond delay="98500"/>
                            </p:stCondLst>
                            <p:childTnLst>
                              <p:par>
                                <p:cTn id="341" presetID="11" presetClass="entr" presetSubtype="0" fill="hold" grpId="0" nodeType="afterEffect">
                                  <p:stCondLst>
                                    <p:cond delay="0"/>
                                  </p:stCondLst>
                                  <p:childTnLst>
                                    <p:set>
                                      <p:cBhvr>
                                        <p:cTn id="342" dur="1000">
                                          <p:stCondLst>
                                            <p:cond delay="0"/>
                                          </p:stCondLst>
                                        </p:cTn>
                                        <p:tgtEl>
                                          <p:spTgt spid="315"/>
                                        </p:tgtEl>
                                        <p:attrNameLst>
                                          <p:attrName>style.visibility</p:attrName>
                                        </p:attrNameLst>
                                      </p:cBhvr>
                                      <p:to>
                                        <p:strVal val="visible"/>
                                      </p:to>
                                    </p:set>
                                  </p:childTnLst>
                                </p:cTn>
                              </p:par>
                            </p:childTnLst>
                          </p:cTn>
                        </p:par>
                        <p:par>
                          <p:cTn id="343" fill="hold">
                            <p:stCondLst>
                              <p:cond delay="99500"/>
                            </p:stCondLst>
                            <p:childTnLst>
                              <p:par>
                                <p:cTn id="344" presetID="11" presetClass="entr" presetSubtype="0" fill="hold" grpId="0" nodeType="afterEffect">
                                  <p:stCondLst>
                                    <p:cond delay="0"/>
                                  </p:stCondLst>
                                  <p:childTnLst>
                                    <p:set>
                                      <p:cBhvr>
                                        <p:cTn id="345" dur="1000">
                                          <p:stCondLst>
                                            <p:cond delay="0"/>
                                          </p:stCondLst>
                                        </p:cTn>
                                        <p:tgtEl>
                                          <p:spTgt spid="316"/>
                                        </p:tgtEl>
                                        <p:attrNameLst>
                                          <p:attrName>style.visibility</p:attrName>
                                        </p:attrNameLst>
                                      </p:cBhvr>
                                      <p:to>
                                        <p:strVal val="visible"/>
                                      </p:to>
                                    </p:set>
                                  </p:childTnLst>
                                </p:cTn>
                              </p:par>
                            </p:childTnLst>
                          </p:cTn>
                        </p:par>
                        <p:par>
                          <p:cTn id="346" fill="hold">
                            <p:stCondLst>
                              <p:cond delay="100500"/>
                            </p:stCondLst>
                            <p:childTnLst>
                              <p:par>
                                <p:cTn id="347" presetID="11" presetClass="entr" presetSubtype="0" fill="hold" grpId="0" nodeType="afterEffect">
                                  <p:stCondLst>
                                    <p:cond delay="0"/>
                                  </p:stCondLst>
                                  <p:childTnLst>
                                    <p:set>
                                      <p:cBhvr>
                                        <p:cTn id="348" dur="1000">
                                          <p:stCondLst>
                                            <p:cond delay="0"/>
                                          </p:stCondLst>
                                        </p:cTn>
                                        <p:tgtEl>
                                          <p:spTgt spid="317"/>
                                        </p:tgtEl>
                                        <p:attrNameLst>
                                          <p:attrName>style.visibility</p:attrName>
                                        </p:attrNameLst>
                                      </p:cBhvr>
                                      <p:to>
                                        <p:strVal val="visible"/>
                                      </p:to>
                                    </p:set>
                                  </p:childTnLst>
                                </p:cTn>
                              </p:par>
                            </p:childTnLst>
                          </p:cTn>
                        </p:par>
                        <p:par>
                          <p:cTn id="349" fill="hold">
                            <p:stCondLst>
                              <p:cond delay="101500"/>
                            </p:stCondLst>
                            <p:childTnLst>
                              <p:par>
                                <p:cTn id="350" presetID="11" presetClass="entr" presetSubtype="0" fill="hold" grpId="0" nodeType="afterEffect">
                                  <p:stCondLst>
                                    <p:cond delay="0"/>
                                  </p:stCondLst>
                                  <p:childTnLst>
                                    <p:set>
                                      <p:cBhvr>
                                        <p:cTn id="351" dur="1000">
                                          <p:stCondLst>
                                            <p:cond delay="0"/>
                                          </p:stCondLst>
                                        </p:cTn>
                                        <p:tgtEl>
                                          <p:spTgt spid="318"/>
                                        </p:tgtEl>
                                        <p:attrNameLst>
                                          <p:attrName>style.visibility</p:attrName>
                                        </p:attrNameLst>
                                      </p:cBhvr>
                                      <p:to>
                                        <p:strVal val="visible"/>
                                      </p:to>
                                    </p:set>
                                  </p:childTnLst>
                                </p:cTn>
                              </p:par>
                            </p:childTnLst>
                          </p:cTn>
                        </p:par>
                        <p:par>
                          <p:cTn id="352" fill="hold">
                            <p:stCondLst>
                              <p:cond delay="102500"/>
                            </p:stCondLst>
                            <p:childTnLst>
                              <p:par>
                                <p:cTn id="353" presetID="11" presetClass="entr" presetSubtype="0" fill="hold" grpId="0" nodeType="afterEffect">
                                  <p:stCondLst>
                                    <p:cond delay="0"/>
                                  </p:stCondLst>
                                  <p:childTnLst>
                                    <p:set>
                                      <p:cBhvr>
                                        <p:cTn id="354" dur="1000">
                                          <p:stCondLst>
                                            <p:cond delay="0"/>
                                          </p:stCondLst>
                                        </p:cTn>
                                        <p:tgtEl>
                                          <p:spTgt spid="319"/>
                                        </p:tgtEl>
                                        <p:attrNameLst>
                                          <p:attrName>style.visibility</p:attrName>
                                        </p:attrNameLst>
                                      </p:cBhvr>
                                      <p:to>
                                        <p:strVal val="visible"/>
                                      </p:to>
                                    </p:set>
                                  </p:childTnLst>
                                </p:cTn>
                              </p:par>
                            </p:childTnLst>
                          </p:cTn>
                        </p:par>
                        <p:par>
                          <p:cTn id="355" fill="hold">
                            <p:stCondLst>
                              <p:cond delay="103500"/>
                            </p:stCondLst>
                            <p:childTnLst>
                              <p:par>
                                <p:cTn id="356" presetID="11" presetClass="entr" presetSubtype="0" fill="hold" grpId="0" nodeType="afterEffect">
                                  <p:stCondLst>
                                    <p:cond delay="0"/>
                                  </p:stCondLst>
                                  <p:childTnLst>
                                    <p:set>
                                      <p:cBhvr>
                                        <p:cTn id="357" dur="1000">
                                          <p:stCondLst>
                                            <p:cond delay="0"/>
                                          </p:stCondLst>
                                        </p:cTn>
                                        <p:tgtEl>
                                          <p:spTgt spid="320"/>
                                        </p:tgtEl>
                                        <p:attrNameLst>
                                          <p:attrName>style.visibility</p:attrName>
                                        </p:attrNameLst>
                                      </p:cBhvr>
                                      <p:to>
                                        <p:strVal val="visible"/>
                                      </p:to>
                                    </p:set>
                                  </p:childTnLst>
                                </p:cTn>
                              </p:par>
                            </p:childTnLst>
                          </p:cTn>
                        </p:par>
                        <p:par>
                          <p:cTn id="358" fill="hold">
                            <p:stCondLst>
                              <p:cond delay="104500"/>
                            </p:stCondLst>
                            <p:childTnLst>
                              <p:par>
                                <p:cTn id="359" presetID="11" presetClass="entr" presetSubtype="0" fill="hold" grpId="0" nodeType="afterEffect">
                                  <p:stCondLst>
                                    <p:cond delay="0"/>
                                  </p:stCondLst>
                                  <p:childTnLst>
                                    <p:set>
                                      <p:cBhvr>
                                        <p:cTn id="360" dur="1000">
                                          <p:stCondLst>
                                            <p:cond delay="0"/>
                                          </p:stCondLst>
                                        </p:cTn>
                                        <p:tgtEl>
                                          <p:spTgt spid="321"/>
                                        </p:tgtEl>
                                        <p:attrNameLst>
                                          <p:attrName>style.visibility</p:attrName>
                                        </p:attrNameLst>
                                      </p:cBhvr>
                                      <p:to>
                                        <p:strVal val="visible"/>
                                      </p:to>
                                    </p:set>
                                  </p:childTnLst>
                                </p:cTn>
                              </p:par>
                            </p:childTnLst>
                          </p:cTn>
                        </p:par>
                        <p:par>
                          <p:cTn id="361" fill="hold">
                            <p:stCondLst>
                              <p:cond delay="105500"/>
                            </p:stCondLst>
                            <p:childTnLst>
                              <p:par>
                                <p:cTn id="362" presetID="11" presetClass="entr" presetSubtype="0" fill="hold" grpId="0" nodeType="afterEffect">
                                  <p:stCondLst>
                                    <p:cond delay="0"/>
                                  </p:stCondLst>
                                  <p:childTnLst>
                                    <p:set>
                                      <p:cBhvr>
                                        <p:cTn id="363" dur="1000">
                                          <p:stCondLst>
                                            <p:cond delay="0"/>
                                          </p:stCondLst>
                                        </p:cTn>
                                        <p:tgtEl>
                                          <p:spTgt spid="322"/>
                                        </p:tgtEl>
                                        <p:attrNameLst>
                                          <p:attrName>style.visibility</p:attrName>
                                        </p:attrNameLst>
                                      </p:cBhvr>
                                      <p:to>
                                        <p:strVal val="visible"/>
                                      </p:to>
                                    </p:set>
                                  </p:childTnLst>
                                </p:cTn>
                              </p:par>
                            </p:childTnLst>
                          </p:cTn>
                        </p:par>
                        <p:par>
                          <p:cTn id="364" fill="hold">
                            <p:stCondLst>
                              <p:cond delay="106500"/>
                            </p:stCondLst>
                            <p:childTnLst>
                              <p:par>
                                <p:cTn id="365" presetID="11" presetClass="entr" presetSubtype="0" fill="hold" grpId="0" nodeType="afterEffect">
                                  <p:stCondLst>
                                    <p:cond delay="0"/>
                                  </p:stCondLst>
                                  <p:childTnLst>
                                    <p:set>
                                      <p:cBhvr>
                                        <p:cTn id="366" dur="1000">
                                          <p:stCondLst>
                                            <p:cond delay="0"/>
                                          </p:stCondLst>
                                        </p:cTn>
                                        <p:tgtEl>
                                          <p:spTgt spid="323"/>
                                        </p:tgtEl>
                                        <p:attrNameLst>
                                          <p:attrName>style.visibility</p:attrName>
                                        </p:attrNameLst>
                                      </p:cBhvr>
                                      <p:to>
                                        <p:strVal val="visible"/>
                                      </p:to>
                                    </p:set>
                                  </p:childTnLst>
                                </p:cTn>
                              </p:par>
                            </p:childTnLst>
                          </p:cTn>
                        </p:par>
                        <p:par>
                          <p:cTn id="367" fill="hold">
                            <p:stCondLst>
                              <p:cond delay="107500"/>
                            </p:stCondLst>
                            <p:childTnLst>
                              <p:par>
                                <p:cTn id="368" presetID="11" presetClass="entr" presetSubtype="0" fill="hold" grpId="0" nodeType="afterEffect">
                                  <p:stCondLst>
                                    <p:cond delay="0"/>
                                  </p:stCondLst>
                                  <p:childTnLst>
                                    <p:set>
                                      <p:cBhvr>
                                        <p:cTn id="369" dur="1000">
                                          <p:stCondLst>
                                            <p:cond delay="0"/>
                                          </p:stCondLst>
                                        </p:cTn>
                                        <p:tgtEl>
                                          <p:spTgt spid="324"/>
                                        </p:tgtEl>
                                        <p:attrNameLst>
                                          <p:attrName>style.visibility</p:attrName>
                                        </p:attrNameLst>
                                      </p:cBhvr>
                                      <p:to>
                                        <p:strVal val="visible"/>
                                      </p:to>
                                    </p:set>
                                  </p:childTnLst>
                                </p:cTn>
                              </p:par>
                            </p:childTnLst>
                          </p:cTn>
                        </p:par>
                        <p:par>
                          <p:cTn id="370" fill="hold">
                            <p:stCondLst>
                              <p:cond delay="108500"/>
                            </p:stCondLst>
                            <p:childTnLst>
                              <p:par>
                                <p:cTn id="371" presetID="11" presetClass="entr" presetSubtype="0" fill="hold" grpId="0" nodeType="afterEffect">
                                  <p:stCondLst>
                                    <p:cond delay="0"/>
                                  </p:stCondLst>
                                  <p:childTnLst>
                                    <p:set>
                                      <p:cBhvr>
                                        <p:cTn id="372" dur="1000">
                                          <p:stCondLst>
                                            <p:cond delay="0"/>
                                          </p:stCondLst>
                                        </p:cTn>
                                        <p:tgtEl>
                                          <p:spTgt spid="325"/>
                                        </p:tgtEl>
                                        <p:attrNameLst>
                                          <p:attrName>style.visibility</p:attrName>
                                        </p:attrNameLst>
                                      </p:cBhvr>
                                      <p:to>
                                        <p:strVal val="visible"/>
                                      </p:to>
                                    </p:set>
                                  </p:childTnLst>
                                </p:cTn>
                              </p:par>
                            </p:childTnLst>
                          </p:cTn>
                        </p:par>
                        <p:par>
                          <p:cTn id="373" fill="hold">
                            <p:stCondLst>
                              <p:cond delay="109500"/>
                            </p:stCondLst>
                            <p:childTnLst>
                              <p:par>
                                <p:cTn id="374" presetID="11" presetClass="entr" presetSubtype="0" fill="hold" grpId="0" nodeType="afterEffect">
                                  <p:stCondLst>
                                    <p:cond delay="0"/>
                                  </p:stCondLst>
                                  <p:childTnLst>
                                    <p:set>
                                      <p:cBhvr>
                                        <p:cTn id="375" dur="1000">
                                          <p:stCondLst>
                                            <p:cond delay="0"/>
                                          </p:stCondLst>
                                        </p:cTn>
                                        <p:tgtEl>
                                          <p:spTgt spid="326"/>
                                        </p:tgtEl>
                                        <p:attrNameLst>
                                          <p:attrName>style.visibility</p:attrName>
                                        </p:attrNameLst>
                                      </p:cBhvr>
                                      <p:to>
                                        <p:strVal val="visible"/>
                                      </p:to>
                                    </p:set>
                                  </p:childTnLst>
                                </p:cTn>
                              </p:par>
                            </p:childTnLst>
                          </p:cTn>
                        </p:par>
                        <p:par>
                          <p:cTn id="376" fill="hold">
                            <p:stCondLst>
                              <p:cond delay="110500"/>
                            </p:stCondLst>
                            <p:childTnLst>
                              <p:par>
                                <p:cTn id="377" presetID="11" presetClass="entr" presetSubtype="0" fill="hold" grpId="0" nodeType="afterEffect">
                                  <p:stCondLst>
                                    <p:cond delay="0"/>
                                  </p:stCondLst>
                                  <p:childTnLst>
                                    <p:set>
                                      <p:cBhvr>
                                        <p:cTn id="378" dur="1000">
                                          <p:stCondLst>
                                            <p:cond delay="0"/>
                                          </p:stCondLst>
                                        </p:cTn>
                                        <p:tgtEl>
                                          <p:spTgt spid="327"/>
                                        </p:tgtEl>
                                        <p:attrNameLst>
                                          <p:attrName>style.visibility</p:attrName>
                                        </p:attrNameLst>
                                      </p:cBhvr>
                                      <p:to>
                                        <p:strVal val="visible"/>
                                      </p:to>
                                    </p:set>
                                  </p:childTnLst>
                                  <p:subTnLst>
                                    <p:audio>
                                      <p:cMediaNode>
                                        <p:cTn display="0" masterRel="sameClick">
                                          <p:stCondLst>
                                            <p:cond evt="begin" delay="0">
                                              <p:tn val="377"/>
                                            </p:cond>
                                          </p:stCondLst>
                                          <p:endCondLst>
                                            <p:cond evt="onStopAudio" delay="0">
                                              <p:tgtEl>
                                                <p:sldTgt/>
                                              </p:tgtEl>
                                            </p:cond>
                                          </p:endCondLst>
                                        </p:cTn>
                                        <p:tgtEl>
                                          <p:sndTgt r:embed="rId2" name="chimes.wav"/>
                                        </p:tgtEl>
                                      </p:cMediaNode>
                                    </p:audio>
                                  </p:subTnLst>
                                </p:cTn>
                              </p:par>
                            </p:childTnLst>
                          </p:cTn>
                        </p:par>
                        <p:par>
                          <p:cTn id="379" fill="hold">
                            <p:stCondLst>
                              <p:cond delay="111500"/>
                            </p:stCondLst>
                            <p:childTnLst>
                              <p:par>
                                <p:cTn id="380" presetID="11" presetClass="entr" presetSubtype="0" fill="hold" grpId="0" nodeType="afterEffect">
                                  <p:stCondLst>
                                    <p:cond delay="0"/>
                                  </p:stCondLst>
                                  <p:childTnLst>
                                    <p:set>
                                      <p:cBhvr>
                                        <p:cTn id="381" dur="1000">
                                          <p:stCondLst>
                                            <p:cond delay="0"/>
                                          </p:stCondLst>
                                        </p:cTn>
                                        <p:tgtEl>
                                          <p:spTgt spid="328"/>
                                        </p:tgtEl>
                                        <p:attrNameLst>
                                          <p:attrName>style.visibility</p:attrName>
                                        </p:attrNameLst>
                                      </p:cBhvr>
                                      <p:to>
                                        <p:strVal val="visible"/>
                                      </p:to>
                                    </p:set>
                                  </p:childTnLst>
                                  <p:subTnLst>
                                    <p:audio>
                                      <p:cMediaNode>
                                        <p:cTn display="0" masterRel="sameClick">
                                          <p:stCondLst>
                                            <p:cond evt="begin" delay="0">
                                              <p:tn val="380"/>
                                            </p:cond>
                                          </p:stCondLst>
                                          <p:endCondLst>
                                            <p:cond evt="onStopAudio" delay="0">
                                              <p:tgtEl>
                                                <p:sldTgt/>
                                              </p:tgtEl>
                                            </p:cond>
                                          </p:endCondLst>
                                        </p:cTn>
                                        <p:tgtEl>
                                          <p:sndTgt r:embed="rId2" name="chimes.wav"/>
                                        </p:tgtEl>
                                      </p:cMediaNode>
                                    </p:audio>
                                  </p:subTnLst>
                                </p:cTn>
                              </p:par>
                            </p:childTnLst>
                          </p:cTn>
                        </p:par>
                        <p:par>
                          <p:cTn id="382" fill="hold">
                            <p:stCondLst>
                              <p:cond delay="112500"/>
                            </p:stCondLst>
                            <p:childTnLst>
                              <p:par>
                                <p:cTn id="383" presetID="11" presetClass="entr" presetSubtype="0" fill="hold" grpId="0" nodeType="afterEffect">
                                  <p:stCondLst>
                                    <p:cond delay="0"/>
                                  </p:stCondLst>
                                  <p:childTnLst>
                                    <p:set>
                                      <p:cBhvr>
                                        <p:cTn id="384" dur="1000">
                                          <p:stCondLst>
                                            <p:cond delay="0"/>
                                          </p:stCondLst>
                                        </p:cTn>
                                        <p:tgtEl>
                                          <p:spTgt spid="329"/>
                                        </p:tgtEl>
                                        <p:attrNameLst>
                                          <p:attrName>style.visibility</p:attrName>
                                        </p:attrNameLst>
                                      </p:cBhvr>
                                      <p:to>
                                        <p:strVal val="visible"/>
                                      </p:to>
                                    </p:set>
                                  </p:childTnLst>
                                  <p:subTnLst>
                                    <p:audio>
                                      <p:cMediaNode>
                                        <p:cTn display="0" masterRel="sameClick">
                                          <p:stCondLst>
                                            <p:cond evt="begin" delay="0">
                                              <p:tn val="383"/>
                                            </p:cond>
                                          </p:stCondLst>
                                          <p:endCondLst>
                                            <p:cond evt="onStopAudio" delay="0">
                                              <p:tgtEl>
                                                <p:sldTgt/>
                                              </p:tgtEl>
                                            </p:cond>
                                          </p:endCondLst>
                                        </p:cTn>
                                        <p:tgtEl>
                                          <p:sndTgt r:embed="rId2" name="chimes.wav"/>
                                        </p:tgtEl>
                                      </p:cMediaNode>
                                    </p:audio>
                                  </p:subTnLst>
                                </p:cTn>
                              </p:par>
                            </p:childTnLst>
                          </p:cTn>
                        </p:par>
                        <p:par>
                          <p:cTn id="385" fill="hold">
                            <p:stCondLst>
                              <p:cond delay="113500"/>
                            </p:stCondLst>
                            <p:childTnLst>
                              <p:par>
                                <p:cTn id="386" presetID="11" presetClass="entr" presetSubtype="0" fill="hold" grpId="0" nodeType="afterEffect">
                                  <p:stCondLst>
                                    <p:cond delay="0"/>
                                  </p:stCondLst>
                                  <p:childTnLst>
                                    <p:set>
                                      <p:cBhvr>
                                        <p:cTn id="387" dur="1000">
                                          <p:stCondLst>
                                            <p:cond delay="0"/>
                                          </p:stCondLst>
                                        </p:cTn>
                                        <p:tgtEl>
                                          <p:spTgt spid="330"/>
                                        </p:tgtEl>
                                        <p:attrNameLst>
                                          <p:attrName>style.visibility</p:attrName>
                                        </p:attrNameLst>
                                      </p:cBhvr>
                                      <p:to>
                                        <p:strVal val="visible"/>
                                      </p:to>
                                    </p:set>
                                  </p:childTnLst>
                                  <p:subTnLst>
                                    <p:audio>
                                      <p:cMediaNode>
                                        <p:cTn display="0" masterRel="sameClick">
                                          <p:stCondLst>
                                            <p:cond evt="begin" delay="0">
                                              <p:tn val="386"/>
                                            </p:cond>
                                          </p:stCondLst>
                                          <p:endCondLst>
                                            <p:cond evt="onStopAudio" delay="0">
                                              <p:tgtEl>
                                                <p:sldTgt/>
                                              </p:tgtEl>
                                            </p:cond>
                                          </p:endCondLst>
                                        </p:cTn>
                                        <p:tgtEl>
                                          <p:sndTgt r:embed="rId2" name="chimes.wav"/>
                                        </p:tgtEl>
                                      </p:cMediaNode>
                                    </p:audio>
                                  </p:subTnLst>
                                </p:cTn>
                              </p:par>
                            </p:childTnLst>
                          </p:cTn>
                        </p:par>
                        <p:par>
                          <p:cTn id="388" fill="hold">
                            <p:stCondLst>
                              <p:cond delay="114500"/>
                            </p:stCondLst>
                            <p:childTnLst>
                              <p:par>
                                <p:cTn id="389" presetID="11" presetClass="entr" presetSubtype="0" fill="hold" grpId="0" nodeType="afterEffect">
                                  <p:stCondLst>
                                    <p:cond delay="0"/>
                                  </p:stCondLst>
                                  <p:childTnLst>
                                    <p:set>
                                      <p:cBhvr>
                                        <p:cTn id="390" dur="1000">
                                          <p:stCondLst>
                                            <p:cond delay="0"/>
                                          </p:stCondLst>
                                        </p:cTn>
                                        <p:tgtEl>
                                          <p:spTgt spid="331"/>
                                        </p:tgtEl>
                                        <p:attrNameLst>
                                          <p:attrName>style.visibility</p:attrName>
                                        </p:attrNameLst>
                                      </p:cBhvr>
                                      <p:to>
                                        <p:strVal val="visible"/>
                                      </p:to>
                                    </p:set>
                                  </p:childTnLst>
                                  <p:subTnLst>
                                    <p:audio>
                                      <p:cMediaNode>
                                        <p:cTn display="0" masterRel="sameClick">
                                          <p:stCondLst>
                                            <p:cond evt="begin" delay="0">
                                              <p:tn val="389"/>
                                            </p:cond>
                                          </p:stCondLst>
                                          <p:endCondLst>
                                            <p:cond evt="onStopAudio" delay="0">
                                              <p:tgtEl>
                                                <p:sldTgt/>
                                              </p:tgtEl>
                                            </p:cond>
                                          </p:endCondLst>
                                        </p:cTn>
                                        <p:tgtEl>
                                          <p:sndTgt r:embed="rId2" name="chimes.wav"/>
                                        </p:tgtEl>
                                      </p:cMediaNode>
                                    </p:audio>
                                  </p:subTnLst>
                                </p:cTn>
                              </p:par>
                            </p:childTnLst>
                          </p:cTn>
                        </p:par>
                        <p:par>
                          <p:cTn id="391" fill="hold">
                            <p:stCondLst>
                              <p:cond delay="115500"/>
                            </p:stCondLst>
                            <p:childTnLst>
                              <p:par>
                                <p:cTn id="392" presetID="11" presetClass="entr" presetSubtype="0" fill="hold" grpId="0" nodeType="afterEffect">
                                  <p:stCondLst>
                                    <p:cond delay="0"/>
                                  </p:stCondLst>
                                  <p:childTnLst>
                                    <p:set>
                                      <p:cBhvr>
                                        <p:cTn id="393" dur="1000">
                                          <p:stCondLst>
                                            <p:cond delay="0"/>
                                          </p:stCondLst>
                                        </p:cTn>
                                        <p:tgtEl>
                                          <p:spTgt spid="332"/>
                                        </p:tgtEl>
                                        <p:attrNameLst>
                                          <p:attrName>style.visibility</p:attrName>
                                        </p:attrNameLst>
                                      </p:cBhvr>
                                      <p:to>
                                        <p:strVal val="visible"/>
                                      </p:to>
                                    </p:set>
                                  </p:childTnLst>
                                  <p:subTnLst>
                                    <p:audio>
                                      <p:cMediaNode>
                                        <p:cTn display="0" masterRel="sameClick">
                                          <p:stCondLst>
                                            <p:cond evt="begin" delay="0">
                                              <p:tn val="392"/>
                                            </p:cond>
                                          </p:stCondLst>
                                          <p:endCondLst>
                                            <p:cond evt="onStopAudio" delay="0">
                                              <p:tgtEl>
                                                <p:sldTgt/>
                                              </p:tgtEl>
                                            </p:cond>
                                          </p:endCondLst>
                                        </p:cTn>
                                        <p:tgtEl>
                                          <p:sndTgt r:embed="rId2" name="chimes.wav"/>
                                        </p:tgtEl>
                                      </p:cMediaNode>
                                    </p:audio>
                                  </p:subTnLst>
                                </p:cTn>
                              </p:par>
                            </p:childTnLst>
                          </p:cTn>
                        </p:par>
                        <p:par>
                          <p:cTn id="394" fill="hold">
                            <p:stCondLst>
                              <p:cond delay="116500"/>
                            </p:stCondLst>
                            <p:childTnLst>
                              <p:par>
                                <p:cTn id="395" presetID="11" presetClass="entr" presetSubtype="0" fill="hold" grpId="0" nodeType="afterEffect">
                                  <p:stCondLst>
                                    <p:cond delay="0"/>
                                  </p:stCondLst>
                                  <p:childTnLst>
                                    <p:set>
                                      <p:cBhvr>
                                        <p:cTn id="396" dur="1000">
                                          <p:stCondLst>
                                            <p:cond delay="0"/>
                                          </p:stCondLst>
                                        </p:cTn>
                                        <p:tgtEl>
                                          <p:spTgt spid="333"/>
                                        </p:tgtEl>
                                        <p:attrNameLst>
                                          <p:attrName>style.visibility</p:attrName>
                                        </p:attrNameLst>
                                      </p:cBhvr>
                                      <p:to>
                                        <p:strVal val="visible"/>
                                      </p:to>
                                    </p:set>
                                  </p:childTnLst>
                                  <p:subTnLst>
                                    <p:audio>
                                      <p:cMediaNode>
                                        <p:cTn display="0" masterRel="sameClick">
                                          <p:stCondLst>
                                            <p:cond evt="begin" delay="0">
                                              <p:tn val="395"/>
                                            </p:cond>
                                          </p:stCondLst>
                                          <p:endCondLst>
                                            <p:cond evt="onStopAudio" delay="0">
                                              <p:tgtEl>
                                                <p:sldTgt/>
                                              </p:tgtEl>
                                            </p:cond>
                                          </p:endCondLst>
                                        </p:cTn>
                                        <p:tgtEl>
                                          <p:sndTgt r:embed="rId2" name="chimes.wav"/>
                                        </p:tgtEl>
                                      </p:cMediaNode>
                                    </p:audio>
                                  </p:subTnLst>
                                </p:cTn>
                              </p:par>
                            </p:childTnLst>
                          </p:cTn>
                        </p:par>
                        <p:par>
                          <p:cTn id="397" fill="hold">
                            <p:stCondLst>
                              <p:cond delay="117500"/>
                            </p:stCondLst>
                            <p:childTnLst>
                              <p:par>
                                <p:cTn id="398" presetID="11" presetClass="entr" presetSubtype="0" fill="hold" grpId="0" nodeType="afterEffect">
                                  <p:stCondLst>
                                    <p:cond delay="0"/>
                                  </p:stCondLst>
                                  <p:childTnLst>
                                    <p:set>
                                      <p:cBhvr>
                                        <p:cTn id="399" dur="1000">
                                          <p:stCondLst>
                                            <p:cond delay="0"/>
                                          </p:stCondLst>
                                        </p:cTn>
                                        <p:tgtEl>
                                          <p:spTgt spid="334"/>
                                        </p:tgtEl>
                                        <p:attrNameLst>
                                          <p:attrName>style.visibility</p:attrName>
                                        </p:attrNameLst>
                                      </p:cBhvr>
                                      <p:to>
                                        <p:strVal val="visible"/>
                                      </p:to>
                                    </p:set>
                                  </p:childTnLst>
                                  <p:subTnLst>
                                    <p:audio>
                                      <p:cMediaNode>
                                        <p:cTn display="0" masterRel="sameClick">
                                          <p:stCondLst>
                                            <p:cond evt="begin" delay="0">
                                              <p:tn val="398"/>
                                            </p:cond>
                                          </p:stCondLst>
                                          <p:endCondLst>
                                            <p:cond evt="onStopAudio" delay="0">
                                              <p:tgtEl>
                                                <p:sldTgt/>
                                              </p:tgtEl>
                                            </p:cond>
                                          </p:endCondLst>
                                        </p:cTn>
                                        <p:tgtEl>
                                          <p:sndTgt r:embed="rId2" name="chimes.wav"/>
                                        </p:tgtEl>
                                      </p:cMediaNode>
                                    </p:audio>
                                  </p:subTnLst>
                                </p:cTn>
                              </p:par>
                            </p:childTnLst>
                          </p:cTn>
                        </p:par>
                        <p:par>
                          <p:cTn id="400" fill="hold">
                            <p:stCondLst>
                              <p:cond delay="118500"/>
                            </p:stCondLst>
                            <p:childTnLst>
                              <p:par>
                                <p:cTn id="401" presetID="11" presetClass="entr" presetSubtype="0" fill="hold" grpId="0" nodeType="afterEffect">
                                  <p:stCondLst>
                                    <p:cond delay="0"/>
                                  </p:stCondLst>
                                  <p:childTnLst>
                                    <p:set>
                                      <p:cBhvr>
                                        <p:cTn id="402" dur="1000">
                                          <p:stCondLst>
                                            <p:cond delay="0"/>
                                          </p:stCondLst>
                                        </p:cTn>
                                        <p:tgtEl>
                                          <p:spTgt spid="335"/>
                                        </p:tgtEl>
                                        <p:attrNameLst>
                                          <p:attrName>style.visibility</p:attrName>
                                        </p:attrNameLst>
                                      </p:cBhvr>
                                      <p:to>
                                        <p:strVal val="visible"/>
                                      </p:to>
                                    </p:set>
                                  </p:childTnLst>
                                  <p:subTnLst>
                                    <p:audio>
                                      <p:cMediaNode>
                                        <p:cTn display="0" masterRel="sameClick">
                                          <p:stCondLst>
                                            <p:cond evt="begin" delay="0">
                                              <p:tn val="401"/>
                                            </p:cond>
                                          </p:stCondLst>
                                          <p:endCondLst>
                                            <p:cond evt="onStopAudio" delay="0">
                                              <p:tgtEl>
                                                <p:sldTgt/>
                                              </p:tgtEl>
                                            </p:cond>
                                          </p:endCondLst>
                                        </p:cTn>
                                        <p:tgtEl>
                                          <p:sndTgt r:embed="rId2" name="chimes.wav"/>
                                        </p:tgtEl>
                                      </p:cMediaNode>
                                    </p:audio>
                                  </p:subTnLst>
                                </p:cTn>
                              </p:par>
                            </p:childTnLst>
                          </p:cTn>
                        </p:par>
                        <p:par>
                          <p:cTn id="403" fill="hold">
                            <p:stCondLst>
                              <p:cond delay="119500"/>
                            </p:stCondLst>
                            <p:childTnLst>
                              <p:par>
                                <p:cTn id="404" presetID="11" presetClass="entr" presetSubtype="0" fill="hold" grpId="0" nodeType="afterEffect">
                                  <p:stCondLst>
                                    <p:cond delay="0"/>
                                  </p:stCondLst>
                                  <p:childTnLst>
                                    <p:set>
                                      <p:cBhvr>
                                        <p:cTn id="405" dur="1000">
                                          <p:stCondLst>
                                            <p:cond delay="0"/>
                                          </p:stCondLst>
                                        </p:cTn>
                                        <p:tgtEl>
                                          <p:spTgt spid="336"/>
                                        </p:tgtEl>
                                        <p:attrNameLst>
                                          <p:attrName>style.visibility</p:attrName>
                                        </p:attrNameLst>
                                      </p:cBhvr>
                                      <p:to>
                                        <p:strVal val="visible"/>
                                      </p:to>
                                    </p:set>
                                  </p:childTnLst>
                                  <p:subTnLst>
                                    <p:audio>
                                      <p:cMediaNode>
                                        <p:cTn display="0" masterRel="sameClick">
                                          <p:stCondLst>
                                            <p:cond evt="begin" delay="0">
                                              <p:tn val="40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37"/>
                  </p:tgtEl>
                </p:cond>
              </p:nextCondLst>
            </p:seq>
            <p:seq concurrent="1" nextAc="seek">
              <p:cTn id="406" restart="whenNotActive" fill="hold" evtFilter="cancelBubble" nodeType="interactiveSeq">
                <p:stCondLst>
                  <p:cond evt="onClick" delay="0">
                    <p:tgtEl>
                      <p:spTgt spid="639"/>
                    </p:tgtEl>
                  </p:cond>
                </p:stCondLst>
                <p:endSync evt="end" delay="0">
                  <p:rtn val="all"/>
                </p:endSync>
                <p:childTnLst>
                  <p:par>
                    <p:cTn id="407" fill="hold">
                      <p:stCondLst>
                        <p:cond delay="0"/>
                      </p:stCondLst>
                      <p:childTnLst>
                        <p:par>
                          <p:cTn id="408" fill="hold">
                            <p:stCondLst>
                              <p:cond delay="0"/>
                            </p:stCondLst>
                            <p:childTnLst>
                              <p:par>
                                <p:cTn id="409" presetID="4" presetClass="exit" presetSubtype="16" fill="hold" grpId="0" nodeType="clickEffect">
                                  <p:stCondLst>
                                    <p:cond delay="0"/>
                                  </p:stCondLst>
                                  <p:childTnLst>
                                    <p:animEffect transition="out" filter="box(in)">
                                      <p:cBhvr>
                                        <p:cTn id="410" dur="500"/>
                                        <p:tgtEl>
                                          <p:spTgt spid="639"/>
                                        </p:tgtEl>
                                      </p:cBhvr>
                                    </p:animEffect>
                                    <p:set>
                                      <p:cBhvr>
                                        <p:cTn id="411" dur="1" fill="hold">
                                          <p:stCondLst>
                                            <p:cond delay="499"/>
                                          </p:stCondLst>
                                        </p:cTn>
                                        <p:tgtEl>
                                          <p:spTgt spid="639"/>
                                        </p:tgtEl>
                                        <p:attrNameLst>
                                          <p:attrName>style.visibility</p:attrName>
                                        </p:attrNameLst>
                                      </p:cBhvr>
                                      <p:to>
                                        <p:strVal val="hidden"/>
                                      </p:to>
                                    </p:set>
                                  </p:childTnLst>
                                </p:cTn>
                              </p:par>
                            </p:childTnLst>
                          </p:cTn>
                        </p:par>
                        <p:par>
                          <p:cTn id="412" fill="hold">
                            <p:stCondLst>
                              <p:cond delay="500"/>
                            </p:stCondLst>
                            <p:childTnLst>
                              <p:par>
                                <p:cTn id="413" presetID="11" presetClass="entr" presetSubtype="0" fill="hold" grpId="0" nodeType="afterEffect">
                                  <p:stCondLst>
                                    <p:cond delay="0"/>
                                  </p:stCondLst>
                                  <p:childTnLst>
                                    <p:set>
                                      <p:cBhvr>
                                        <p:cTn id="414" dur="1000">
                                          <p:stCondLst>
                                            <p:cond delay="0"/>
                                          </p:stCondLst>
                                        </p:cTn>
                                        <p:tgtEl>
                                          <p:spTgt spid="338"/>
                                        </p:tgtEl>
                                        <p:attrNameLst>
                                          <p:attrName>style.visibility</p:attrName>
                                        </p:attrNameLst>
                                      </p:cBhvr>
                                      <p:to>
                                        <p:strVal val="visible"/>
                                      </p:to>
                                    </p:set>
                                  </p:childTnLst>
                                  <p:subTnLst>
                                    <p:audio>
                                      <p:cMediaNode>
                                        <p:cTn display="0" masterRel="sameClick">
                                          <p:stCondLst>
                                            <p:cond evt="begin" delay="0">
                                              <p:tn val="413"/>
                                            </p:cond>
                                          </p:stCondLst>
                                          <p:endCondLst>
                                            <p:cond evt="onStopAudio" delay="0">
                                              <p:tgtEl>
                                                <p:sldTgt/>
                                              </p:tgtEl>
                                            </p:cond>
                                          </p:endCondLst>
                                        </p:cTn>
                                        <p:tgtEl>
                                          <p:sndTgt r:embed="rId3" name="click.wav"/>
                                        </p:tgtEl>
                                      </p:cMediaNode>
                                    </p:audio>
                                  </p:subTnLst>
                                </p:cTn>
                              </p:par>
                            </p:childTnLst>
                          </p:cTn>
                        </p:par>
                        <p:par>
                          <p:cTn id="415" fill="hold">
                            <p:stCondLst>
                              <p:cond delay="1500"/>
                            </p:stCondLst>
                            <p:childTnLst>
                              <p:par>
                                <p:cTn id="416" presetID="11" presetClass="entr" presetSubtype="0" fill="hold" grpId="0" nodeType="afterEffect">
                                  <p:stCondLst>
                                    <p:cond delay="0"/>
                                  </p:stCondLst>
                                  <p:childTnLst>
                                    <p:set>
                                      <p:cBhvr>
                                        <p:cTn id="417" dur="1000">
                                          <p:stCondLst>
                                            <p:cond delay="0"/>
                                          </p:stCondLst>
                                        </p:cTn>
                                        <p:tgtEl>
                                          <p:spTgt spid="339"/>
                                        </p:tgtEl>
                                        <p:attrNameLst>
                                          <p:attrName>style.visibility</p:attrName>
                                        </p:attrNameLst>
                                      </p:cBhvr>
                                      <p:to>
                                        <p:strVal val="visible"/>
                                      </p:to>
                                    </p:set>
                                  </p:childTnLst>
                                  <p:subTnLst>
                                    <p:audio>
                                      <p:cMediaNode>
                                        <p:cTn display="0" masterRel="sameClick">
                                          <p:stCondLst>
                                            <p:cond evt="begin" delay="0">
                                              <p:tn val="416"/>
                                            </p:cond>
                                          </p:stCondLst>
                                          <p:endCondLst>
                                            <p:cond evt="onStopAudio" delay="0">
                                              <p:tgtEl>
                                                <p:sldTgt/>
                                              </p:tgtEl>
                                            </p:cond>
                                          </p:endCondLst>
                                        </p:cTn>
                                        <p:tgtEl>
                                          <p:sndTgt r:embed="rId3" name="click.wav"/>
                                        </p:tgtEl>
                                      </p:cMediaNode>
                                    </p:audio>
                                  </p:subTnLst>
                                </p:cTn>
                              </p:par>
                            </p:childTnLst>
                          </p:cTn>
                        </p:par>
                        <p:par>
                          <p:cTn id="418" fill="hold">
                            <p:stCondLst>
                              <p:cond delay="2500"/>
                            </p:stCondLst>
                            <p:childTnLst>
                              <p:par>
                                <p:cTn id="419" presetID="11" presetClass="entr" presetSubtype="0" fill="hold" grpId="0" nodeType="afterEffect">
                                  <p:stCondLst>
                                    <p:cond delay="0"/>
                                  </p:stCondLst>
                                  <p:childTnLst>
                                    <p:set>
                                      <p:cBhvr>
                                        <p:cTn id="420" dur="1000">
                                          <p:stCondLst>
                                            <p:cond delay="0"/>
                                          </p:stCondLst>
                                        </p:cTn>
                                        <p:tgtEl>
                                          <p:spTgt spid="340"/>
                                        </p:tgtEl>
                                        <p:attrNameLst>
                                          <p:attrName>style.visibility</p:attrName>
                                        </p:attrNameLst>
                                      </p:cBhvr>
                                      <p:to>
                                        <p:strVal val="visible"/>
                                      </p:to>
                                    </p:set>
                                  </p:childTnLst>
                                  <p:subTnLst>
                                    <p:audio>
                                      <p:cMediaNode>
                                        <p:cTn display="0" masterRel="sameClick">
                                          <p:stCondLst>
                                            <p:cond evt="begin" delay="0">
                                              <p:tn val="419"/>
                                            </p:cond>
                                          </p:stCondLst>
                                          <p:endCondLst>
                                            <p:cond evt="onStopAudio" delay="0">
                                              <p:tgtEl>
                                                <p:sldTgt/>
                                              </p:tgtEl>
                                            </p:cond>
                                          </p:endCondLst>
                                        </p:cTn>
                                        <p:tgtEl>
                                          <p:sndTgt r:embed="rId3" name="click.wav"/>
                                        </p:tgtEl>
                                      </p:cMediaNode>
                                    </p:audio>
                                  </p:subTnLst>
                                </p:cTn>
                              </p:par>
                            </p:childTnLst>
                          </p:cTn>
                        </p:par>
                        <p:par>
                          <p:cTn id="421" fill="hold">
                            <p:stCondLst>
                              <p:cond delay="3500"/>
                            </p:stCondLst>
                            <p:childTnLst>
                              <p:par>
                                <p:cTn id="422" presetID="11" presetClass="entr" presetSubtype="0" fill="hold" grpId="0" nodeType="afterEffect">
                                  <p:stCondLst>
                                    <p:cond delay="0"/>
                                  </p:stCondLst>
                                  <p:childTnLst>
                                    <p:set>
                                      <p:cBhvr>
                                        <p:cTn id="423" dur="1000">
                                          <p:stCondLst>
                                            <p:cond delay="0"/>
                                          </p:stCondLst>
                                        </p:cTn>
                                        <p:tgtEl>
                                          <p:spTgt spid="341"/>
                                        </p:tgtEl>
                                        <p:attrNameLst>
                                          <p:attrName>style.visibility</p:attrName>
                                        </p:attrNameLst>
                                      </p:cBhvr>
                                      <p:to>
                                        <p:strVal val="visible"/>
                                      </p:to>
                                    </p:set>
                                  </p:childTnLst>
                                  <p:subTnLst>
                                    <p:audio>
                                      <p:cMediaNode>
                                        <p:cTn display="0" masterRel="sameClick">
                                          <p:stCondLst>
                                            <p:cond evt="begin" delay="0">
                                              <p:tn val="422"/>
                                            </p:cond>
                                          </p:stCondLst>
                                          <p:endCondLst>
                                            <p:cond evt="onStopAudio" delay="0">
                                              <p:tgtEl>
                                                <p:sldTgt/>
                                              </p:tgtEl>
                                            </p:cond>
                                          </p:endCondLst>
                                        </p:cTn>
                                        <p:tgtEl>
                                          <p:sndTgt r:embed="rId3" name="click.wav"/>
                                        </p:tgtEl>
                                      </p:cMediaNode>
                                    </p:audio>
                                  </p:subTnLst>
                                </p:cTn>
                              </p:par>
                            </p:childTnLst>
                          </p:cTn>
                        </p:par>
                        <p:par>
                          <p:cTn id="424" fill="hold">
                            <p:stCondLst>
                              <p:cond delay="4500"/>
                            </p:stCondLst>
                            <p:childTnLst>
                              <p:par>
                                <p:cTn id="425" presetID="11" presetClass="entr" presetSubtype="0" fill="hold" grpId="0" nodeType="afterEffect">
                                  <p:stCondLst>
                                    <p:cond delay="0"/>
                                  </p:stCondLst>
                                  <p:childTnLst>
                                    <p:set>
                                      <p:cBhvr>
                                        <p:cTn id="426" dur="1000">
                                          <p:stCondLst>
                                            <p:cond delay="0"/>
                                          </p:stCondLst>
                                        </p:cTn>
                                        <p:tgtEl>
                                          <p:spTgt spid="342"/>
                                        </p:tgtEl>
                                        <p:attrNameLst>
                                          <p:attrName>style.visibility</p:attrName>
                                        </p:attrNameLst>
                                      </p:cBhvr>
                                      <p:to>
                                        <p:strVal val="visible"/>
                                      </p:to>
                                    </p:set>
                                  </p:childTnLst>
                                  <p:subTnLst>
                                    <p:audio>
                                      <p:cMediaNode>
                                        <p:cTn display="0" masterRel="sameClick">
                                          <p:stCondLst>
                                            <p:cond evt="begin" delay="0">
                                              <p:tn val="425"/>
                                            </p:cond>
                                          </p:stCondLst>
                                          <p:endCondLst>
                                            <p:cond evt="onStopAudio" delay="0">
                                              <p:tgtEl>
                                                <p:sldTgt/>
                                              </p:tgtEl>
                                            </p:cond>
                                          </p:endCondLst>
                                        </p:cTn>
                                        <p:tgtEl>
                                          <p:sndTgt r:embed="rId3" name="click.wav"/>
                                        </p:tgtEl>
                                      </p:cMediaNode>
                                    </p:audio>
                                  </p:subTnLst>
                                </p:cTn>
                              </p:par>
                            </p:childTnLst>
                          </p:cTn>
                        </p:par>
                        <p:par>
                          <p:cTn id="427" fill="hold">
                            <p:stCondLst>
                              <p:cond delay="5500"/>
                            </p:stCondLst>
                            <p:childTnLst>
                              <p:par>
                                <p:cTn id="428" presetID="11" presetClass="entr" presetSubtype="0" fill="hold" grpId="0" nodeType="afterEffect">
                                  <p:stCondLst>
                                    <p:cond delay="0"/>
                                  </p:stCondLst>
                                  <p:childTnLst>
                                    <p:set>
                                      <p:cBhvr>
                                        <p:cTn id="429" dur="1000">
                                          <p:stCondLst>
                                            <p:cond delay="0"/>
                                          </p:stCondLst>
                                        </p:cTn>
                                        <p:tgtEl>
                                          <p:spTgt spid="343"/>
                                        </p:tgtEl>
                                        <p:attrNameLst>
                                          <p:attrName>style.visibility</p:attrName>
                                        </p:attrNameLst>
                                      </p:cBhvr>
                                      <p:to>
                                        <p:strVal val="visible"/>
                                      </p:to>
                                    </p:set>
                                  </p:childTnLst>
                                  <p:subTnLst>
                                    <p:audio>
                                      <p:cMediaNode>
                                        <p:cTn display="0" masterRel="sameClick">
                                          <p:stCondLst>
                                            <p:cond evt="begin" delay="0">
                                              <p:tn val="428"/>
                                            </p:cond>
                                          </p:stCondLst>
                                          <p:endCondLst>
                                            <p:cond evt="onStopAudio" delay="0">
                                              <p:tgtEl>
                                                <p:sldTgt/>
                                              </p:tgtEl>
                                            </p:cond>
                                          </p:endCondLst>
                                        </p:cTn>
                                        <p:tgtEl>
                                          <p:sndTgt r:embed="rId3" name="click.wav"/>
                                        </p:tgtEl>
                                      </p:cMediaNode>
                                    </p:audio>
                                  </p:subTnLst>
                                </p:cTn>
                              </p:par>
                            </p:childTnLst>
                          </p:cTn>
                        </p:par>
                        <p:par>
                          <p:cTn id="430" fill="hold">
                            <p:stCondLst>
                              <p:cond delay="6500"/>
                            </p:stCondLst>
                            <p:childTnLst>
                              <p:par>
                                <p:cTn id="431" presetID="11" presetClass="entr" presetSubtype="0" fill="hold" grpId="0" nodeType="afterEffect">
                                  <p:stCondLst>
                                    <p:cond delay="0"/>
                                  </p:stCondLst>
                                  <p:childTnLst>
                                    <p:set>
                                      <p:cBhvr>
                                        <p:cTn id="432" dur="1000">
                                          <p:stCondLst>
                                            <p:cond delay="0"/>
                                          </p:stCondLst>
                                        </p:cTn>
                                        <p:tgtEl>
                                          <p:spTgt spid="344"/>
                                        </p:tgtEl>
                                        <p:attrNameLst>
                                          <p:attrName>style.visibility</p:attrName>
                                        </p:attrNameLst>
                                      </p:cBhvr>
                                      <p:to>
                                        <p:strVal val="visible"/>
                                      </p:to>
                                    </p:set>
                                  </p:childTnLst>
                                  <p:subTnLst>
                                    <p:audio>
                                      <p:cMediaNode>
                                        <p:cTn display="0" masterRel="sameClick">
                                          <p:stCondLst>
                                            <p:cond evt="begin" delay="0">
                                              <p:tn val="431"/>
                                            </p:cond>
                                          </p:stCondLst>
                                          <p:endCondLst>
                                            <p:cond evt="onStopAudio" delay="0">
                                              <p:tgtEl>
                                                <p:sldTgt/>
                                              </p:tgtEl>
                                            </p:cond>
                                          </p:endCondLst>
                                        </p:cTn>
                                        <p:tgtEl>
                                          <p:sndTgt r:embed="rId3" name="click.wav"/>
                                        </p:tgtEl>
                                      </p:cMediaNode>
                                    </p:audio>
                                  </p:subTnLst>
                                </p:cTn>
                              </p:par>
                            </p:childTnLst>
                          </p:cTn>
                        </p:par>
                        <p:par>
                          <p:cTn id="433" fill="hold">
                            <p:stCondLst>
                              <p:cond delay="7500"/>
                            </p:stCondLst>
                            <p:childTnLst>
                              <p:par>
                                <p:cTn id="434" presetID="11" presetClass="entr" presetSubtype="0" fill="hold" grpId="0" nodeType="afterEffect">
                                  <p:stCondLst>
                                    <p:cond delay="0"/>
                                  </p:stCondLst>
                                  <p:childTnLst>
                                    <p:set>
                                      <p:cBhvr>
                                        <p:cTn id="435" dur="1000">
                                          <p:stCondLst>
                                            <p:cond delay="0"/>
                                          </p:stCondLst>
                                        </p:cTn>
                                        <p:tgtEl>
                                          <p:spTgt spid="345"/>
                                        </p:tgtEl>
                                        <p:attrNameLst>
                                          <p:attrName>style.visibility</p:attrName>
                                        </p:attrNameLst>
                                      </p:cBhvr>
                                      <p:to>
                                        <p:strVal val="visible"/>
                                      </p:to>
                                    </p:set>
                                  </p:childTnLst>
                                  <p:subTnLst>
                                    <p:audio>
                                      <p:cMediaNode>
                                        <p:cTn display="0" masterRel="sameClick">
                                          <p:stCondLst>
                                            <p:cond evt="begin" delay="0">
                                              <p:tn val="434"/>
                                            </p:cond>
                                          </p:stCondLst>
                                          <p:endCondLst>
                                            <p:cond evt="onStopAudio" delay="0">
                                              <p:tgtEl>
                                                <p:sldTgt/>
                                              </p:tgtEl>
                                            </p:cond>
                                          </p:endCondLst>
                                        </p:cTn>
                                        <p:tgtEl>
                                          <p:sndTgt r:embed="rId3" name="click.wav"/>
                                        </p:tgtEl>
                                      </p:cMediaNode>
                                    </p:audio>
                                  </p:subTnLst>
                                </p:cTn>
                              </p:par>
                            </p:childTnLst>
                          </p:cTn>
                        </p:par>
                        <p:par>
                          <p:cTn id="436" fill="hold">
                            <p:stCondLst>
                              <p:cond delay="8500"/>
                            </p:stCondLst>
                            <p:childTnLst>
                              <p:par>
                                <p:cTn id="437" presetID="11" presetClass="entr" presetSubtype="0" fill="hold" grpId="0" nodeType="afterEffect">
                                  <p:stCondLst>
                                    <p:cond delay="0"/>
                                  </p:stCondLst>
                                  <p:childTnLst>
                                    <p:set>
                                      <p:cBhvr>
                                        <p:cTn id="438" dur="1000">
                                          <p:stCondLst>
                                            <p:cond delay="0"/>
                                          </p:stCondLst>
                                        </p:cTn>
                                        <p:tgtEl>
                                          <p:spTgt spid="346"/>
                                        </p:tgtEl>
                                        <p:attrNameLst>
                                          <p:attrName>style.visibility</p:attrName>
                                        </p:attrNameLst>
                                      </p:cBhvr>
                                      <p:to>
                                        <p:strVal val="visible"/>
                                      </p:to>
                                    </p:set>
                                  </p:childTnLst>
                                  <p:subTnLst>
                                    <p:audio>
                                      <p:cMediaNode>
                                        <p:cTn display="0" masterRel="sameClick">
                                          <p:stCondLst>
                                            <p:cond evt="begin" delay="0">
                                              <p:tn val="437"/>
                                            </p:cond>
                                          </p:stCondLst>
                                          <p:endCondLst>
                                            <p:cond evt="onStopAudio" delay="0">
                                              <p:tgtEl>
                                                <p:sldTgt/>
                                              </p:tgtEl>
                                            </p:cond>
                                          </p:endCondLst>
                                        </p:cTn>
                                        <p:tgtEl>
                                          <p:sndTgt r:embed="rId3" name="click.wav"/>
                                        </p:tgtEl>
                                      </p:cMediaNode>
                                    </p:audio>
                                  </p:subTnLst>
                                </p:cTn>
                              </p:par>
                            </p:childTnLst>
                          </p:cTn>
                        </p:par>
                        <p:par>
                          <p:cTn id="439" fill="hold">
                            <p:stCondLst>
                              <p:cond delay="9500"/>
                            </p:stCondLst>
                            <p:childTnLst>
                              <p:par>
                                <p:cTn id="440" presetID="11" presetClass="entr" presetSubtype="0" fill="hold" grpId="0" nodeType="afterEffect">
                                  <p:stCondLst>
                                    <p:cond delay="0"/>
                                  </p:stCondLst>
                                  <p:childTnLst>
                                    <p:set>
                                      <p:cBhvr>
                                        <p:cTn id="441" dur="1000">
                                          <p:stCondLst>
                                            <p:cond delay="0"/>
                                          </p:stCondLst>
                                        </p:cTn>
                                        <p:tgtEl>
                                          <p:spTgt spid="347"/>
                                        </p:tgtEl>
                                        <p:attrNameLst>
                                          <p:attrName>style.visibility</p:attrName>
                                        </p:attrNameLst>
                                      </p:cBhvr>
                                      <p:to>
                                        <p:strVal val="visible"/>
                                      </p:to>
                                    </p:set>
                                  </p:childTnLst>
                                  <p:subTnLst>
                                    <p:audio>
                                      <p:cMediaNode>
                                        <p:cTn display="0" masterRel="sameClick">
                                          <p:stCondLst>
                                            <p:cond evt="begin" delay="0">
                                              <p:tn val="440"/>
                                            </p:cond>
                                          </p:stCondLst>
                                          <p:endCondLst>
                                            <p:cond evt="onStopAudio" delay="0">
                                              <p:tgtEl>
                                                <p:sldTgt/>
                                              </p:tgtEl>
                                            </p:cond>
                                          </p:endCondLst>
                                        </p:cTn>
                                        <p:tgtEl>
                                          <p:sndTgt r:embed="rId3" name="click.wav"/>
                                        </p:tgtEl>
                                      </p:cMediaNode>
                                    </p:audio>
                                  </p:subTnLst>
                                </p:cTn>
                              </p:par>
                            </p:childTnLst>
                          </p:cTn>
                        </p:par>
                        <p:par>
                          <p:cTn id="442" fill="hold">
                            <p:stCondLst>
                              <p:cond delay="10500"/>
                            </p:stCondLst>
                            <p:childTnLst>
                              <p:par>
                                <p:cTn id="443" presetID="11" presetClass="entr" presetSubtype="0" fill="hold" grpId="0" nodeType="afterEffect">
                                  <p:stCondLst>
                                    <p:cond delay="0"/>
                                  </p:stCondLst>
                                  <p:childTnLst>
                                    <p:set>
                                      <p:cBhvr>
                                        <p:cTn id="444" dur="1000">
                                          <p:stCondLst>
                                            <p:cond delay="0"/>
                                          </p:stCondLst>
                                        </p:cTn>
                                        <p:tgtEl>
                                          <p:spTgt spid="348"/>
                                        </p:tgtEl>
                                        <p:attrNameLst>
                                          <p:attrName>style.visibility</p:attrName>
                                        </p:attrNameLst>
                                      </p:cBhvr>
                                      <p:to>
                                        <p:strVal val="visible"/>
                                      </p:to>
                                    </p:set>
                                  </p:childTnLst>
                                </p:cTn>
                              </p:par>
                            </p:childTnLst>
                          </p:cTn>
                        </p:par>
                        <p:par>
                          <p:cTn id="445" fill="hold">
                            <p:stCondLst>
                              <p:cond delay="11500"/>
                            </p:stCondLst>
                            <p:childTnLst>
                              <p:par>
                                <p:cTn id="446" presetID="11" presetClass="entr" presetSubtype="0" fill="hold" grpId="0" nodeType="afterEffect">
                                  <p:stCondLst>
                                    <p:cond delay="0"/>
                                  </p:stCondLst>
                                  <p:childTnLst>
                                    <p:set>
                                      <p:cBhvr>
                                        <p:cTn id="447" dur="1000">
                                          <p:stCondLst>
                                            <p:cond delay="0"/>
                                          </p:stCondLst>
                                        </p:cTn>
                                        <p:tgtEl>
                                          <p:spTgt spid="349"/>
                                        </p:tgtEl>
                                        <p:attrNameLst>
                                          <p:attrName>style.visibility</p:attrName>
                                        </p:attrNameLst>
                                      </p:cBhvr>
                                      <p:to>
                                        <p:strVal val="visible"/>
                                      </p:to>
                                    </p:set>
                                  </p:childTnLst>
                                </p:cTn>
                              </p:par>
                            </p:childTnLst>
                          </p:cTn>
                        </p:par>
                        <p:par>
                          <p:cTn id="448" fill="hold">
                            <p:stCondLst>
                              <p:cond delay="12500"/>
                            </p:stCondLst>
                            <p:childTnLst>
                              <p:par>
                                <p:cTn id="449" presetID="11" presetClass="entr" presetSubtype="0" fill="hold" grpId="0" nodeType="afterEffect">
                                  <p:stCondLst>
                                    <p:cond delay="0"/>
                                  </p:stCondLst>
                                  <p:childTnLst>
                                    <p:set>
                                      <p:cBhvr>
                                        <p:cTn id="450" dur="1000">
                                          <p:stCondLst>
                                            <p:cond delay="0"/>
                                          </p:stCondLst>
                                        </p:cTn>
                                        <p:tgtEl>
                                          <p:spTgt spid="350"/>
                                        </p:tgtEl>
                                        <p:attrNameLst>
                                          <p:attrName>style.visibility</p:attrName>
                                        </p:attrNameLst>
                                      </p:cBhvr>
                                      <p:to>
                                        <p:strVal val="visible"/>
                                      </p:to>
                                    </p:set>
                                  </p:childTnLst>
                                </p:cTn>
                              </p:par>
                            </p:childTnLst>
                          </p:cTn>
                        </p:par>
                        <p:par>
                          <p:cTn id="451" fill="hold">
                            <p:stCondLst>
                              <p:cond delay="13500"/>
                            </p:stCondLst>
                            <p:childTnLst>
                              <p:par>
                                <p:cTn id="452" presetID="11" presetClass="entr" presetSubtype="0" fill="hold" grpId="0" nodeType="afterEffect">
                                  <p:stCondLst>
                                    <p:cond delay="0"/>
                                  </p:stCondLst>
                                  <p:childTnLst>
                                    <p:set>
                                      <p:cBhvr>
                                        <p:cTn id="453" dur="1000">
                                          <p:stCondLst>
                                            <p:cond delay="0"/>
                                          </p:stCondLst>
                                        </p:cTn>
                                        <p:tgtEl>
                                          <p:spTgt spid="351"/>
                                        </p:tgtEl>
                                        <p:attrNameLst>
                                          <p:attrName>style.visibility</p:attrName>
                                        </p:attrNameLst>
                                      </p:cBhvr>
                                      <p:to>
                                        <p:strVal val="visible"/>
                                      </p:to>
                                    </p:set>
                                  </p:childTnLst>
                                </p:cTn>
                              </p:par>
                            </p:childTnLst>
                          </p:cTn>
                        </p:par>
                        <p:par>
                          <p:cTn id="454" fill="hold">
                            <p:stCondLst>
                              <p:cond delay="14500"/>
                            </p:stCondLst>
                            <p:childTnLst>
                              <p:par>
                                <p:cTn id="455" presetID="11" presetClass="entr" presetSubtype="0" fill="hold" grpId="0" nodeType="afterEffect">
                                  <p:stCondLst>
                                    <p:cond delay="0"/>
                                  </p:stCondLst>
                                  <p:childTnLst>
                                    <p:set>
                                      <p:cBhvr>
                                        <p:cTn id="456" dur="1000">
                                          <p:stCondLst>
                                            <p:cond delay="0"/>
                                          </p:stCondLst>
                                        </p:cTn>
                                        <p:tgtEl>
                                          <p:spTgt spid="352"/>
                                        </p:tgtEl>
                                        <p:attrNameLst>
                                          <p:attrName>style.visibility</p:attrName>
                                        </p:attrNameLst>
                                      </p:cBhvr>
                                      <p:to>
                                        <p:strVal val="visible"/>
                                      </p:to>
                                    </p:set>
                                  </p:childTnLst>
                                </p:cTn>
                              </p:par>
                            </p:childTnLst>
                          </p:cTn>
                        </p:par>
                        <p:par>
                          <p:cTn id="457" fill="hold">
                            <p:stCondLst>
                              <p:cond delay="15500"/>
                            </p:stCondLst>
                            <p:childTnLst>
                              <p:par>
                                <p:cTn id="458" presetID="11" presetClass="entr" presetSubtype="0" fill="hold" grpId="0" nodeType="afterEffect">
                                  <p:stCondLst>
                                    <p:cond delay="0"/>
                                  </p:stCondLst>
                                  <p:childTnLst>
                                    <p:set>
                                      <p:cBhvr>
                                        <p:cTn id="459" dur="1000">
                                          <p:stCondLst>
                                            <p:cond delay="0"/>
                                          </p:stCondLst>
                                        </p:cTn>
                                        <p:tgtEl>
                                          <p:spTgt spid="353"/>
                                        </p:tgtEl>
                                        <p:attrNameLst>
                                          <p:attrName>style.visibility</p:attrName>
                                        </p:attrNameLst>
                                      </p:cBhvr>
                                      <p:to>
                                        <p:strVal val="visible"/>
                                      </p:to>
                                    </p:set>
                                  </p:childTnLst>
                                </p:cTn>
                              </p:par>
                            </p:childTnLst>
                          </p:cTn>
                        </p:par>
                        <p:par>
                          <p:cTn id="460" fill="hold">
                            <p:stCondLst>
                              <p:cond delay="16500"/>
                            </p:stCondLst>
                            <p:childTnLst>
                              <p:par>
                                <p:cTn id="461" presetID="11" presetClass="entr" presetSubtype="0" fill="hold" grpId="0" nodeType="afterEffect">
                                  <p:stCondLst>
                                    <p:cond delay="0"/>
                                  </p:stCondLst>
                                  <p:childTnLst>
                                    <p:set>
                                      <p:cBhvr>
                                        <p:cTn id="462" dur="1000">
                                          <p:stCondLst>
                                            <p:cond delay="0"/>
                                          </p:stCondLst>
                                        </p:cTn>
                                        <p:tgtEl>
                                          <p:spTgt spid="354"/>
                                        </p:tgtEl>
                                        <p:attrNameLst>
                                          <p:attrName>style.visibility</p:attrName>
                                        </p:attrNameLst>
                                      </p:cBhvr>
                                      <p:to>
                                        <p:strVal val="visible"/>
                                      </p:to>
                                    </p:set>
                                  </p:childTnLst>
                                </p:cTn>
                              </p:par>
                            </p:childTnLst>
                          </p:cTn>
                        </p:par>
                        <p:par>
                          <p:cTn id="463" fill="hold">
                            <p:stCondLst>
                              <p:cond delay="17500"/>
                            </p:stCondLst>
                            <p:childTnLst>
                              <p:par>
                                <p:cTn id="464" presetID="11" presetClass="entr" presetSubtype="0" fill="hold" grpId="0" nodeType="afterEffect">
                                  <p:stCondLst>
                                    <p:cond delay="0"/>
                                  </p:stCondLst>
                                  <p:childTnLst>
                                    <p:set>
                                      <p:cBhvr>
                                        <p:cTn id="465" dur="1000">
                                          <p:stCondLst>
                                            <p:cond delay="0"/>
                                          </p:stCondLst>
                                        </p:cTn>
                                        <p:tgtEl>
                                          <p:spTgt spid="355"/>
                                        </p:tgtEl>
                                        <p:attrNameLst>
                                          <p:attrName>style.visibility</p:attrName>
                                        </p:attrNameLst>
                                      </p:cBhvr>
                                      <p:to>
                                        <p:strVal val="visible"/>
                                      </p:to>
                                    </p:set>
                                  </p:childTnLst>
                                </p:cTn>
                              </p:par>
                            </p:childTnLst>
                          </p:cTn>
                        </p:par>
                        <p:par>
                          <p:cTn id="466" fill="hold">
                            <p:stCondLst>
                              <p:cond delay="18500"/>
                            </p:stCondLst>
                            <p:childTnLst>
                              <p:par>
                                <p:cTn id="467" presetID="11" presetClass="entr" presetSubtype="0" fill="hold" grpId="0" nodeType="afterEffect">
                                  <p:stCondLst>
                                    <p:cond delay="0"/>
                                  </p:stCondLst>
                                  <p:childTnLst>
                                    <p:set>
                                      <p:cBhvr>
                                        <p:cTn id="468" dur="1000">
                                          <p:stCondLst>
                                            <p:cond delay="0"/>
                                          </p:stCondLst>
                                        </p:cTn>
                                        <p:tgtEl>
                                          <p:spTgt spid="356"/>
                                        </p:tgtEl>
                                        <p:attrNameLst>
                                          <p:attrName>style.visibility</p:attrName>
                                        </p:attrNameLst>
                                      </p:cBhvr>
                                      <p:to>
                                        <p:strVal val="visible"/>
                                      </p:to>
                                    </p:set>
                                  </p:childTnLst>
                                </p:cTn>
                              </p:par>
                            </p:childTnLst>
                          </p:cTn>
                        </p:par>
                        <p:par>
                          <p:cTn id="469" fill="hold">
                            <p:stCondLst>
                              <p:cond delay="19500"/>
                            </p:stCondLst>
                            <p:childTnLst>
                              <p:par>
                                <p:cTn id="470" presetID="11" presetClass="entr" presetSubtype="0" fill="hold" grpId="0" nodeType="afterEffect">
                                  <p:stCondLst>
                                    <p:cond delay="0"/>
                                  </p:stCondLst>
                                  <p:childTnLst>
                                    <p:set>
                                      <p:cBhvr>
                                        <p:cTn id="471" dur="1000">
                                          <p:stCondLst>
                                            <p:cond delay="0"/>
                                          </p:stCondLst>
                                        </p:cTn>
                                        <p:tgtEl>
                                          <p:spTgt spid="357"/>
                                        </p:tgtEl>
                                        <p:attrNameLst>
                                          <p:attrName>style.visibility</p:attrName>
                                        </p:attrNameLst>
                                      </p:cBhvr>
                                      <p:to>
                                        <p:strVal val="visible"/>
                                      </p:to>
                                    </p:set>
                                  </p:childTnLst>
                                </p:cTn>
                              </p:par>
                            </p:childTnLst>
                          </p:cTn>
                        </p:par>
                        <p:par>
                          <p:cTn id="472" fill="hold">
                            <p:stCondLst>
                              <p:cond delay="20500"/>
                            </p:stCondLst>
                            <p:childTnLst>
                              <p:par>
                                <p:cTn id="473" presetID="11" presetClass="entr" presetSubtype="0" fill="hold" grpId="0" nodeType="afterEffect">
                                  <p:stCondLst>
                                    <p:cond delay="0"/>
                                  </p:stCondLst>
                                  <p:childTnLst>
                                    <p:set>
                                      <p:cBhvr>
                                        <p:cTn id="474" dur="1000">
                                          <p:stCondLst>
                                            <p:cond delay="0"/>
                                          </p:stCondLst>
                                        </p:cTn>
                                        <p:tgtEl>
                                          <p:spTgt spid="358"/>
                                        </p:tgtEl>
                                        <p:attrNameLst>
                                          <p:attrName>style.visibility</p:attrName>
                                        </p:attrNameLst>
                                      </p:cBhvr>
                                      <p:to>
                                        <p:strVal val="visible"/>
                                      </p:to>
                                    </p:set>
                                  </p:childTnLst>
                                </p:cTn>
                              </p:par>
                            </p:childTnLst>
                          </p:cTn>
                        </p:par>
                        <p:par>
                          <p:cTn id="475" fill="hold">
                            <p:stCondLst>
                              <p:cond delay="21500"/>
                            </p:stCondLst>
                            <p:childTnLst>
                              <p:par>
                                <p:cTn id="476" presetID="11" presetClass="entr" presetSubtype="0" fill="hold" grpId="0" nodeType="afterEffect">
                                  <p:stCondLst>
                                    <p:cond delay="0"/>
                                  </p:stCondLst>
                                  <p:childTnLst>
                                    <p:set>
                                      <p:cBhvr>
                                        <p:cTn id="477" dur="1000">
                                          <p:stCondLst>
                                            <p:cond delay="0"/>
                                          </p:stCondLst>
                                        </p:cTn>
                                        <p:tgtEl>
                                          <p:spTgt spid="359"/>
                                        </p:tgtEl>
                                        <p:attrNameLst>
                                          <p:attrName>style.visibility</p:attrName>
                                        </p:attrNameLst>
                                      </p:cBhvr>
                                      <p:to>
                                        <p:strVal val="visible"/>
                                      </p:to>
                                    </p:set>
                                  </p:childTnLst>
                                </p:cTn>
                              </p:par>
                            </p:childTnLst>
                          </p:cTn>
                        </p:par>
                        <p:par>
                          <p:cTn id="478" fill="hold">
                            <p:stCondLst>
                              <p:cond delay="22500"/>
                            </p:stCondLst>
                            <p:childTnLst>
                              <p:par>
                                <p:cTn id="479" presetID="11" presetClass="entr" presetSubtype="0" fill="hold" grpId="0" nodeType="afterEffect">
                                  <p:stCondLst>
                                    <p:cond delay="0"/>
                                  </p:stCondLst>
                                  <p:childTnLst>
                                    <p:set>
                                      <p:cBhvr>
                                        <p:cTn id="480" dur="1000">
                                          <p:stCondLst>
                                            <p:cond delay="0"/>
                                          </p:stCondLst>
                                        </p:cTn>
                                        <p:tgtEl>
                                          <p:spTgt spid="360"/>
                                        </p:tgtEl>
                                        <p:attrNameLst>
                                          <p:attrName>style.visibility</p:attrName>
                                        </p:attrNameLst>
                                      </p:cBhvr>
                                      <p:to>
                                        <p:strVal val="visible"/>
                                      </p:to>
                                    </p:set>
                                  </p:childTnLst>
                                </p:cTn>
                              </p:par>
                            </p:childTnLst>
                          </p:cTn>
                        </p:par>
                        <p:par>
                          <p:cTn id="481" fill="hold">
                            <p:stCondLst>
                              <p:cond delay="23500"/>
                            </p:stCondLst>
                            <p:childTnLst>
                              <p:par>
                                <p:cTn id="482" presetID="11" presetClass="entr" presetSubtype="0" fill="hold" grpId="0" nodeType="afterEffect">
                                  <p:stCondLst>
                                    <p:cond delay="0"/>
                                  </p:stCondLst>
                                  <p:childTnLst>
                                    <p:set>
                                      <p:cBhvr>
                                        <p:cTn id="483" dur="1000">
                                          <p:stCondLst>
                                            <p:cond delay="0"/>
                                          </p:stCondLst>
                                        </p:cTn>
                                        <p:tgtEl>
                                          <p:spTgt spid="361"/>
                                        </p:tgtEl>
                                        <p:attrNameLst>
                                          <p:attrName>style.visibility</p:attrName>
                                        </p:attrNameLst>
                                      </p:cBhvr>
                                      <p:to>
                                        <p:strVal val="visible"/>
                                      </p:to>
                                    </p:set>
                                  </p:childTnLst>
                                </p:cTn>
                              </p:par>
                            </p:childTnLst>
                          </p:cTn>
                        </p:par>
                        <p:par>
                          <p:cTn id="484" fill="hold">
                            <p:stCondLst>
                              <p:cond delay="24500"/>
                            </p:stCondLst>
                            <p:childTnLst>
                              <p:par>
                                <p:cTn id="485" presetID="11" presetClass="entr" presetSubtype="0" fill="hold" grpId="0" nodeType="afterEffect">
                                  <p:stCondLst>
                                    <p:cond delay="0"/>
                                  </p:stCondLst>
                                  <p:childTnLst>
                                    <p:set>
                                      <p:cBhvr>
                                        <p:cTn id="486" dur="1000">
                                          <p:stCondLst>
                                            <p:cond delay="0"/>
                                          </p:stCondLst>
                                        </p:cTn>
                                        <p:tgtEl>
                                          <p:spTgt spid="362"/>
                                        </p:tgtEl>
                                        <p:attrNameLst>
                                          <p:attrName>style.visibility</p:attrName>
                                        </p:attrNameLst>
                                      </p:cBhvr>
                                      <p:to>
                                        <p:strVal val="visible"/>
                                      </p:to>
                                    </p:set>
                                  </p:childTnLst>
                                </p:cTn>
                              </p:par>
                            </p:childTnLst>
                          </p:cTn>
                        </p:par>
                        <p:par>
                          <p:cTn id="487" fill="hold">
                            <p:stCondLst>
                              <p:cond delay="25500"/>
                            </p:stCondLst>
                            <p:childTnLst>
                              <p:par>
                                <p:cTn id="488" presetID="11" presetClass="entr" presetSubtype="0" fill="hold" grpId="0" nodeType="afterEffect">
                                  <p:stCondLst>
                                    <p:cond delay="0"/>
                                  </p:stCondLst>
                                  <p:childTnLst>
                                    <p:set>
                                      <p:cBhvr>
                                        <p:cTn id="489" dur="1000">
                                          <p:stCondLst>
                                            <p:cond delay="0"/>
                                          </p:stCondLst>
                                        </p:cTn>
                                        <p:tgtEl>
                                          <p:spTgt spid="363"/>
                                        </p:tgtEl>
                                        <p:attrNameLst>
                                          <p:attrName>style.visibility</p:attrName>
                                        </p:attrNameLst>
                                      </p:cBhvr>
                                      <p:to>
                                        <p:strVal val="visible"/>
                                      </p:to>
                                    </p:set>
                                  </p:childTnLst>
                                </p:cTn>
                              </p:par>
                            </p:childTnLst>
                          </p:cTn>
                        </p:par>
                        <p:par>
                          <p:cTn id="490" fill="hold">
                            <p:stCondLst>
                              <p:cond delay="26500"/>
                            </p:stCondLst>
                            <p:childTnLst>
                              <p:par>
                                <p:cTn id="491" presetID="11" presetClass="entr" presetSubtype="0" fill="hold" grpId="0" nodeType="afterEffect">
                                  <p:stCondLst>
                                    <p:cond delay="0"/>
                                  </p:stCondLst>
                                  <p:childTnLst>
                                    <p:set>
                                      <p:cBhvr>
                                        <p:cTn id="492" dur="1000">
                                          <p:stCondLst>
                                            <p:cond delay="0"/>
                                          </p:stCondLst>
                                        </p:cTn>
                                        <p:tgtEl>
                                          <p:spTgt spid="364"/>
                                        </p:tgtEl>
                                        <p:attrNameLst>
                                          <p:attrName>style.visibility</p:attrName>
                                        </p:attrNameLst>
                                      </p:cBhvr>
                                      <p:to>
                                        <p:strVal val="visible"/>
                                      </p:to>
                                    </p:set>
                                  </p:childTnLst>
                                </p:cTn>
                              </p:par>
                            </p:childTnLst>
                          </p:cTn>
                        </p:par>
                        <p:par>
                          <p:cTn id="493" fill="hold">
                            <p:stCondLst>
                              <p:cond delay="27500"/>
                            </p:stCondLst>
                            <p:childTnLst>
                              <p:par>
                                <p:cTn id="494" presetID="11" presetClass="entr" presetSubtype="0" fill="hold" grpId="0" nodeType="afterEffect">
                                  <p:stCondLst>
                                    <p:cond delay="0"/>
                                  </p:stCondLst>
                                  <p:childTnLst>
                                    <p:set>
                                      <p:cBhvr>
                                        <p:cTn id="495" dur="1000">
                                          <p:stCondLst>
                                            <p:cond delay="0"/>
                                          </p:stCondLst>
                                        </p:cTn>
                                        <p:tgtEl>
                                          <p:spTgt spid="365"/>
                                        </p:tgtEl>
                                        <p:attrNameLst>
                                          <p:attrName>style.visibility</p:attrName>
                                        </p:attrNameLst>
                                      </p:cBhvr>
                                      <p:to>
                                        <p:strVal val="visible"/>
                                      </p:to>
                                    </p:set>
                                  </p:childTnLst>
                                </p:cTn>
                              </p:par>
                            </p:childTnLst>
                          </p:cTn>
                        </p:par>
                        <p:par>
                          <p:cTn id="496" fill="hold">
                            <p:stCondLst>
                              <p:cond delay="28500"/>
                            </p:stCondLst>
                            <p:childTnLst>
                              <p:par>
                                <p:cTn id="497" presetID="11" presetClass="entr" presetSubtype="0" fill="hold" grpId="0" nodeType="afterEffect">
                                  <p:stCondLst>
                                    <p:cond delay="0"/>
                                  </p:stCondLst>
                                  <p:childTnLst>
                                    <p:set>
                                      <p:cBhvr>
                                        <p:cTn id="498" dur="1000">
                                          <p:stCondLst>
                                            <p:cond delay="0"/>
                                          </p:stCondLst>
                                        </p:cTn>
                                        <p:tgtEl>
                                          <p:spTgt spid="366"/>
                                        </p:tgtEl>
                                        <p:attrNameLst>
                                          <p:attrName>style.visibility</p:attrName>
                                        </p:attrNameLst>
                                      </p:cBhvr>
                                      <p:to>
                                        <p:strVal val="visible"/>
                                      </p:to>
                                    </p:set>
                                  </p:childTnLst>
                                </p:cTn>
                              </p:par>
                            </p:childTnLst>
                          </p:cTn>
                        </p:par>
                        <p:par>
                          <p:cTn id="499" fill="hold">
                            <p:stCondLst>
                              <p:cond delay="29500"/>
                            </p:stCondLst>
                            <p:childTnLst>
                              <p:par>
                                <p:cTn id="500" presetID="11" presetClass="entr" presetSubtype="0" fill="hold" grpId="0" nodeType="afterEffect">
                                  <p:stCondLst>
                                    <p:cond delay="0"/>
                                  </p:stCondLst>
                                  <p:childTnLst>
                                    <p:set>
                                      <p:cBhvr>
                                        <p:cTn id="501" dur="1000">
                                          <p:stCondLst>
                                            <p:cond delay="0"/>
                                          </p:stCondLst>
                                        </p:cTn>
                                        <p:tgtEl>
                                          <p:spTgt spid="367"/>
                                        </p:tgtEl>
                                        <p:attrNameLst>
                                          <p:attrName>style.visibility</p:attrName>
                                        </p:attrNameLst>
                                      </p:cBhvr>
                                      <p:to>
                                        <p:strVal val="visible"/>
                                      </p:to>
                                    </p:set>
                                  </p:childTnLst>
                                </p:cTn>
                              </p:par>
                            </p:childTnLst>
                          </p:cTn>
                        </p:par>
                        <p:par>
                          <p:cTn id="502" fill="hold">
                            <p:stCondLst>
                              <p:cond delay="30500"/>
                            </p:stCondLst>
                            <p:childTnLst>
                              <p:par>
                                <p:cTn id="503" presetID="11" presetClass="entr" presetSubtype="0" fill="hold" grpId="0" nodeType="afterEffect">
                                  <p:stCondLst>
                                    <p:cond delay="0"/>
                                  </p:stCondLst>
                                  <p:childTnLst>
                                    <p:set>
                                      <p:cBhvr>
                                        <p:cTn id="504" dur="1000">
                                          <p:stCondLst>
                                            <p:cond delay="0"/>
                                          </p:stCondLst>
                                        </p:cTn>
                                        <p:tgtEl>
                                          <p:spTgt spid="368"/>
                                        </p:tgtEl>
                                        <p:attrNameLst>
                                          <p:attrName>style.visibility</p:attrName>
                                        </p:attrNameLst>
                                      </p:cBhvr>
                                      <p:to>
                                        <p:strVal val="visible"/>
                                      </p:to>
                                    </p:set>
                                  </p:childTnLst>
                                </p:cTn>
                              </p:par>
                            </p:childTnLst>
                          </p:cTn>
                        </p:par>
                        <p:par>
                          <p:cTn id="505" fill="hold">
                            <p:stCondLst>
                              <p:cond delay="31500"/>
                            </p:stCondLst>
                            <p:childTnLst>
                              <p:par>
                                <p:cTn id="506" presetID="11" presetClass="entr" presetSubtype="0" fill="hold" grpId="0" nodeType="afterEffect">
                                  <p:stCondLst>
                                    <p:cond delay="0"/>
                                  </p:stCondLst>
                                  <p:childTnLst>
                                    <p:set>
                                      <p:cBhvr>
                                        <p:cTn id="507" dur="1000">
                                          <p:stCondLst>
                                            <p:cond delay="0"/>
                                          </p:stCondLst>
                                        </p:cTn>
                                        <p:tgtEl>
                                          <p:spTgt spid="369"/>
                                        </p:tgtEl>
                                        <p:attrNameLst>
                                          <p:attrName>style.visibility</p:attrName>
                                        </p:attrNameLst>
                                      </p:cBhvr>
                                      <p:to>
                                        <p:strVal val="visible"/>
                                      </p:to>
                                    </p:set>
                                  </p:childTnLst>
                                </p:cTn>
                              </p:par>
                            </p:childTnLst>
                          </p:cTn>
                        </p:par>
                        <p:par>
                          <p:cTn id="508" fill="hold">
                            <p:stCondLst>
                              <p:cond delay="32500"/>
                            </p:stCondLst>
                            <p:childTnLst>
                              <p:par>
                                <p:cTn id="509" presetID="11" presetClass="entr" presetSubtype="0" fill="hold" grpId="0" nodeType="afterEffect">
                                  <p:stCondLst>
                                    <p:cond delay="0"/>
                                  </p:stCondLst>
                                  <p:childTnLst>
                                    <p:set>
                                      <p:cBhvr>
                                        <p:cTn id="510" dur="1000">
                                          <p:stCondLst>
                                            <p:cond delay="0"/>
                                          </p:stCondLst>
                                        </p:cTn>
                                        <p:tgtEl>
                                          <p:spTgt spid="370"/>
                                        </p:tgtEl>
                                        <p:attrNameLst>
                                          <p:attrName>style.visibility</p:attrName>
                                        </p:attrNameLst>
                                      </p:cBhvr>
                                      <p:to>
                                        <p:strVal val="visible"/>
                                      </p:to>
                                    </p:set>
                                  </p:childTnLst>
                                </p:cTn>
                              </p:par>
                            </p:childTnLst>
                          </p:cTn>
                        </p:par>
                        <p:par>
                          <p:cTn id="511" fill="hold">
                            <p:stCondLst>
                              <p:cond delay="33500"/>
                            </p:stCondLst>
                            <p:childTnLst>
                              <p:par>
                                <p:cTn id="512" presetID="11" presetClass="entr" presetSubtype="0" fill="hold" grpId="0" nodeType="afterEffect">
                                  <p:stCondLst>
                                    <p:cond delay="0"/>
                                  </p:stCondLst>
                                  <p:childTnLst>
                                    <p:set>
                                      <p:cBhvr>
                                        <p:cTn id="513" dur="1000">
                                          <p:stCondLst>
                                            <p:cond delay="0"/>
                                          </p:stCondLst>
                                        </p:cTn>
                                        <p:tgtEl>
                                          <p:spTgt spid="371"/>
                                        </p:tgtEl>
                                        <p:attrNameLst>
                                          <p:attrName>style.visibility</p:attrName>
                                        </p:attrNameLst>
                                      </p:cBhvr>
                                      <p:to>
                                        <p:strVal val="visible"/>
                                      </p:to>
                                    </p:set>
                                  </p:childTnLst>
                                </p:cTn>
                              </p:par>
                            </p:childTnLst>
                          </p:cTn>
                        </p:par>
                        <p:par>
                          <p:cTn id="514" fill="hold">
                            <p:stCondLst>
                              <p:cond delay="34500"/>
                            </p:stCondLst>
                            <p:childTnLst>
                              <p:par>
                                <p:cTn id="515" presetID="11" presetClass="entr" presetSubtype="0" fill="hold" grpId="0" nodeType="afterEffect">
                                  <p:stCondLst>
                                    <p:cond delay="0"/>
                                  </p:stCondLst>
                                  <p:childTnLst>
                                    <p:set>
                                      <p:cBhvr>
                                        <p:cTn id="516" dur="1000">
                                          <p:stCondLst>
                                            <p:cond delay="0"/>
                                          </p:stCondLst>
                                        </p:cTn>
                                        <p:tgtEl>
                                          <p:spTgt spid="372"/>
                                        </p:tgtEl>
                                        <p:attrNameLst>
                                          <p:attrName>style.visibility</p:attrName>
                                        </p:attrNameLst>
                                      </p:cBhvr>
                                      <p:to>
                                        <p:strVal val="visible"/>
                                      </p:to>
                                    </p:set>
                                  </p:childTnLst>
                                </p:cTn>
                              </p:par>
                            </p:childTnLst>
                          </p:cTn>
                        </p:par>
                        <p:par>
                          <p:cTn id="517" fill="hold">
                            <p:stCondLst>
                              <p:cond delay="35500"/>
                            </p:stCondLst>
                            <p:childTnLst>
                              <p:par>
                                <p:cTn id="518" presetID="11" presetClass="entr" presetSubtype="0" fill="hold" grpId="0" nodeType="afterEffect">
                                  <p:stCondLst>
                                    <p:cond delay="0"/>
                                  </p:stCondLst>
                                  <p:childTnLst>
                                    <p:set>
                                      <p:cBhvr>
                                        <p:cTn id="519" dur="1000">
                                          <p:stCondLst>
                                            <p:cond delay="0"/>
                                          </p:stCondLst>
                                        </p:cTn>
                                        <p:tgtEl>
                                          <p:spTgt spid="373"/>
                                        </p:tgtEl>
                                        <p:attrNameLst>
                                          <p:attrName>style.visibility</p:attrName>
                                        </p:attrNameLst>
                                      </p:cBhvr>
                                      <p:to>
                                        <p:strVal val="visible"/>
                                      </p:to>
                                    </p:set>
                                  </p:childTnLst>
                                </p:cTn>
                              </p:par>
                            </p:childTnLst>
                          </p:cTn>
                        </p:par>
                        <p:par>
                          <p:cTn id="520" fill="hold">
                            <p:stCondLst>
                              <p:cond delay="36500"/>
                            </p:stCondLst>
                            <p:childTnLst>
                              <p:par>
                                <p:cTn id="521" presetID="11" presetClass="entr" presetSubtype="0" fill="hold" grpId="0" nodeType="afterEffect">
                                  <p:stCondLst>
                                    <p:cond delay="0"/>
                                  </p:stCondLst>
                                  <p:childTnLst>
                                    <p:set>
                                      <p:cBhvr>
                                        <p:cTn id="522" dur="1000">
                                          <p:stCondLst>
                                            <p:cond delay="0"/>
                                          </p:stCondLst>
                                        </p:cTn>
                                        <p:tgtEl>
                                          <p:spTgt spid="374"/>
                                        </p:tgtEl>
                                        <p:attrNameLst>
                                          <p:attrName>style.visibility</p:attrName>
                                        </p:attrNameLst>
                                      </p:cBhvr>
                                      <p:to>
                                        <p:strVal val="visible"/>
                                      </p:to>
                                    </p:set>
                                  </p:childTnLst>
                                </p:cTn>
                              </p:par>
                            </p:childTnLst>
                          </p:cTn>
                        </p:par>
                        <p:par>
                          <p:cTn id="523" fill="hold">
                            <p:stCondLst>
                              <p:cond delay="37500"/>
                            </p:stCondLst>
                            <p:childTnLst>
                              <p:par>
                                <p:cTn id="524" presetID="11" presetClass="entr" presetSubtype="0" fill="hold" grpId="0" nodeType="afterEffect">
                                  <p:stCondLst>
                                    <p:cond delay="0"/>
                                  </p:stCondLst>
                                  <p:childTnLst>
                                    <p:set>
                                      <p:cBhvr>
                                        <p:cTn id="525" dur="1000">
                                          <p:stCondLst>
                                            <p:cond delay="0"/>
                                          </p:stCondLst>
                                        </p:cTn>
                                        <p:tgtEl>
                                          <p:spTgt spid="375"/>
                                        </p:tgtEl>
                                        <p:attrNameLst>
                                          <p:attrName>style.visibility</p:attrName>
                                        </p:attrNameLst>
                                      </p:cBhvr>
                                      <p:to>
                                        <p:strVal val="visible"/>
                                      </p:to>
                                    </p:set>
                                  </p:childTnLst>
                                </p:cTn>
                              </p:par>
                            </p:childTnLst>
                          </p:cTn>
                        </p:par>
                        <p:par>
                          <p:cTn id="526" fill="hold">
                            <p:stCondLst>
                              <p:cond delay="38500"/>
                            </p:stCondLst>
                            <p:childTnLst>
                              <p:par>
                                <p:cTn id="527" presetID="11" presetClass="entr" presetSubtype="0" fill="hold" grpId="0" nodeType="afterEffect">
                                  <p:stCondLst>
                                    <p:cond delay="0"/>
                                  </p:stCondLst>
                                  <p:childTnLst>
                                    <p:set>
                                      <p:cBhvr>
                                        <p:cTn id="528" dur="1000">
                                          <p:stCondLst>
                                            <p:cond delay="0"/>
                                          </p:stCondLst>
                                        </p:cTn>
                                        <p:tgtEl>
                                          <p:spTgt spid="376"/>
                                        </p:tgtEl>
                                        <p:attrNameLst>
                                          <p:attrName>style.visibility</p:attrName>
                                        </p:attrNameLst>
                                      </p:cBhvr>
                                      <p:to>
                                        <p:strVal val="visible"/>
                                      </p:to>
                                    </p:set>
                                  </p:childTnLst>
                                </p:cTn>
                              </p:par>
                            </p:childTnLst>
                          </p:cTn>
                        </p:par>
                        <p:par>
                          <p:cTn id="529" fill="hold">
                            <p:stCondLst>
                              <p:cond delay="39500"/>
                            </p:stCondLst>
                            <p:childTnLst>
                              <p:par>
                                <p:cTn id="530" presetID="11" presetClass="entr" presetSubtype="0" fill="hold" grpId="0" nodeType="afterEffect">
                                  <p:stCondLst>
                                    <p:cond delay="0"/>
                                  </p:stCondLst>
                                  <p:childTnLst>
                                    <p:set>
                                      <p:cBhvr>
                                        <p:cTn id="531" dur="1000">
                                          <p:stCondLst>
                                            <p:cond delay="0"/>
                                          </p:stCondLst>
                                        </p:cTn>
                                        <p:tgtEl>
                                          <p:spTgt spid="377"/>
                                        </p:tgtEl>
                                        <p:attrNameLst>
                                          <p:attrName>style.visibility</p:attrName>
                                        </p:attrNameLst>
                                      </p:cBhvr>
                                      <p:to>
                                        <p:strVal val="visible"/>
                                      </p:to>
                                    </p:set>
                                  </p:childTnLst>
                                </p:cTn>
                              </p:par>
                            </p:childTnLst>
                          </p:cTn>
                        </p:par>
                        <p:par>
                          <p:cTn id="532" fill="hold">
                            <p:stCondLst>
                              <p:cond delay="40500"/>
                            </p:stCondLst>
                            <p:childTnLst>
                              <p:par>
                                <p:cTn id="533" presetID="11" presetClass="entr" presetSubtype="0" fill="hold" grpId="0" nodeType="afterEffect">
                                  <p:stCondLst>
                                    <p:cond delay="0"/>
                                  </p:stCondLst>
                                  <p:childTnLst>
                                    <p:set>
                                      <p:cBhvr>
                                        <p:cTn id="534" dur="1000">
                                          <p:stCondLst>
                                            <p:cond delay="0"/>
                                          </p:stCondLst>
                                        </p:cTn>
                                        <p:tgtEl>
                                          <p:spTgt spid="378"/>
                                        </p:tgtEl>
                                        <p:attrNameLst>
                                          <p:attrName>style.visibility</p:attrName>
                                        </p:attrNameLst>
                                      </p:cBhvr>
                                      <p:to>
                                        <p:strVal val="visible"/>
                                      </p:to>
                                    </p:set>
                                  </p:childTnLst>
                                </p:cTn>
                              </p:par>
                            </p:childTnLst>
                          </p:cTn>
                        </p:par>
                        <p:par>
                          <p:cTn id="535" fill="hold">
                            <p:stCondLst>
                              <p:cond delay="41500"/>
                            </p:stCondLst>
                            <p:childTnLst>
                              <p:par>
                                <p:cTn id="536" presetID="11" presetClass="entr" presetSubtype="0" fill="hold" grpId="0" nodeType="afterEffect">
                                  <p:stCondLst>
                                    <p:cond delay="0"/>
                                  </p:stCondLst>
                                  <p:childTnLst>
                                    <p:set>
                                      <p:cBhvr>
                                        <p:cTn id="537" dur="1000">
                                          <p:stCondLst>
                                            <p:cond delay="0"/>
                                          </p:stCondLst>
                                        </p:cTn>
                                        <p:tgtEl>
                                          <p:spTgt spid="379"/>
                                        </p:tgtEl>
                                        <p:attrNameLst>
                                          <p:attrName>style.visibility</p:attrName>
                                        </p:attrNameLst>
                                      </p:cBhvr>
                                      <p:to>
                                        <p:strVal val="visible"/>
                                      </p:to>
                                    </p:set>
                                  </p:childTnLst>
                                </p:cTn>
                              </p:par>
                            </p:childTnLst>
                          </p:cTn>
                        </p:par>
                        <p:par>
                          <p:cTn id="538" fill="hold">
                            <p:stCondLst>
                              <p:cond delay="42500"/>
                            </p:stCondLst>
                            <p:childTnLst>
                              <p:par>
                                <p:cTn id="539" presetID="11" presetClass="entr" presetSubtype="0" fill="hold" grpId="0" nodeType="afterEffect">
                                  <p:stCondLst>
                                    <p:cond delay="0"/>
                                  </p:stCondLst>
                                  <p:childTnLst>
                                    <p:set>
                                      <p:cBhvr>
                                        <p:cTn id="540" dur="1000">
                                          <p:stCondLst>
                                            <p:cond delay="0"/>
                                          </p:stCondLst>
                                        </p:cTn>
                                        <p:tgtEl>
                                          <p:spTgt spid="380"/>
                                        </p:tgtEl>
                                        <p:attrNameLst>
                                          <p:attrName>style.visibility</p:attrName>
                                        </p:attrNameLst>
                                      </p:cBhvr>
                                      <p:to>
                                        <p:strVal val="visible"/>
                                      </p:to>
                                    </p:set>
                                  </p:childTnLst>
                                </p:cTn>
                              </p:par>
                            </p:childTnLst>
                          </p:cTn>
                        </p:par>
                        <p:par>
                          <p:cTn id="541" fill="hold">
                            <p:stCondLst>
                              <p:cond delay="43500"/>
                            </p:stCondLst>
                            <p:childTnLst>
                              <p:par>
                                <p:cTn id="542" presetID="11" presetClass="entr" presetSubtype="0" fill="hold" grpId="0" nodeType="afterEffect">
                                  <p:stCondLst>
                                    <p:cond delay="0"/>
                                  </p:stCondLst>
                                  <p:childTnLst>
                                    <p:set>
                                      <p:cBhvr>
                                        <p:cTn id="543" dur="1000">
                                          <p:stCondLst>
                                            <p:cond delay="0"/>
                                          </p:stCondLst>
                                        </p:cTn>
                                        <p:tgtEl>
                                          <p:spTgt spid="381"/>
                                        </p:tgtEl>
                                        <p:attrNameLst>
                                          <p:attrName>style.visibility</p:attrName>
                                        </p:attrNameLst>
                                      </p:cBhvr>
                                      <p:to>
                                        <p:strVal val="visible"/>
                                      </p:to>
                                    </p:set>
                                  </p:childTnLst>
                                </p:cTn>
                              </p:par>
                            </p:childTnLst>
                          </p:cTn>
                        </p:par>
                        <p:par>
                          <p:cTn id="544" fill="hold">
                            <p:stCondLst>
                              <p:cond delay="44500"/>
                            </p:stCondLst>
                            <p:childTnLst>
                              <p:par>
                                <p:cTn id="545" presetID="11" presetClass="entr" presetSubtype="0" fill="hold" grpId="0" nodeType="afterEffect">
                                  <p:stCondLst>
                                    <p:cond delay="0"/>
                                  </p:stCondLst>
                                  <p:childTnLst>
                                    <p:set>
                                      <p:cBhvr>
                                        <p:cTn id="546" dur="1000">
                                          <p:stCondLst>
                                            <p:cond delay="0"/>
                                          </p:stCondLst>
                                        </p:cTn>
                                        <p:tgtEl>
                                          <p:spTgt spid="382"/>
                                        </p:tgtEl>
                                        <p:attrNameLst>
                                          <p:attrName>style.visibility</p:attrName>
                                        </p:attrNameLst>
                                      </p:cBhvr>
                                      <p:to>
                                        <p:strVal val="visible"/>
                                      </p:to>
                                    </p:set>
                                  </p:childTnLst>
                                </p:cTn>
                              </p:par>
                            </p:childTnLst>
                          </p:cTn>
                        </p:par>
                        <p:par>
                          <p:cTn id="547" fill="hold">
                            <p:stCondLst>
                              <p:cond delay="45500"/>
                            </p:stCondLst>
                            <p:childTnLst>
                              <p:par>
                                <p:cTn id="548" presetID="11" presetClass="entr" presetSubtype="0" fill="hold" grpId="0" nodeType="afterEffect">
                                  <p:stCondLst>
                                    <p:cond delay="0"/>
                                  </p:stCondLst>
                                  <p:childTnLst>
                                    <p:set>
                                      <p:cBhvr>
                                        <p:cTn id="549" dur="1000">
                                          <p:stCondLst>
                                            <p:cond delay="0"/>
                                          </p:stCondLst>
                                        </p:cTn>
                                        <p:tgtEl>
                                          <p:spTgt spid="383"/>
                                        </p:tgtEl>
                                        <p:attrNameLst>
                                          <p:attrName>style.visibility</p:attrName>
                                        </p:attrNameLst>
                                      </p:cBhvr>
                                      <p:to>
                                        <p:strVal val="visible"/>
                                      </p:to>
                                    </p:set>
                                  </p:childTnLst>
                                </p:cTn>
                              </p:par>
                            </p:childTnLst>
                          </p:cTn>
                        </p:par>
                        <p:par>
                          <p:cTn id="550" fill="hold">
                            <p:stCondLst>
                              <p:cond delay="46500"/>
                            </p:stCondLst>
                            <p:childTnLst>
                              <p:par>
                                <p:cTn id="551" presetID="11" presetClass="entr" presetSubtype="0" fill="hold" grpId="0" nodeType="afterEffect">
                                  <p:stCondLst>
                                    <p:cond delay="0"/>
                                  </p:stCondLst>
                                  <p:childTnLst>
                                    <p:set>
                                      <p:cBhvr>
                                        <p:cTn id="552" dur="1000">
                                          <p:stCondLst>
                                            <p:cond delay="0"/>
                                          </p:stCondLst>
                                        </p:cTn>
                                        <p:tgtEl>
                                          <p:spTgt spid="384"/>
                                        </p:tgtEl>
                                        <p:attrNameLst>
                                          <p:attrName>style.visibility</p:attrName>
                                        </p:attrNameLst>
                                      </p:cBhvr>
                                      <p:to>
                                        <p:strVal val="visible"/>
                                      </p:to>
                                    </p:set>
                                  </p:childTnLst>
                                </p:cTn>
                              </p:par>
                            </p:childTnLst>
                          </p:cTn>
                        </p:par>
                        <p:par>
                          <p:cTn id="553" fill="hold">
                            <p:stCondLst>
                              <p:cond delay="47500"/>
                            </p:stCondLst>
                            <p:childTnLst>
                              <p:par>
                                <p:cTn id="554" presetID="11" presetClass="entr" presetSubtype="0" fill="hold" grpId="0" nodeType="afterEffect">
                                  <p:stCondLst>
                                    <p:cond delay="0"/>
                                  </p:stCondLst>
                                  <p:childTnLst>
                                    <p:set>
                                      <p:cBhvr>
                                        <p:cTn id="555" dur="1000">
                                          <p:stCondLst>
                                            <p:cond delay="0"/>
                                          </p:stCondLst>
                                        </p:cTn>
                                        <p:tgtEl>
                                          <p:spTgt spid="385"/>
                                        </p:tgtEl>
                                        <p:attrNameLst>
                                          <p:attrName>style.visibility</p:attrName>
                                        </p:attrNameLst>
                                      </p:cBhvr>
                                      <p:to>
                                        <p:strVal val="visible"/>
                                      </p:to>
                                    </p:set>
                                  </p:childTnLst>
                                </p:cTn>
                              </p:par>
                            </p:childTnLst>
                          </p:cTn>
                        </p:par>
                        <p:par>
                          <p:cTn id="556" fill="hold">
                            <p:stCondLst>
                              <p:cond delay="48500"/>
                            </p:stCondLst>
                            <p:childTnLst>
                              <p:par>
                                <p:cTn id="557" presetID="11" presetClass="entr" presetSubtype="0" fill="hold" grpId="0" nodeType="afterEffect">
                                  <p:stCondLst>
                                    <p:cond delay="0"/>
                                  </p:stCondLst>
                                  <p:childTnLst>
                                    <p:set>
                                      <p:cBhvr>
                                        <p:cTn id="558" dur="1000">
                                          <p:stCondLst>
                                            <p:cond delay="0"/>
                                          </p:stCondLst>
                                        </p:cTn>
                                        <p:tgtEl>
                                          <p:spTgt spid="386"/>
                                        </p:tgtEl>
                                        <p:attrNameLst>
                                          <p:attrName>style.visibility</p:attrName>
                                        </p:attrNameLst>
                                      </p:cBhvr>
                                      <p:to>
                                        <p:strVal val="visible"/>
                                      </p:to>
                                    </p:set>
                                  </p:childTnLst>
                                </p:cTn>
                              </p:par>
                            </p:childTnLst>
                          </p:cTn>
                        </p:par>
                        <p:par>
                          <p:cTn id="559" fill="hold">
                            <p:stCondLst>
                              <p:cond delay="49500"/>
                            </p:stCondLst>
                            <p:childTnLst>
                              <p:par>
                                <p:cTn id="560" presetID="11" presetClass="entr" presetSubtype="0" fill="hold" grpId="0" nodeType="afterEffect">
                                  <p:stCondLst>
                                    <p:cond delay="0"/>
                                  </p:stCondLst>
                                  <p:childTnLst>
                                    <p:set>
                                      <p:cBhvr>
                                        <p:cTn id="561" dur="1000">
                                          <p:stCondLst>
                                            <p:cond delay="0"/>
                                          </p:stCondLst>
                                        </p:cTn>
                                        <p:tgtEl>
                                          <p:spTgt spid="387"/>
                                        </p:tgtEl>
                                        <p:attrNameLst>
                                          <p:attrName>style.visibility</p:attrName>
                                        </p:attrNameLst>
                                      </p:cBhvr>
                                      <p:to>
                                        <p:strVal val="visible"/>
                                      </p:to>
                                    </p:set>
                                  </p:childTnLst>
                                </p:cTn>
                              </p:par>
                            </p:childTnLst>
                          </p:cTn>
                        </p:par>
                        <p:par>
                          <p:cTn id="562" fill="hold">
                            <p:stCondLst>
                              <p:cond delay="50500"/>
                            </p:stCondLst>
                            <p:childTnLst>
                              <p:par>
                                <p:cTn id="563" presetID="11" presetClass="entr" presetSubtype="0" fill="hold" grpId="0" nodeType="afterEffect">
                                  <p:stCondLst>
                                    <p:cond delay="0"/>
                                  </p:stCondLst>
                                  <p:childTnLst>
                                    <p:set>
                                      <p:cBhvr>
                                        <p:cTn id="564" dur="1000">
                                          <p:stCondLst>
                                            <p:cond delay="0"/>
                                          </p:stCondLst>
                                        </p:cTn>
                                        <p:tgtEl>
                                          <p:spTgt spid="388"/>
                                        </p:tgtEl>
                                        <p:attrNameLst>
                                          <p:attrName>style.visibility</p:attrName>
                                        </p:attrNameLst>
                                      </p:cBhvr>
                                      <p:to>
                                        <p:strVal val="visible"/>
                                      </p:to>
                                    </p:set>
                                  </p:childTnLst>
                                </p:cTn>
                              </p:par>
                            </p:childTnLst>
                          </p:cTn>
                        </p:par>
                        <p:par>
                          <p:cTn id="565" fill="hold">
                            <p:stCondLst>
                              <p:cond delay="51500"/>
                            </p:stCondLst>
                            <p:childTnLst>
                              <p:par>
                                <p:cTn id="566" presetID="11" presetClass="entr" presetSubtype="0" fill="hold" grpId="0" nodeType="afterEffect">
                                  <p:stCondLst>
                                    <p:cond delay="0"/>
                                  </p:stCondLst>
                                  <p:childTnLst>
                                    <p:set>
                                      <p:cBhvr>
                                        <p:cTn id="567" dur="1000">
                                          <p:stCondLst>
                                            <p:cond delay="0"/>
                                          </p:stCondLst>
                                        </p:cTn>
                                        <p:tgtEl>
                                          <p:spTgt spid="389"/>
                                        </p:tgtEl>
                                        <p:attrNameLst>
                                          <p:attrName>style.visibility</p:attrName>
                                        </p:attrNameLst>
                                      </p:cBhvr>
                                      <p:to>
                                        <p:strVal val="visible"/>
                                      </p:to>
                                    </p:set>
                                  </p:childTnLst>
                                </p:cTn>
                              </p:par>
                            </p:childTnLst>
                          </p:cTn>
                        </p:par>
                        <p:par>
                          <p:cTn id="568" fill="hold">
                            <p:stCondLst>
                              <p:cond delay="52500"/>
                            </p:stCondLst>
                            <p:childTnLst>
                              <p:par>
                                <p:cTn id="569" presetID="11" presetClass="entr" presetSubtype="0" fill="hold" grpId="0" nodeType="afterEffect">
                                  <p:stCondLst>
                                    <p:cond delay="0"/>
                                  </p:stCondLst>
                                  <p:childTnLst>
                                    <p:set>
                                      <p:cBhvr>
                                        <p:cTn id="570" dur="1000">
                                          <p:stCondLst>
                                            <p:cond delay="0"/>
                                          </p:stCondLst>
                                        </p:cTn>
                                        <p:tgtEl>
                                          <p:spTgt spid="390"/>
                                        </p:tgtEl>
                                        <p:attrNameLst>
                                          <p:attrName>style.visibility</p:attrName>
                                        </p:attrNameLst>
                                      </p:cBhvr>
                                      <p:to>
                                        <p:strVal val="visible"/>
                                      </p:to>
                                    </p:set>
                                  </p:childTnLst>
                                </p:cTn>
                              </p:par>
                            </p:childTnLst>
                          </p:cTn>
                        </p:par>
                        <p:par>
                          <p:cTn id="571" fill="hold">
                            <p:stCondLst>
                              <p:cond delay="53500"/>
                            </p:stCondLst>
                            <p:childTnLst>
                              <p:par>
                                <p:cTn id="572" presetID="11" presetClass="entr" presetSubtype="0" fill="hold" grpId="0" nodeType="afterEffect">
                                  <p:stCondLst>
                                    <p:cond delay="0"/>
                                  </p:stCondLst>
                                  <p:childTnLst>
                                    <p:set>
                                      <p:cBhvr>
                                        <p:cTn id="573" dur="1000">
                                          <p:stCondLst>
                                            <p:cond delay="0"/>
                                          </p:stCondLst>
                                        </p:cTn>
                                        <p:tgtEl>
                                          <p:spTgt spid="391"/>
                                        </p:tgtEl>
                                        <p:attrNameLst>
                                          <p:attrName>style.visibility</p:attrName>
                                        </p:attrNameLst>
                                      </p:cBhvr>
                                      <p:to>
                                        <p:strVal val="visible"/>
                                      </p:to>
                                    </p:set>
                                  </p:childTnLst>
                                </p:cTn>
                              </p:par>
                            </p:childTnLst>
                          </p:cTn>
                        </p:par>
                        <p:par>
                          <p:cTn id="574" fill="hold">
                            <p:stCondLst>
                              <p:cond delay="54500"/>
                            </p:stCondLst>
                            <p:childTnLst>
                              <p:par>
                                <p:cTn id="575" presetID="11" presetClass="entr" presetSubtype="0" fill="hold" grpId="0" nodeType="afterEffect">
                                  <p:stCondLst>
                                    <p:cond delay="0"/>
                                  </p:stCondLst>
                                  <p:childTnLst>
                                    <p:set>
                                      <p:cBhvr>
                                        <p:cTn id="576" dur="1000">
                                          <p:stCondLst>
                                            <p:cond delay="0"/>
                                          </p:stCondLst>
                                        </p:cTn>
                                        <p:tgtEl>
                                          <p:spTgt spid="392"/>
                                        </p:tgtEl>
                                        <p:attrNameLst>
                                          <p:attrName>style.visibility</p:attrName>
                                        </p:attrNameLst>
                                      </p:cBhvr>
                                      <p:to>
                                        <p:strVal val="visible"/>
                                      </p:to>
                                    </p:set>
                                  </p:childTnLst>
                                </p:cTn>
                              </p:par>
                            </p:childTnLst>
                          </p:cTn>
                        </p:par>
                        <p:par>
                          <p:cTn id="577" fill="hold">
                            <p:stCondLst>
                              <p:cond delay="55500"/>
                            </p:stCondLst>
                            <p:childTnLst>
                              <p:par>
                                <p:cTn id="578" presetID="11" presetClass="entr" presetSubtype="0" fill="hold" grpId="0" nodeType="afterEffect">
                                  <p:stCondLst>
                                    <p:cond delay="0"/>
                                  </p:stCondLst>
                                  <p:childTnLst>
                                    <p:set>
                                      <p:cBhvr>
                                        <p:cTn id="579" dur="1000">
                                          <p:stCondLst>
                                            <p:cond delay="0"/>
                                          </p:stCondLst>
                                        </p:cTn>
                                        <p:tgtEl>
                                          <p:spTgt spid="393"/>
                                        </p:tgtEl>
                                        <p:attrNameLst>
                                          <p:attrName>style.visibility</p:attrName>
                                        </p:attrNameLst>
                                      </p:cBhvr>
                                      <p:to>
                                        <p:strVal val="visible"/>
                                      </p:to>
                                    </p:set>
                                  </p:childTnLst>
                                </p:cTn>
                              </p:par>
                            </p:childTnLst>
                          </p:cTn>
                        </p:par>
                        <p:par>
                          <p:cTn id="580" fill="hold">
                            <p:stCondLst>
                              <p:cond delay="56500"/>
                            </p:stCondLst>
                            <p:childTnLst>
                              <p:par>
                                <p:cTn id="581" presetID="11" presetClass="entr" presetSubtype="0" fill="hold" grpId="0" nodeType="afterEffect">
                                  <p:stCondLst>
                                    <p:cond delay="0"/>
                                  </p:stCondLst>
                                  <p:childTnLst>
                                    <p:set>
                                      <p:cBhvr>
                                        <p:cTn id="582" dur="1000">
                                          <p:stCondLst>
                                            <p:cond delay="0"/>
                                          </p:stCondLst>
                                        </p:cTn>
                                        <p:tgtEl>
                                          <p:spTgt spid="394"/>
                                        </p:tgtEl>
                                        <p:attrNameLst>
                                          <p:attrName>style.visibility</p:attrName>
                                        </p:attrNameLst>
                                      </p:cBhvr>
                                      <p:to>
                                        <p:strVal val="visible"/>
                                      </p:to>
                                    </p:set>
                                  </p:childTnLst>
                                </p:cTn>
                              </p:par>
                            </p:childTnLst>
                          </p:cTn>
                        </p:par>
                        <p:par>
                          <p:cTn id="583" fill="hold">
                            <p:stCondLst>
                              <p:cond delay="57500"/>
                            </p:stCondLst>
                            <p:childTnLst>
                              <p:par>
                                <p:cTn id="584" presetID="11" presetClass="entr" presetSubtype="0" fill="hold" grpId="0" nodeType="afterEffect">
                                  <p:stCondLst>
                                    <p:cond delay="0"/>
                                  </p:stCondLst>
                                  <p:childTnLst>
                                    <p:set>
                                      <p:cBhvr>
                                        <p:cTn id="585" dur="1000">
                                          <p:stCondLst>
                                            <p:cond delay="0"/>
                                          </p:stCondLst>
                                        </p:cTn>
                                        <p:tgtEl>
                                          <p:spTgt spid="395"/>
                                        </p:tgtEl>
                                        <p:attrNameLst>
                                          <p:attrName>style.visibility</p:attrName>
                                        </p:attrNameLst>
                                      </p:cBhvr>
                                      <p:to>
                                        <p:strVal val="visible"/>
                                      </p:to>
                                    </p:set>
                                  </p:childTnLst>
                                </p:cTn>
                              </p:par>
                            </p:childTnLst>
                          </p:cTn>
                        </p:par>
                        <p:par>
                          <p:cTn id="586" fill="hold">
                            <p:stCondLst>
                              <p:cond delay="58500"/>
                            </p:stCondLst>
                            <p:childTnLst>
                              <p:par>
                                <p:cTn id="587" presetID="11" presetClass="entr" presetSubtype="0" fill="hold" grpId="0" nodeType="afterEffect">
                                  <p:stCondLst>
                                    <p:cond delay="0"/>
                                  </p:stCondLst>
                                  <p:childTnLst>
                                    <p:set>
                                      <p:cBhvr>
                                        <p:cTn id="588" dur="1000">
                                          <p:stCondLst>
                                            <p:cond delay="0"/>
                                          </p:stCondLst>
                                        </p:cTn>
                                        <p:tgtEl>
                                          <p:spTgt spid="396"/>
                                        </p:tgtEl>
                                        <p:attrNameLst>
                                          <p:attrName>style.visibility</p:attrName>
                                        </p:attrNameLst>
                                      </p:cBhvr>
                                      <p:to>
                                        <p:strVal val="visible"/>
                                      </p:to>
                                    </p:set>
                                  </p:childTnLst>
                                </p:cTn>
                              </p:par>
                            </p:childTnLst>
                          </p:cTn>
                        </p:par>
                        <p:par>
                          <p:cTn id="589" fill="hold">
                            <p:stCondLst>
                              <p:cond delay="59500"/>
                            </p:stCondLst>
                            <p:childTnLst>
                              <p:par>
                                <p:cTn id="590" presetID="11" presetClass="entr" presetSubtype="0" fill="hold" grpId="0" nodeType="afterEffect">
                                  <p:stCondLst>
                                    <p:cond delay="0"/>
                                  </p:stCondLst>
                                  <p:childTnLst>
                                    <p:set>
                                      <p:cBhvr>
                                        <p:cTn id="591" dur="1000">
                                          <p:stCondLst>
                                            <p:cond delay="0"/>
                                          </p:stCondLst>
                                        </p:cTn>
                                        <p:tgtEl>
                                          <p:spTgt spid="397"/>
                                        </p:tgtEl>
                                        <p:attrNameLst>
                                          <p:attrName>style.visibility</p:attrName>
                                        </p:attrNameLst>
                                      </p:cBhvr>
                                      <p:to>
                                        <p:strVal val="visible"/>
                                      </p:to>
                                    </p:set>
                                  </p:childTnLst>
                                </p:cTn>
                              </p:par>
                            </p:childTnLst>
                          </p:cTn>
                        </p:par>
                        <p:par>
                          <p:cTn id="592" fill="hold">
                            <p:stCondLst>
                              <p:cond delay="60500"/>
                            </p:stCondLst>
                            <p:childTnLst>
                              <p:par>
                                <p:cTn id="593" presetID="11" presetClass="entr" presetSubtype="0" fill="hold" grpId="0" nodeType="afterEffect">
                                  <p:stCondLst>
                                    <p:cond delay="0"/>
                                  </p:stCondLst>
                                  <p:childTnLst>
                                    <p:set>
                                      <p:cBhvr>
                                        <p:cTn id="594" dur="1000">
                                          <p:stCondLst>
                                            <p:cond delay="0"/>
                                          </p:stCondLst>
                                        </p:cTn>
                                        <p:tgtEl>
                                          <p:spTgt spid="398"/>
                                        </p:tgtEl>
                                        <p:attrNameLst>
                                          <p:attrName>style.visibility</p:attrName>
                                        </p:attrNameLst>
                                      </p:cBhvr>
                                      <p:to>
                                        <p:strVal val="visible"/>
                                      </p:to>
                                    </p:set>
                                  </p:childTnLst>
                                </p:cTn>
                              </p:par>
                            </p:childTnLst>
                          </p:cTn>
                        </p:par>
                        <p:par>
                          <p:cTn id="595" fill="hold">
                            <p:stCondLst>
                              <p:cond delay="61500"/>
                            </p:stCondLst>
                            <p:childTnLst>
                              <p:par>
                                <p:cTn id="596" presetID="11" presetClass="entr" presetSubtype="0" fill="hold" grpId="0" nodeType="afterEffect">
                                  <p:stCondLst>
                                    <p:cond delay="0"/>
                                  </p:stCondLst>
                                  <p:childTnLst>
                                    <p:set>
                                      <p:cBhvr>
                                        <p:cTn id="597" dur="1000">
                                          <p:stCondLst>
                                            <p:cond delay="0"/>
                                          </p:stCondLst>
                                        </p:cTn>
                                        <p:tgtEl>
                                          <p:spTgt spid="399"/>
                                        </p:tgtEl>
                                        <p:attrNameLst>
                                          <p:attrName>style.visibility</p:attrName>
                                        </p:attrNameLst>
                                      </p:cBhvr>
                                      <p:to>
                                        <p:strVal val="visible"/>
                                      </p:to>
                                    </p:set>
                                  </p:childTnLst>
                                </p:cTn>
                              </p:par>
                            </p:childTnLst>
                          </p:cTn>
                        </p:par>
                        <p:par>
                          <p:cTn id="598" fill="hold">
                            <p:stCondLst>
                              <p:cond delay="62500"/>
                            </p:stCondLst>
                            <p:childTnLst>
                              <p:par>
                                <p:cTn id="599" presetID="11" presetClass="entr" presetSubtype="0" fill="hold" grpId="0" nodeType="afterEffect">
                                  <p:stCondLst>
                                    <p:cond delay="0"/>
                                  </p:stCondLst>
                                  <p:childTnLst>
                                    <p:set>
                                      <p:cBhvr>
                                        <p:cTn id="600" dur="1000">
                                          <p:stCondLst>
                                            <p:cond delay="0"/>
                                          </p:stCondLst>
                                        </p:cTn>
                                        <p:tgtEl>
                                          <p:spTgt spid="400"/>
                                        </p:tgtEl>
                                        <p:attrNameLst>
                                          <p:attrName>style.visibility</p:attrName>
                                        </p:attrNameLst>
                                      </p:cBhvr>
                                      <p:to>
                                        <p:strVal val="visible"/>
                                      </p:to>
                                    </p:set>
                                  </p:childTnLst>
                                </p:cTn>
                              </p:par>
                            </p:childTnLst>
                          </p:cTn>
                        </p:par>
                        <p:par>
                          <p:cTn id="601" fill="hold">
                            <p:stCondLst>
                              <p:cond delay="63500"/>
                            </p:stCondLst>
                            <p:childTnLst>
                              <p:par>
                                <p:cTn id="602" presetID="11" presetClass="entr" presetSubtype="0" fill="hold" grpId="0" nodeType="afterEffect">
                                  <p:stCondLst>
                                    <p:cond delay="0"/>
                                  </p:stCondLst>
                                  <p:childTnLst>
                                    <p:set>
                                      <p:cBhvr>
                                        <p:cTn id="603" dur="1000">
                                          <p:stCondLst>
                                            <p:cond delay="0"/>
                                          </p:stCondLst>
                                        </p:cTn>
                                        <p:tgtEl>
                                          <p:spTgt spid="401"/>
                                        </p:tgtEl>
                                        <p:attrNameLst>
                                          <p:attrName>style.visibility</p:attrName>
                                        </p:attrNameLst>
                                      </p:cBhvr>
                                      <p:to>
                                        <p:strVal val="visible"/>
                                      </p:to>
                                    </p:set>
                                  </p:childTnLst>
                                </p:cTn>
                              </p:par>
                            </p:childTnLst>
                          </p:cTn>
                        </p:par>
                        <p:par>
                          <p:cTn id="604" fill="hold">
                            <p:stCondLst>
                              <p:cond delay="64500"/>
                            </p:stCondLst>
                            <p:childTnLst>
                              <p:par>
                                <p:cTn id="605" presetID="11" presetClass="entr" presetSubtype="0" fill="hold" grpId="0" nodeType="afterEffect">
                                  <p:stCondLst>
                                    <p:cond delay="0"/>
                                  </p:stCondLst>
                                  <p:childTnLst>
                                    <p:set>
                                      <p:cBhvr>
                                        <p:cTn id="606" dur="1000">
                                          <p:stCondLst>
                                            <p:cond delay="0"/>
                                          </p:stCondLst>
                                        </p:cTn>
                                        <p:tgtEl>
                                          <p:spTgt spid="402"/>
                                        </p:tgtEl>
                                        <p:attrNameLst>
                                          <p:attrName>style.visibility</p:attrName>
                                        </p:attrNameLst>
                                      </p:cBhvr>
                                      <p:to>
                                        <p:strVal val="visible"/>
                                      </p:to>
                                    </p:set>
                                  </p:childTnLst>
                                </p:cTn>
                              </p:par>
                            </p:childTnLst>
                          </p:cTn>
                        </p:par>
                        <p:par>
                          <p:cTn id="607" fill="hold">
                            <p:stCondLst>
                              <p:cond delay="65500"/>
                            </p:stCondLst>
                            <p:childTnLst>
                              <p:par>
                                <p:cTn id="608" presetID="11" presetClass="entr" presetSubtype="0" fill="hold" grpId="0" nodeType="afterEffect">
                                  <p:stCondLst>
                                    <p:cond delay="0"/>
                                  </p:stCondLst>
                                  <p:childTnLst>
                                    <p:set>
                                      <p:cBhvr>
                                        <p:cTn id="609" dur="1000">
                                          <p:stCondLst>
                                            <p:cond delay="0"/>
                                          </p:stCondLst>
                                        </p:cTn>
                                        <p:tgtEl>
                                          <p:spTgt spid="403"/>
                                        </p:tgtEl>
                                        <p:attrNameLst>
                                          <p:attrName>style.visibility</p:attrName>
                                        </p:attrNameLst>
                                      </p:cBhvr>
                                      <p:to>
                                        <p:strVal val="visible"/>
                                      </p:to>
                                    </p:set>
                                  </p:childTnLst>
                                </p:cTn>
                              </p:par>
                            </p:childTnLst>
                          </p:cTn>
                        </p:par>
                        <p:par>
                          <p:cTn id="610" fill="hold">
                            <p:stCondLst>
                              <p:cond delay="66500"/>
                            </p:stCondLst>
                            <p:childTnLst>
                              <p:par>
                                <p:cTn id="611" presetID="11" presetClass="entr" presetSubtype="0" fill="hold" grpId="0" nodeType="afterEffect">
                                  <p:stCondLst>
                                    <p:cond delay="0"/>
                                  </p:stCondLst>
                                  <p:childTnLst>
                                    <p:set>
                                      <p:cBhvr>
                                        <p:cTn id="612" dur="1000">
                                          <p:stCondLst>
                                            <p:cond delay="0"/>
                                          </p:stCondLst>
                                        </p:cTn>
                                        <p:tgtEl>
                                          <p:spTgt spid="404"/>
                                        </p:tgtEl>
                                        <p:attrNameLst>
                                          <p:attrName>style.visibility</p:attrName>
                                        </p:attrNameLst>
                                      </p:cBhvr>
                                      <p:to>
                                        <p:strVal val="visible"/>
                                      </p:to>
                                    </p:set>
                                  </p:childTnLst>
                                </p:cTn>
                              </p:par>
                            </p:childTnLst>
                          </p:cTn>
                        </p:par>
                        <p:par>
                          <p:cTn id="613" fill="hold">
                            <p:stCondLst>
                              <p:cond delay="67500"/>
                            </p:stCondLst>
                            <p:childTnLst>
                              <p:par>
                                <p:cTn id="614" presetID="11" presetClass="entr" presetSubtype="0" fill="hold" grpId="0" nodeType="afterEffect">
                                  <p:stCondLst>
                                    <p:cond delay="0"/>
                                  </p:stCondLst>
                                  <p:childTnLst>
                                    <p:set>
                                      <p:cBhvr>
                                        <p:cTn id="615" dur="1000">
                                          <p:stCondLst>
                                            <p:cond delay="0"/>
                                          </p:stCondLst>
                                        </p:cTn>
                                        <p:tgtEl>
                                          <p:spTgt spid="405"/>
                                        </p:tgtEl>
                                        <p:attrNameLst>
                                          <p:attrName>style.visibility</p:attrName>
                                        </p:attrNameLst>
                                      </p:cBhvr>
                                      <p:to>
                                        <p:strVal val="visible"/>
                                      </p:to>
                                    </p:set>
                                  </p:childTnLst>
                                </p:cTn>
                              </p:par>
                            </p:childTnLst>
                          </p:cTn>
                        </p:par>
                        <p:par>
                          <p:cTn id="616" fill="hold">
                            <p:stCondLst>
                              <p:cond delay="68500"/>
                            </p:stCondLst>
                            <p:childTnLst>
                              <p:par>
                                <p:cTn id="617" presetID="11" presetClass="entr" presetSubtype="0" fill="hold" grpId="0" nodeType="afterEffect">
                                  <p:stCondLst>
                                    <p:cond delay="0"/>
                                  </p:stCondLst>
                                  <p:childTnLst>
                                    <p:set>
                                      <p:cBhvr>
                                        <p:cTn id="618" dur="1000">
                                          <p:stCondLst>
                                            <p:cond delay="0"/>
                                          </p:stCondLst>
                                        </p:cTn>
                                        <p:tgtEl>
                                          <p:spTgt spid="406"/>
                                        </p:tgtEl>
                                        <p:attrNameLst>
                                          <p:attrName>style.visibility</p:attrName>
                                        </p:attrNameLst>
                                      </p:cBhvr>
                                      <p:to>
                                        <p:strVal val="visible"/>
                                      </p:to>
                                    </p:set>
                                  </p:childTnLst>
                                </p:cTn>
                              </p:par>
                            </p:childTnLst>
                          </p:cTn>
                        </p:par>
                        <p:par>
                          <p:cTn id="619" fill="hold">
                            <p:stCondLst>
                              <p:cond delay="69500"/>
                            </p:stCondLst>
                            <p:childTnLst>
                              <p:par>
                                <p:cTn id="620" presetID="11" presetClass="entr" presetSubtype="0" fill="hold" grpId="0" nodeType="afterEffect">
                                  <p:stCondLst>
                                    <p:cond delay="0"/>
                                  </p:stCondLst>
                                  <p:childTnLst>
                                    <p:set>
                                      <p:cBhvr>
                                        <p:cTn id="621" dur="1000">
                                          <p:stCondLst>
                                            <p:cond delay="0"/>
                                          </p:stCondLst>
                                        </p:cTn>
                                        <p:tgtEl>
                                          <p:spTgt spid="407"/>
                                        </p:tgtEl>
                                        <p:attrNameLst>
                                          <p:attrName>style.visibility</p:attrName>
                                        </p:attrNameLst>
                                      </p:cBhvr>
                                      <p:to>
                                        <p:strVal val="visible"/>
                                      </p:to>
                                    </p:set>
                                  </p:childTnLst>
                                </p:cTn>
                              </p:par>
                            </p:childTnLst>
                          </p:cTn>
                        </p:par>
                        <p:par>
                          <p:cTn id="622" fill="hold">
                            <p:stCondLst>
                              <p:cond delay="70500"/>
                            </p:stCondLst>
                            <p:childTnLst>
                              <p:par>
                                <p:cTn id="623" presetID="11" presetClass="entr" presetSubtype="0" fill="hold" grpId="0" nodeType="afterEffect">
                                  <p:stCondLst>
                                    <p:cond delay="0"/>
                                  </p:stCondLst>
                                  <p:childTnLst>
                                    <p:set>
                                      <p:cBhvr>
                                        <p:cTn id="624" dur="1000">
                                          <p:stCondLst>
                                            <p:cond delay="0"/>
                                          </p:stCondLst>
                                        </p:cTn>
                                        <p:tgtEl>
                                          <p:spTgt spid="408"/>
                                        </p:tgtEl>
                                        <p:attrNameLst>
                                          <p:attrName>style.visibility</p:attrName>
                                        </p:attrNameLst>
                                      </p:cBhvr>
                                      <p:to>
                                        <p:strVal val="visible"/>
                                      </p:to>
                                    </p:set>
                                  </p:childTnLst>
                                </p:cTn>
                              </p:par>
                            </p:childTnLst>
                          </p:cTn>
                        </p:par>
                        <p:par>
                          <p:cTn id="625" fill="hold">
                            <p:stCondLst>
                              <p:cond delay="71500"/>
                            </p:stCondLst>
                            <p:childTnLst>
                              <p:par>
                                <p:cTn id="626" presetID="11" presetClass="entr" presetSubtype="0" fill="hold" grpId="0" nodeType="afterEffect">
                                  <p:stCondLst>
                                    <p:cond delay="0"/>
                                  </p:stCondLst>
                                  <p:childTnLst>
                                    <p:set>
                                      <p:cBhvr>
                                        <p:cTn id="627" dur="1000">
                                          <p:stCondLst>
                                            <p:cond delay="0"/>
                                          </p:stCondLst>
                                        </p:cTn>
                                        <p:tgtEl>
                                          <p:spTgt spid="409"/>
                                        </p:tgtEl>
                                        <p:attrNameLst>
                                          <p:attrName>style.visibility</p:attrName>
                                        </p:attrNameLst>
                                      </p:cBhvr>
                                      <p:to>
                                        <p:strVal val="visible"/>
                                      </p:to>
                                    </p:set>
                                  </p:childTnLst>
                                </p:cTn>
                              </p:par>
                            </p:childTnLst>
                          </p:cTn>
                        </p:par>
                        <p:par>
                          <p:cTn id="628" fill="hold">
                            <p:stCondLst>
                              <p:cond delay="72500"/>
                            </p:stCondLst>
                            <p:childTnLst>
                              <p:par>
                                <p:cTn id="629" presetID="11" presetClass="entr" presetSubtype="0" fill="hold" grpId="0" nodeType="afterEffect">
                                  <p:stCondLst>
                                    <p:cond delay="0"/>
                                  </p:stCondLst>
                                  <p:childTnLst>
                                    <p:set>
                                      <p:cBhvr>
                                        <p:cTn id="630" dur="1000">
                                          <p:stCondLst>
                                            <p:cond delay="0"/>
                                          </p:stCondLst>
                                        </p:cTn>
                                        <p:tgtEl>
                                          <p:spTgt spid="410"/>
                                        </p:tgtEl>
                                        <p:attrNameLst>
                                          <p:attrName>style.visibility</p:attrName>
                                        </p:attrNameLst>
                                      </p:cBhvr>
                                      <p:to>
                                        <p:strVal val="visible"/>
                                      </p:to>
                                    </p:set>
                                  </p:childTnLst>
                                </p:cTn>
                              </p:par>
                            </p:childTnLst>
                          </p:cTn>
                        </p:par>
                        <p:par>
                          <p:cTn id="631" fill="hold">
                            <p:stCondLst>
                              <p:cond delay="73500"/>
                            </p:stCondLst>
                            <p:childTnLst>
                              <p:par>
                                <p:cTn id="632" presetID="11" presetClass="entr" presetSubtype="0" fill="hold" grpId="0" nodeType="afterEffect">
                                  <p:stCondLst>
                                    <p:cond delay="0"/>
                                  </p:stCondLst>
                                  <p:childTnLst>
                                    <p:set>
                                      <p:cBhvr>
                                        <p:cTn id="633" dur="1000">
                                          <p:stCondLst>
                                            <p:cond delay="0"/>
                                          </p:stCondLst>
                                        </p:cTn>
                                        <p:tgtEl>
                                          <p:spTgt spid="411"/>
                                        </p:tgtEl>
                                        <p:attrNameLst>
                                          <p:attrName>style.visibility</p:attrName>
                                        </p:attrNameLst>
                                      </p:cBhvr>
                                      <p:to>
                                        <p:strVal val="visible"/>
                                      </p:to>
                                    </p:set>
                                  </p:childTnLst>
                                </p:cTn>
                              </p:par>
                            </p:childTnLst>
                          </p:cTn>
                        </p:par>
                        <p:par>
                          <p:cTn id="634" fill="hold">
                            <p:stCondLst>
                              <p:cond delay="74500"/>
                            </p:stCondLst>
                            <p:childTnLst>
                              <p:par>
                                <p:cTn id="635" presetID="11" presetClass="entr" presetSubtype="0" fill="hold" grpId="0" nodeType="afterEffect">
                                  <p:stCondLst>
                                    <p:cond delay="0"/>
                                  </p:stCondLst>
                                  <p:childTnLst>
                                    <p:set>
                                      <p:cBhvr>
                                        <p:cTn id="636" dur="1000">
                                          <p:stCondLst>
                                            <p:cond delay="0"/>
                                          </p:stCondLst>
                                        </p:cTn>
                                        <p:tgtEl>
                                          <p:spTgt spid="412"/>
                                        </p:tgtEl>
                                        <p:attrNameLst>
                                          <p:attrName>style.visibility</p:attrName>
                                        </p:attrNameLst>
                                      </p:cBhvr>
                                      <p:to>
                                        <p:strVal val="visible"/>
                                      </p:to>
                                    </p:set>
                                  </p:childTnLst>
                                </p:cTn>
                              </p:par>
                            </p:childTnLst>
                          </p:cTn>
                        </p:par>
                        <p:par>
                          <p:cTn id="637" fill="hold">
                            <p:stCondLst>
                              <p:cond delay="75500"/>
                            </p:stCondLst>
                            <p:childTnLst>
                              <p:par>
                                <p:cTn id="638" presetID="11" presetClass="entr" presetSubtype="0" fill="hold" grpId="0" nodeType="afterEffect">
                                  <p:stCondLst>
                                    <p:cond delay="0"/>
                                  </p:stCondLst>
                                  <p:childTnLst>
                                    <p:set>
                                      <p:cBhvr>
                                        <p:cTn id="639" dur="1000">
                                          <p:stCondLst>
                                            <p:cond delay="0"/>
                                          </p:stCondLst>
                                        </p:cTn>
                                        <p:tgtEl>
                                          <p:spTgt spid="413"/>
                                        </p:tgtEl>
                                        <p:attrNameLst>
                                          <p:attrName>style.visibility</p:attrName>
                                        </p:attrNameLst>
                                      </p:cBhvr>
                                      <p:to>
                                        <p:strVal val="visible"/>
                                      </p:to>
                                    </p:set>
                                  </p:childTnLst>
                                </p:cTn>
                              </p:par>
                            </p:childTnLst>
                          </p:cTn>
                        </p:par>
                        <p:par>
                          <p:cTn id="640" fill="hold">
                            <p:stCondLst>
                              <p:cond delay="76500"/>
                            </p:stCondLst>
                            <p:childTnLst>
                              <p:par>
                                <p:cTn id="641" presetID="11" presetClass="entr" presetSubtype="0" fill="hold" grpId="0" nodeType="afterEffect">
                                  <p:stCondLst>
                                    <p:cond delay="0"/>
                                  </p:stCondLst>
                                  <p:childTnLst>
                                    <p:set>
                                      <p:cBhvr>
                                        <p:cTn id="642" dur="1000">
                                          <p:stCondLst>
                                            <p:cond delay="0"/>
                                          </p:stCondLst>
                                        </p:cTn>
                                        <p:tgtEl>
                                          <p:spTgt spid="414"/>
                                        </p:tgtEl>
                                        <p:attrNameLst>
                                          <p:attrName>style.visibility</p:attrName>
                                        </p:attrNameLst>
                                      </p:cBhvr>
                                      <p:to>
                                        <p:strVal val="visible"/>
                                      </p:to>
                                    </p:set>
                                  </p:childTnLst>
                                </p:cTn>
                              </p:par>
                            </p:childTnLst>
                          </p:cTn>
                        </p:par>
                        <p:par>
                          <p:cTn id="643" fill="hold">
                            <p:stCondLst>
                              <p:cond delay="77500"/>
                            </p:stCondLst>
                            <p:childTnLst>
                              <p:par>
                                <p:cTn id="644" presetID="11" presetClass="entr" presetSubtype="0" fill="hold" grpId="0" nodeType="afterEffect">
                                  <p:stCondLst>
                                    <p:cond delay="0"/>
                                  </p:stCondLst>
                                  <p:childTnLst>
                                    <p:set>
                                      <p:cBhvr>
                                        <p:cTn id="645" dur="1000">
                                          <p:stCondLst>
                                            <p:cond delay="0"/>
                                          </p:stCondLst>
                                        </p:cTn>
                                        <p:tgtEl>
                                          <p:spTgt spid="415"/>
                                        </p:tgtEl>
                                        <p:attrNameLst>
                                          <p:attrName>style.visibility</p:attrName>
                                        </p:attrNameLst>
                                      </p:cBhvr>
                                      <p:to>
                                        <p:strVal val="visible"/>
                                      </p:to>
                                    </p:set>
                                  </p:childTnLst>
                                </p:cTn>
                              </p:par>
                            </p:childTnLst>
                          </p:cTn>
                        </p:par>
                        <p:par>
                          <p:cTn id="646" fill="hold">
                            <p:stCondLst>
                              <p:cond delay="78500"/>
                            </p:stCondLst>
                            <p:childTnLst>
                              <p:par>
                                <p:cTn id="647" presetID="11" presetClass="entr" presetSubtype="0" fill="hold" grpId="0" nodeType="afterEffect">
                                  <p:stCondLst>
                                    <p:cond delay="0"/>
                                  </p:stCondLst>
                                  <p:childTnLst>
                                    <p:set>
                                      <p:cBhvr>
                                        <p:cTn id="648" dur="1000">
                                          <p:stCondLst>
                                            <p:cond delay="0"/>
                                          </p:stCondLst>
                                        </p:cTn>
                                        <p:tgtEl>
                                          <p:spTgt spid="416"/>
                                        </p:tgtEl>
                                        <p:attrNameLst>
                                          <p:attrName>style.visibility</p:attrName>
                                        </p:attrNameLst>
                                      </p:cBhvr>
                                      <p:to>
                                        <p:strVal val="visible"/>
                                      </p:to>
                                    </p:set>
                                  </p:childTnLst>
                                </p:cTn>
                              </p:par>
                            </p:childTnLst>
                          </p:cTn>
                        </p:par>
                        <p:par>
                          <p:cTn id="649" fill="hold">
                            <p:stCondLst>
                              <p:cond delay="79500"/>
                            </p:stCondLst>
                            <p:childTnLst>
                              <p:par>
                                <p:cTn id="650" presetID="11" presetClass="entr" presetSubtype="0" fill="hold" grpId="0" nodeType="afterEffect">
                                  <p:stCondLst>
                                    <p:cond delay="0"/>
                                  </p:stCondLst>
                                  <p:childTnLst>
                                    <p:set>
                                      <p:cBhvr>
                                        <p:cTn id="651" dur="1000">
                                          <p:stCondLst>
                                            <p:cond delay="0"/>
                                          </p:stCondLst>
                                        </p:cTn>
                                        <p:tgtEl>
                                          <p:spTgt spid="417"/>
                                        </p:tgtEl>
                                        <p:attrNameLst>
                                          <p:attrName>style.visibility</p:attrName>
                                        </p:attrNameLst>
                                      </p:cBhvr>
                                      <p:to>
                                        <p:strVal val="visible"/>
                                      </p:to>
                                    </p:set>
                                  </p:childTnLst>
                                </p:cTn>
                              </p:par>
                            </p:childTnLst>
                          </p:cTn>
                        </p:par>
                        <p:par>
                          <p:cTn id="652" fill="hold">
                            <p:stCondLst>
                              <p:cond delay="80500"/>
                            </p:stCondLst>
                            <p:childTnLst>
                              <p:par>
                                <p:cTn id="653" presetID="11" presetClass="entr" presetSubtype="0" fill="hold" grpId="0" nodeType="afterEffect">
                                  <p:stCondLst>
                                    <p:cond delay="0"/>
                                  </p:stCondLst>
                                  <p:childTnLst>
                                    <p:set>
                                      <p:cBhvr>
                                        <p:cTn id="654" dur="1000">
                                          <p:stCondLst>
                                            <p:cond delay="0"/>
                                          </p:stCondLst>
                                        </p:cTn>
                                        <p:tgtEl>
                                          <p:spTgt spid="418"/>
                                        </p:tgtEl>
                                        <p:attrNameLst>
                                          <p:attrName>style.visibility</p:attrName>
                                        </p:attrNameLst>
                                      </p:cBhvr>
                                      <p:to>
                                        <p:strVal val="visible"/>
                                      </p:to>
                                    </p:set>
                                  </p:childTnLst>
                                </p:cTn>
                              </p:par>
                            </p:childTnLst>
                          </p:cTn>
                        </p:par>
                        <p:par>
                          <p:cTn id="655" fill="hold">
                            <p:stCondLst>
                              <p:cond delay="81500"/>
                            </p:stCondLst>
                            <p:childTnLst>
                              <p:par>
                                <p:cTn id="656" presetID="11" presetClass="entr" presetSubtype="0" fill="hold" grpId="0" nodeType="afterEffect">
                                  <p:stCondLst>
                                    <p:cond delay="0"/>
                                  </p:stCondLst>
                                  <p:childTnLst>
                                    <p:set>
                                      <p:cBhvr>
                                        <p:cTn id="657" dur="1000">
                                          <p:stCondLst>
                                            <p:cond delay="0"/>
                                          </p:stCondLst>
                                        </p:cTn>
                                        <p:tgtEl>
                                          <p:spTgt spid="419"/>
                                        </p:tgtEl>
                                        <p:attrNameLst>
                                          <p:attrName>style.visibility</p:attrName>
                                        </p:attrNameLst>
                                      </p:cBhvr>
                                      <p:to>
                                        <p:strVal val="visible"/>
                                      </p:to>
                                    </p:set>
                                  </p:childTnLst>
                                </p:cTn>
                              </p:par>
                            </p:childTnLst>
                          </p:cTn>
                        </p:par>
                        <p:par>
                          <p:cTn id="658" fill="hold">
                            <p:stCondLst>
                              <p:cond delay="82500"/>
                            </p:stCondLst>
                            <p:childTnLst>
                              <p:par>
                                <p:cTn id="659" presetID="11" presetClass="entr" presetSubtype="0" fill="hold" grpId="0" nodeType="afterEffect">
                                  <p:stCondLst>
                                    <p:cond delay="0"/>
                                  </p:stCondLst>
                                  <p:childTnLst>
                                    <p:set>
                                      <p:cBhvr>
                                        <p:cTn id="660" dur="1000">
                                          <p:stCondLst>
                                            <p:cond delay="0"/>
                                          </p:stCondLst>
                                        </p:cTn>
                                        <p:tgtEl>
                                          <p:spTgt spid="420"/>
                                        </p:tgtEl>
                                        <p:attrNameLst>
                                          <p:attrName>style.visibility</p:attrName>
                                        </p:attrNameLst>
                                      </p:cBhvr>
                                      <p:to>
                                        <p:strVal val="visible"/>
                                      </p:to>
                                    </p:set>
                                  </p:childTnLst>
                                </p:cTn>
                              </p:par>
                            </p:childTnLst>
                          </p:cTn>
                        </p:par>
                        <p:par>
                          <p:cTn id="661" fill="hold">
                            <p:stCondLst>
                              <p:cond delay="83500"/>
                            </p:stCondLst>
                            <p:childTnLst>
                              <p:par>
                                <p:cTn id="662" presetID="11" presetClass="entr" presetSubtype="0" fill="hold" grpId="0" nodeType="afterEffect">
                                  <p:stCondLst>
                                    <p:cond delay="0"/>
                                  </p:stCondLst>
                                  <p:childTnLst>
                                    <p:set>
                                      <p:cBhvr>
                                        <p:cTn id="663" dur="1000">
                                          <p:stCondLst>
                                            <p:cond delay="0"/>
                                          </p:stCondLst>
                                        </p:cTn>
                                        <p:tgtEl>
                                          <p:spTgt spid="421"/>
                                        </p:tgtEl>
                                        <p:attrNameLst>
                                          <p:attrName>style.visibility</p:attrName>
                                        </p:attrNameLst>
                                      </p:cBhvr>
                                      <p:to>
                                        <p:strVal val="visible"/>
                                      </p:to>
                                    </p:set>
                                  </p:childTnLst>
                                </p:cTn>
                              </p:par>
                            </p:childTnLst>
                          </p:cTn>
                        </p:par>
                        <p:par>
                          <p:cTn id="664" fill="hold">
                            <p:stCondLst>
                              <p:cond delay="84500"/>
                            </p:stCondLst>
                            <p:childTnLst>
                              <p:par>
                                <p:cTn id="665" presetID="11" presetClass="entr" presetSubtype="0" fill="hold" grpId="0" nodeType="afterEffect">
                                  <p:stCondLst>
                                    <p:cond delay="0"/>
                                  </p:stCondLst>
                                  <p:childTnLst>
                                    <p:set>
                                      <p:cBhvr>
                                        <p:cTn id="666" dur="1000">
                                          <p:stCondLst>
                                            <p:cond delay="0"/>
                                          </p:stCondLst>
                                        </p:cTn>
                                        <p:tgtEl>
                                          <p:spTgt spid="422"/>
                                        </p:tgtEl>
                                        <p:attrNameLst>
                                          <p:attrName>style.visibility</p:attrName>
                                        </p:attrNameLst>
                                      </p:cBhvr>
                                      <p:to>
                                        <p:strVal val="visible"/>
                                      </p:to>
                                    </p:set>
                                  </p:childTnLst>
                                </p:cTn>
                              </p:par>
                            </p:childTnLst>
                          </p:cTn>
                        </p:par>
                        <p:par>
                          <p:cTn id="667" fill="hold">
                            <p:stCondLst>
                              <p:cond delay="85500"/>
                            </p:stCondLst>
                            <p:childTnLst>
                              <p:par>
                                <p:cTn id="668" presetID="11" presetClass="entr" presetSubtype="0" fill="hold" grpId="0" nodeType="afterEffect">
                                  <p:stCondLst>
                                    <p:cond delay="0"/>
                                  </p:stCondLst>
                                  <p:childTnLst>
                                    <p:set>
                                      <p:cBhvr>
                                        <p:cTn id="669" dur="1000">
                                          <p:stCondLst>
                                            <p:cond delay="0"/>
                                          </p:stCondLst>
                                        </p:cTn>
                                        <p:tgtEl>
                                          <p:spTgt spid="423"/>
                                        </p:tgtEl>
                                        <p:attrNameLst>
                                          <p:attrName>style.visibility</p:attrName>
                                        </p:attrNameLst>
                                      </p:cBhvr>
                                      <p:to>
                                        <p:strVal val="visible"/>
                                      </p:to>
                                    </p:set>
                                  </p:childTnLst>
                                </p:cTn>
                              </p:par>
                            </p:childTnLst>
                          </p:cTn>
                        </p:par>
                        <p:par>
                          <p:cTn id="670" fill="hold">
                            <p:stCondLst>
                              <p:cond delay="86500"/>
                            </p:stCondLst>
                            <p:childTnLst>
                              <p:par>
                                <p:cTn id="671" presetID="11" presetClass="entr" presetSubtype="0" fill="hold" grpId="0" nodeType="afterEffect">
                                  <p:stCondLst>
                                    <p:cond delay="0"/>
                                  </p:stCondLst>
                                  <p:childTnLst>
                                    <p:set>
                                      <p:cBhvr>
                                        <p:cTn id="672" dur="1000">
                                          <p:stCondLst>
                                            <p:cond delay="0"/>
                                          </p:stCondLst>
                                        </p:cTn>
                                        <p:tgtEl>
                                          <p:spTgt spid="424"/>
                                        </p:tgtEl>
                                        <p:attrNameLst>
                                          <p:attrName>style.visibility</p:attrName>
                                        </p:attrNameLst>
                                      </p:cBhvr>
                                      <p:to>
                                        <p:strVal val="visible"/>
                                      </p:to>
                                    </p:set>
                                  </p:childTnLst>
                                </p:cTn>
                              </p:par>
                            </p:childTnLst>
                          </p:cTn>
                        </p:par>
                        <p:par>
                          <p:cTn id="673" fill="hold">
                            <p:stCondLst>
                              <p:cond delay="87500"/>
                            </p:stCondLst>
                            <p:childTnLst>
                              <p:par>
                                <p:cTn id="674" presetID="11" presetClass="entr" presetSubtype="0" fill="hold" grpId="0" nodeType="afterEffect">
                                  <p:stCondLst>
                                    <p:cond delay="0"/>
                                  </p:stCondLst>
                                  <p:childTnLst>
                                    <p:set>
                                      <p:cBhvr>
                                        <p:cTn id="675" dur="1000">
                                          <p:stCondLst>
                                            <p:cond delay="0"/>
                                          </p:stCondLst>
                                        </p:cTn>
                                        <p:tgtEl>
                                          <p:spTgt spid="425"/>
                                        </p:tgtEl>
                                        <p:attrNameLst>
                                          <p:attrName>style.visibility</p:attrName>
                                        </p:attrNameLst>
                                      </p:cBhvr>
                                      <p:to>
                                        <p:strVal val="visible"/>
                                      </p:to>
                                    </p:set>
                                  </p:childTnLst>
                                </p:cTn>
                              </p:par>
                            </p:childTnLst>
                          </p:cTn>
                        </p:par>
                        <p:par>
                          <p:cTn id="676" fill="hold">
                            <p:stCondLst>
                              <p:cond delay="88500"/>
                            </p:stCondLst>
                            <p:childTnLst>
                              <p:par>
                                <p:cTn id="677" presetID="11" presetClass="entr" presetSubtype="0" fill="hold" grpId="0" nodeType="afterEffect">
                                  <p:stCondLst>
                                    <p:cond delay="0"/>
                                  </p:stCondLst>
                                  <p:childTnLst>
                                    <p:set>
                                      <p:cBhvr>
                                        <p:cTn id="678" dur="1000">
                                          <p:stCondLst>
                                            <p:cond delay="0"/>
                                          </p:stCondLst>
                                        </p:cTn>
                                        <p:tgtEl>
                                          <p:spTgt spid="426"/>
                                        </p:tgtEl>
                                        <p:attrNameLst>
                                          <p:attrName>style.visibility</p:attrName>
                                        </p:attrNameLst>
                                      </p:cBhvr>
                                      <p:to>
                                        <p:strVal val="visible"/>
                                      </p:to>
                                    </p:set>
                                  </p:childTnLst>
                                </p:cTn>
                              </p:par>
                            </p:childTnLst>
                          </p:cTn>
                        </p:par>
                        <p:par>
                          <p:cTn id="679" fill="hold">
                            <p:stCondLst>
                              <p:cond delay="89500"/>
                            </p:stCondLst>
                            <p:childTnLst>
                              <p:par>
                                <p:cTn id="680" presetID="11" presetClass="entr" presetSubtype="0" fill="hold" grpId="0" nodeType="afterEffect">
                                  <p:stCondLst>
                                    <p:cond delay="0"/>
                                  </p:stCondLst>
                                  <p:childTnLst>
                                    <p:set>
                                      <p:cBhvr>
                                        <p:cTn id="681" dur="1000">
                                          <p:stCondLst>
                                            <p:cond delay="0"/>
                                          </p:stCondLst>
                                        </p:cTn>
                                        <p:tgtEl>
                                          <p:spTgt spid="427"/>
                                        </p:tgtEl>
                                        <p:attrNameLst>
                                          <p:attrName>style.visibility</p:attrName>
                                        </p:attrNameLst>
                                      </p:cBhvr>
                                      <p:to>
                                        <p:strVal val="visible"/>
                                      </p:to>
                                    </p:set>
                                  </p:childTnLst>
                                </p:cTn>
                              </p:par>
                            </p:childTnLst>
                          </p:cTn>
                        </p:par>
                        <p:par>
                          <p:cTn id="682" fill="hold">
                            <p:stCondLst>
                              <p:cond delay="90500"/>
                            </p:stCondLst>
                            <p:childTnLst>
                              <p:par>
                                <p:cTn id="683" presetID="11" presetClass="entr" presetSubtype="0" fill="hold" grpId="0" nodeType="afterEffect">
                                  <p:stCondLst>
                                    <p:cond delay="0"/>
                                  </p:stCondLst>
                                  <p:childTnLst>
                                    <p:set>
                                      <p:cBhvr>
                                        <p:cTn id="684" dur="1000">
                                          <p:stCondLst>
                                            <p:cond delay="0"/>
                                          </p:stCondLst>
                                        </p:cTn>
                                        <p:tgtEl>
                                          <p:spTgt spid="428"/>
                                        </p:tgtEl>
                                        <p:attrNameLst>
                                          <p:attrName>style.visibility</p:attrName>
                                        </p:attrNameLst>
                                      </p:cBhvr>
                                      <p:to>
                                        <p:strVal val="visible"/>
                                      </p:to>
                                    </p:set>
                                  </p:childTnLst>
                                </p:cTn>
                              </p:par>
                            </p:childTnLst>
                          </p:cTn>
                        </p:par>
                        <p:par>
                          <p:cTn id="685" fill="hold">
                            <p:stCondLst>
                              <p:cond delay="91500"/>
                            </p:stCondLst>
                            <p:childTnLst>
                              <p:par>
                                <p:cTn id="686" presetID="11" presetClass="entr" presetSubtype="0" fill="hold" grpId="0" nodeType="afterEffect">
                                  <p:stCondLst>
                                    <p:cond delay="0"/>
                                  </p:stCondLst>
                                  <p:childTnLst>
                                    <p:set>
                                      <p:cBhvr>
                                        <p:cTn id="687" dur="1000">
                                          <p:stCondLst>
                                            <p:cond delay="0"/>
                                          </p:stCondLst>
                                        </p:cTn>
                                        <p:tgtEl>
                                          <p:spTgt spid="429"/>
                                        </p:tgtEl>
                                        <p:attrNameLst>
                                          <p:attrName>style.visibility</p:attrName>
                                        </p:attrNameLst>
                                      </p:cBhvr>
                                      <p:to>
                                        <p:strVal val="visible"/>
                                      </p:to>
                                    </p:set>
                                  </p:childTnLst>
                                </p:cTn>
                              </p:par>
                            </p:childTnLst>
                          </p:cTn>
                        </p:par>
                        <p:par>
                          <p:cTn id="688" fill="hold">
                            <p:stCondLst>
                              <p:cond delay="92500"/>
                            </p:stCondLst>
                            <p:childTnLst>
                              <p:par>
                                <p:cTn id="689" presetID="11" presetClass="entr" presetSubtype="0" fill="hold" grpId="0" nodeType="afterEffect">
                                  <p:stCondLst>
                                    <p:cond delay="0"/>
                                  </p:stCondLst>
                                  <p:childTnLst>
                                    <p:set>
                                      <p:cBhvr>
                                        <p:cTn id="690" dur="1000">
                                          <p:stCondLst>
                                            <p:cond delay="0"/>
                                          </p:stCondLst>
                                        </p:cTn>
                                        <p:tgtEl>
                                          <p:spTgt spid="430"/>
                                        </p:tgtEl>
                                        <p:attrNameLst>
                                          <p:attrName>style.visibility</p:attrName>
                                        </p:attrNameLst>
                                      </p:cBhvr>
                                      <p:to>
                                        <p:strVal val="visible"/>
                                      </p:to>
                                    </p:set>
                                  </p:childTnLst>
                                </p:cTn>
                              </p:par>
                            </p:childTnLst>
                          </p:cTn>
                        </p:par>
                        <p:par>
                          <p:cTn id="691" fill="hold">
                            <p:stCondLst>
                              <p:cond delay="93500"/>
                            </p:stCondLst>
                            <p:childTnLst>
                              <p:par>
                                <p:cTn id="692" presetID="11" presetClass="entr" presetSubtype="0" fill="hold" grpId="0" nodeType="afterEffect">
                                  <p:stCondLst>
                                    <p:cond delay="0"/>
                                  </p:stCondLst>
                                  <p:childTnLst>
                                    <p:set>
                                      <p:cBhvr>
                                        <p:cTn id="693" dur="1000">
                                          <p:stCondLst>
                                            <p:cond delay="0"/>
                                          </p:stCondLst>
                                        </p:cTn>
                                        <p:tgtEl>
                                          <p:spTgt spid="431"/>
                                        </p:tgtEl>
                                        <p:attrNameLst>
                                          <p:attrName>style.visibility</p:attrName>
                                        </p:attrNameLst>
                                      </p:cBhvr>
                                      <p:to>
                                        <p:strVal val="visible"/>
                                      </p:to>
                                    </p:set>
                                  </p:childTnLst>
                                </p:cTn>
                              </p:par>
                            </p:childTnLst>
                          </p:cTn>
                        </p:par>
                        <p:par>
                          <p:cTn id="694" fill="hold">
                            <p:stCondLst>
                              <p:cond delay="94500"/>
                            </p:stCondLst>
                            <p:childTnLst>
                              <p:par>
                                <p:cTn id="695" presetID="11" presetClass="entr" presetSubtype="0" fill="hold" grpId="0" nodeType="afterEffect">
                                  <p:stCondLst>
                                    <p:cond delay="0"/>
                                  </p:stCondLst>
                                  <p:childTnLst>
                                    <p:set>
                                      <p:cBhvr>
                                        <p:cTn id="696" dur="1000">
                                          <p:stCondLst>
                                            <p:cond delay="0"/>
                                          </p:stCondLst>
                                        </p:cTn>
                                        <p:tgtEl>
                                          <p:spTgt spid="432"/>
                                        </p:tgtEl>
                                        <p:attrNameLst>
                                          <p:attrName>style.visibility</p:attrName>
                                        </p:attrNameLst>
                                      </p:cBhvr>
                                      <p:to>
                                        <p:strVal val="visible"/>
                                      </p:to>
                                    </p:set>
                                  </p:childTnLst>
                                </p:cTn>
                              </p:par>
                            </p:childTnLst>
                          </p:cTn>
                        </p:par>
                        <p:par>
                          <p:cTn id="697" fill="hold">
                            <p:stCondLst>
                              <p:cond delay="95500"/>
                            </p:stCondLst>
                            <p:childTnLst>
                              <p:par>
                                <p:cTn id="698" presetID="11" presetClass="entr" presetSubtype="0" fill="hold" grpId="0" nodeType="afterEffect">
                                  <p:stCondLst>
                                    <p:cond delay="0"/>
                                  </p:stCondLst>
                                  <p:childTnLst>
                                    <p:set>
                                      <p:cBhvr>
                                        <p:cTn id="699" dur="1000">
                                          <p:stCondLst>
                                            <p:cond delay="0"/>
                                          </p:stCondLst>
                                        </p:cTn>
                                        <p:tgtEl>
                                          <p:spTgt spid="433"/>
                                        </p:tgtEl>
                                        <p:attrNameLst>
                                          <p:attrName>style.visibility</p:attrName>
                                        </p:attrNameLst>
                                      </p:cBhvr>
                                      <p:to>
                                        <p:strVal val="visible"/>
                                      </p:to>
                                    </p:set>
                                  </p:childTnLst>
                                </p:cTn>
                              </p:par>
                            </p:childTnLst>
                          </p:cTn>
                        </p:par>
                        <p:par>
                          <p:cTn id="700" fill="hold">
                            <p:stCondLst>
                              <p:cond delay="96500"/>
                            </p:stCondLst>
                            <p:childTnLst>
                              <p:par>
                                <p:cTn id="701" presetID="11" presetClass="entr" presetSubtype="0" fill="hold" grpId="0" nodeType="afterEffect">
                                  <p:stCondLst>
                                    <p:cond delay="0"/>
                                  </p:stCondLst>
                                  <p:childTnLst>
                                    <p:set>
                                      <p:cBhvr>
                                        <p:cTn id="702" dur="1000">
                                          <p:stCondLst>
                                            <p:cond delay="0"/>
                                          </p:stCondLst>
                                        </p:cTn>
                                        <p:tgtEl>
                                          <p:spTgt spid="434"/>
                                        </p:tgtEl>
                                        <p:attrNameLst>
                                          <p:attrName>style.visibility</p:attrName>
                                        </p:attrNameLst>
                                      </p:cBhvr>
                                      <p:to>
                                        <p:strVal val="visible"/>
                                      </p:to>
                                    </p:set>
                                  </p:childTnLst>
                                </p:cTn>
                              </p:par>
                            </p:childTnLst>
                          </p:cTn>
                        </p:par>
                        <p:par>
                          <p:cTn id="703" fill="hold">
                            <p:stCondLst>
                              <p:cond delay="97500"/>
                            </p:stCondLst>
                            <p:childTnLst>
                              <p:par>
                                <p:cTn id="704" presetID="11" presetClass="entr" presetSubtype="0" fill="hold" grpId="0" nodeType="afterEffect">
                                  <p:stCondLst>
                                    <p:cond delay="0"/>
                                  </p:stCondLst>
                                  <p:childTnLst>
                                    <p:set>
                                      <p:cBhvr>
                                        <p:cTn id="705" dur="1000">
                                          <p:stCondLst>
                                            <p:cond delay="0"/>
                                          </p:stCondLst>
                                        </p:cTn>
                                        <p:tgtEl>
                                          <p:spTgt spid="435"/>
                                        </p:tgtEl>
                                        <p:attrNameLst>
                                          <p:attrName>style.visibility</p:attrName>
                                        </p:attrNameLst>
                                      </p:cBhvr>
                                      <p:to>
                                        <p:strVal val="visible"/>
                                      </p:to>
                                    </p:set>
                                  </p:childTnLst>
                                </p:cTn>
                              </p:par>
                            </p:childTnLst>
                          </p:cTn>
                        </p:par>
                        <p:par>
                          <p:cTn id="706" fill="hold">
                            <p:stCondLst>
                              <p:cond delay="98500"/>
                            </p:stCondLst>
                            <p:childTnLst>
                              <p:par>
                                <p:cTn id="707" presetID="11" presetClass="entr" presetSubtype="0" fill="hold" grpId="0" nodeType="afterEffect">
                                  <p:stCondLst>
                                    <p:cond delay="0"/>
                                  </p:stCondLst>
                                  <p:childTnLst>
                                    <p:set>
                                      <p:cBhvr>
                                        <p:cTn id="708" dur="1000">
                                          <p:stCondLst>
                                            <p:cond delay="0"/>
                                          </p:stCondLst>
                                        </p:cTn>
                                        <p:tgtEl>
                                          <p:spTgt spid="436"/>
                                        </p:tgtEl>
                                        <p:attrNameLst>
                                          <p:attrName>style.visibility</p:attrName>
                                        </p:attrNameLst>
                                      </p:cBhvr>
                                      <p:to>
                                        <p:strVal val="visible"/>
                                      </p:to>
                                    </p:set>
                                  </p:childTnLst>
                                </p:cTn>
                              </p:par>
                            </p:childTnLst>
                          </p:cTn>
                        </p:par>
                        <p:par>
                          <p:cTn id="709" fill="hold">
                            <p:stCondLst>
                              <p:cond delay="99500"/>
                            </p:stCondLst>
                            <p:childTnLst>
                              <p:par>
                                <p:cTn id="710" presetID="11" presetClass="entr" presetSubtype="0" fill="hold" grpId="0" nodeType="afterEffect">
                                  <p:stCondLst>
                                    <p:cond delay="0"/>
                                  </p:stCondLst>
                                  <p:childTnLst>
                                    <p:set>
                                      <p:cBhvr>
                                        <p:cTn id="711" dur="1000">
                                          <p:stCondLst>
                                            <p:cond delay="0"/>
                                          </p:stCondLst>
                                        </p:cTn>
                                        <p:tgtEl>
                                          <p:spTgt spid="437"/>
                                        </p:tgtEl>
                                        <p:attrNameLst>
                                          <p:attrName>style.visibility</p:attrName>
                                        </p:attrNameLst>
                                      </p:cBhvr>
                                      <p:to>
                                        <p:strVal val="visible"/>
                                      </p:to>
                                    </p:set>
                                  </p:childTnLst>
                                </p:cTn>
                              </p:par>
                            </p:childTnLst>
                          </p:cTn>
                        </p:par>
                        <p:par>
                          <p:cTn id="712" fill="hold">
                            <p:stCondLst>
                              <p:cond delay="100500"/>
                            </p:stCondLst>
                            <p:childTnLst>
                              <p:par>
                                <p:cTn id="713" presetID="11" presetClass="entr" presetSubtype="0" fill="hold" grpId="0" nodeType="afterEffect">
                                  <p:stCondLst>
                                    <p:cond delay="0"/>
                                  </p:stCondLst>
                                  <p:childTnLst>
                                    <p:set>
                                      <p:cBhvr>
                                        <p:cTn id="714" dur="1000">
                                          <p:stCondLst>
                                            <p:cond delay="0"/>
                                          </p:stCondLst>
                                        </p:cTn>
                                        <p:tgtEl>
                                          <p:spTgt spid="438"/>
                                        </p:tgtEl>
                                        <p:attrNameLst>
                                          <p:attrName>style.visibility</p:attrName>
                                        </p:attrNameLst>
                                      </p:cBhvr>
                                      <p:to>
                                        <p:strVal val="visible"/>
                                      </p:to>
                                    </p:set>
                                  </p:childTnLst>
                                </p:cTn>
                              </p:par>
                            </p:childTnLst>
                          </p:cTn>
                        </p:par>
                        <p:par>
                          <p:cTn id="715" fill="hold">
                            <p:stCondLst>
                              <p:cond delay="101500"/>
                            </p:stCondLst>
                            <p:childTnLst>
                              <p:par>
                                <p:cTn id="716" presetID="11" presetClass="entr" presetSubtype="0" fill="hold" grpId="0" nodeType="afterEffect">
                                  <p:stCondLst>
                                    <p:cond delay="0"/>
                                  </p:stCondLst>
                                  <p:childTnLst>
                                    <p:set>
                                      <p:cBhvr>
                                        <p:cTn id="717" dur="1000">
                                          <p:stCondLst>
                                            <p:cond delay="0"/>
                                          </p:stCondLst>
                                        </p:cTn>
                                        <p:tgtEl>
                                          <p:spTgt spid="439"/>
                                        </p:tgtEl>
                                        <p:attrNameLst>
                                          <p:attrName>style.visibility</p:attrName>
                                        </p:attrNameLst>
                                      </p:cBhvr>
                                      <p:to>
                                        <p:strVal val="visible"/>
                                      </p:to>
                                    </p:set>
                                  </p:childTnLst>
                                </p:cTn>
                              </p:par>
                            </p:childTnLst>
                          </p:cTn>
                        </p:par>
                        <p:par>
                          <p:cTn id="718" fill="hold">
                            <p:stCondLst>
                              <p:cond delay="102500"/>
                            </p:stCondLst>
                            <p:childTnLst>
                              <p:par>
                                <p:cTn id="719" presetID="11" presetClass="entr" presetSubtype="0" fill="hold" grpId="0" nodeType="afterEffect">
                                  <p:stCondLst>
                                    <p:cond delay="0"/>
                                  </p:stCondLst>
                                  <p:childTnLst>
                                    <p:set>
                                      <p:cBhvr>
                                        <p:cTn id="720" dur="1000">
                                          <p:stCondLst>
                                            <p:cond delay="0"/>
                                          </p:stCondLst>
                                        </p:cTn>
                                        <p:tgtEl>
                                          <p:spTgt spid="440"/>
                                        </p:tgtEl>
                                        <p:attrNameLst>
                                          <p:attrName>style.visibility</p:attrName>
                                        </p:attrNameLst>
                                      </p:cBhvr>
                                      <p:to>
                                        <p:strVal val="visible"/>
                                      </p:to>
                                    </p:set>
                                  </p:childTnLst>
                                </p:cTn>
                              </p:par>
                            </p:childTnLst>
                          </p:cTn>
                        </p:par>
                        <p:par>
                          <p:cTn id="721" fill="hold">
                            <p:stCondLst>
                              <p:cond delay="103500"/>
                            </p:stCondLst>
                            <p:childTnLst>
                              <p:par>
                                <p:cTn id="722" presetID="11" presetClass="entr" presetSubtype="0" fill="hold" grpId="0" nodeType="afterEffect">
                                  <p:stCondLst>
                                    <p:cond delay="0"/>
                                  </p:stCondLst>
                                  <p:childTnLst>
                                    <p:set>
                                      <p:cBhvr>
                                        <p:cTn id="723" dur="1000">
                                          <p:stCondLst>
                                            <p:cond delay="0"/>
                                          </p:stCondLst>
                                        </p:cTn>
                                        <p:tgtEl>
                                          <p:spTgt spid="441"/>
                                        </p:tgtEl>
                                        <p:attrNameLst>
                                          <p:attrName>style.visibility</p:attrName>
                                        </p:attrNameLst>
                                      </p:cBhvr>
                                      <p:to>
                                        <p:strVal val="visible"/>
                                      </p:to>
                                    </p:set>
                                  </p:childTnLst>
                                </p:cTn>
                              </p:par>
                            </p:childTnLst>
                          </p:cTn>
                        </p:par>
                        <p:par>
                          <p:cTn id="724" fill="hold">
                            <p:stCondLst>
                              <p:cond delay="104500"/>
                            </p:stCondLst>
                            <p:childTnLst>
                              <p:par>
                                <p:cTn id="725" presetID="11" presetClass="entr" presetSubtype="0" fill="hold" grpId="0" nodeType="afterEffect">
                                  <p:stCondLst>
                                    <p:cond delay="0"/>
                                  </p:stCondLst>
                                  <p:childTnLst>
                                    <p:set>
                                      <p:cBhvr>
                                        <p:cTn id="726" dur="1000">
                                          <p:stCondLst>
                                            <p:cond delay="0"/>
                                          </p:stCondLst>
                                        </p:cTn>
                                        <p:tgtEl>
                                          <p:spTgt spid="442"/>
                                        </p:tgtEl>
                                        <p:attrNameLst>
                                          <p:attrName>style.visibility</p:attrName>
                                        </p:attrNameLst>
                                      </p:cBhvr>
                                      <p:to>
                                        <p:strVal val="visible"/>
                                      </p:to>
                                    </p:set>
                                  </p:childTnLst>
                                </p:cTn>
                              </p:par>
                            </p:childTnLst>
                          </p:cTn>
                        </p:par>
                        <p:par>
                          <p:cTn id="727" fill="hold">
                            <p:stCondLst>
                              <p:cond delay="105500"/>
                            </p:stCondLst>
                            <p:childTnLst>
                              <p:par>
                                <p:cTn id="728" presetID="11" presetClass="entr" presetSubtype="0" fill="hold" grpId="0" nodeType="afterEffect">
                                  <p:stCondLst>
                                    <p:cond delay="0"/>
                                  </p:stCondLst>
                                  <p:childTnLst>
                                    <p:set>
                                      <p:cBhvr>
                                        <p:cTn id="729" dur="1000">
                                          <p:stCondLst>
                                            <p:cond delay="0"/>
                                          </p:stCondLst>
                                        </p:cTn>
                                        <p:tgtEl>
                                          <p:spTgt spid="443"/>
                                        </p:tgtEl>
                                        <p:attrNameLst>
                                          <p:attrName>style.visibility</p:attrName>
                                        </p:attrNameLst>
                                      </p:cBhvr>
                                      <p:to>
                                        <p:strVal val="visible"/>
                                      </p:to>
                                    </p:set>
                                  </p:childTnLst>
                                </p:cTn>
                              </p:par>
                            </p:childTnLst>
                          </p:cTn>
                        </p:par>
                        <p:par>
                          <p:cTn id="730" fill="hold">
                            <p:stCondLst>
                              <p:cond delay="106500"/>
                            </p:stCondLst>
                            <p:childTnLst>
                              <p:par>
                                <p:cTn id="731" presetID="11" presetClass="entr" presetSubtype="0" fill="hold" grpId="0" nodeType="afterEffect">
                                  <p:stCondLst>
                                    <p:cond delay="0"/>
                                  </p:stCondLst>
                                  <p:childTnLst>
                                    <p:set>
                                      <p:cBhvr>
                                        <p:cTn id="732" dur="1000">
                                          <p:stCondLst>
                                            <p:cond delay="0"/>
                                          </p:stCondLst>
                                        </p:cTn>
                                        <p:tgtEl>
                                          <p:spTgt spid="444"/>
                                        </p:tgtEl>
                                        <p:attrNameLst>
                                          <p:attrName>style.visibility</p:attrName>
                                        </p:attrNameLst>
                                      </p:cBhvr>
                                      <p:to>
                                        <p:strVal val="visible"/>
                                      </p:to>
                                    </p:set>
                                  </p:childTnLst>
                                </p:cTn>
                              </p:par>
                            </p:childTnLst>
                          </p:cTn>
                        </p:par>
                        <p:par>
                          <p:cTn id="733" fill="hold">
                            <p:stCondLst>
                              <p:cond delay="107500"/>
                            </p:stCondLst>
                            <p:childTnLst>
                              <p:par>
                                <p:cTn id="734" presetID="11" presetClass="entr" presetSubtype="0" fill="hold" grpId="0" nodeType="afterEffect">
                                  <p:stCondLst>
                                    <p:cond delay="0"/>
                                  </p:stCondLst>
                                  <p:childTnLst>
                                    <p:set>
                                      <p:cBhvr>
                                        <p:cTn id="735" dur="1000">
                                          <p:stCondLst>
                                            <p:cond delay="0"/>
                                          </p:stCondLst>
                                        </p:cTn>
                                        <p:tgtEl>
                                          <p:spTgt spid="445"/>
                                        </p:tgtEl>
                                        <p:attrNameLst>
                                          <p:attrName>style.visibility</p:attrName>
                                        </p:attrNameLst>
                                      </p:cBhvr>
                                      <p:to>
                                        <p:strVal val="visible"/>
                                      </p:to>
                                    </p:set>
                                  </p:childTnLst>
                                </p:cTn>
                              </p:par>
                            </p:childTnLst>
                          </p:cTn>
                        </p:par>
                        <p:par>
                          <p:cTn id="736" fill="hold">
                            <p:stCondLst>
                              <p:cond delay="108500"/>
                            </p:stCondLst>
                            <p:childTnLst>
                              <p:par>
                                <p:cTn id="737" presetID="11" presetClass="entr" presetSubtype="0" fill="hold" grpId="0" nodeType="afterEffect">
                                  <p:stCondLst>
                                    <p:cond delay="0"/>
                                  </p:stCondLst>
                                  <p:childTnLst>
                                    <p:set>
                                      <p:cBhvr>
                                        <p:cTn id="738" dur="1000">
                                          <p:stCondLst>
                                            <p:cond delay="0"/>
                                          </p:stCondLst>
                                        </p:cTn>
                                        <p:tgtEl>
                                          <p:spTgt spid="446"/>
                                        </p:tgtEl>
                                        <p:attrNameLst>
                                          <p:attrName>style.visibility</p:attrName>
                                        </p:attrNameLst>
                                      </p:cBhvr>
                                      <p:to>
                                        <p:strVal val="visible"/>
                                      </p:to>
                                    </p:set>
                                  </p:childTnLst>
                                </p:cTn>
                              </p:par>
                            </p:childTnLst>
                          </p:cTn>
                        </p:par>
                        <p:par>
                          <p:cTn id="739" fill="hold">
                            <p:stCondLst>
                              <p:cond delay="109500"/>
                            </p:stCondLst>
                            <p:childTnLst>
                              <p:par>
                                <p:cTn id="740" presetID="11" presetClass="entr" presetSubtype="0" fill="hold" grpId="0" nodeType="afterEffect">
                                  <p:stCondLst>
                                    <p:cond delay="0"/>
                                  </p:stCondLst>
                                  <p:childTnLst>
                                    <p:set>
                                      <p:cBhvr>
                                        <p:cTn id="741" dur="1000">
                                          <p:stCondLst>
                                            <p:cond delay="0"/>
                                          </p:stCondLst>
                                        </p:cTn>
                                        <p:tgtEl>
                                          <p:spTgt spid="447"/>
                                        </p:tgtEl>
                                        <p:attrNameLst>
                                          <p:attrName>style.visibility</p:attrName>
                                        </p:attrNameLst>
                                      </p:cBhvr>
                                      <p:to>
                                        <p:strVal val="visible"/>
                                      </p:to>
                                    </p:set>
                                  </p:childTnLst>
                                </p:cTn>
                              </p:par>
                            </p:childTnLst>
                          </p:cTn>
                        </p:par>
                        <p:par>
                          <p:cTn id="742" fill="hold">
                            <p:stCondLst>
                              <p:cond delay="110500"/>
                            </p:stCondLst>
                            <p:childTnLst>
                              <p:par>
                                <p:cTn id="743" presetID="11" presetClass="entr" presetSubtype="0" fill="hold" grpId="0" nodeType="afterEffect">
                                  <p:stCondLst>
                                    <p:cond delay="0"/>
                                  </p:stCondLst>
                                  <p:childTnLst>
                                    <p:set>
                                      <p:cBhvr>
                                        <p:cTn id="744" dur="1000">
                                          <p:stCondLst>
                                            <p:cond delay="0"/>
                                          </p:stCondLst>
                                        </p:cTn>
                                        <p:tgtEl>
                                          <p:spTgt spid="448"/>
                                        </p:tgtEl>
                                        <p:attrNameLst>
                                          <p:attrName>style.visibility</p:attrName>
                                        </p:attrNameLst>
                                      </p:cBhvr>
                                      <p:to>
                                        <p:strVal val="visible"/>
                                      </p:to>
                                    </p:set>
                                  </p:childTnLst>
                                </p:cTn>
                              </p:par>
                            </p:childTnLst>
                          </p:cTn>
                        </p:par>
                        <p:par>
                          <p:cTn id="745" fill="hold">
                            <p:stCondLst>
                              <p:cond delay="111500"/>
                            </p:stCondLst>
                            <p:childTnLst>
                              <p:par>
                                <p:cTn id="746" presetID="11" presetClass="entr" presetSubtype="0" fill="hold" grpId="0" nodeType="afterEffect">
                                  <p:stCondLst>
                                    <p:cond delay="0"/>
                                  </p:stCondLst>
                                  <p:childTnLst>
                                    <p:set>
                                      <p:cBhvr>
                                        <p:cTn id="747" dur="1000">
                                          <p:stCondLst>
                                            <p:cond delay="0"/>
                                          </p:stCondLst>
                                        </p:cTn>
                                        <p:tgtEl>
                                          <p:spTgt spid="449"/>
                                        </p:tgtEl>
                                        <p:attrNameLst>
                                          <p:attrName>style.visibility</p:attrName>
                                        </p:attrNameLst>
                                      </p:cBhvr>
                                      <p:to>
                                        <p:strVal val="visible"/>
                                      </p:to>
                                    </p:set>
                                  </p:childTnLst>
                                </p:cTn>
                              </p:par>
                            </p:childTnLst>
                          </p:cTn>
                        </p:par>
                        <p:par>
                          <p:cTn id="748" fill="hold">
                            <p:stCondLst>
                              <p:cond delay="112500"/>
                            </p:stCondLst>
                            <p:childTnLst>
                              <p:par>
                                <p:cTn id="749" presetID="11" presetClass="entr" presetSubtype="0" fill="hold" grpId="0" nodeType="afterEffect">
                                  <p:stCondLst>
                                    <p:cond delay="0"/>
                                  </p:stCondLst>
                                  <p:childTnLst>
                                    <p:set>
                                      <p:cBhvr>
                                        <p:cTn id="750" dur="1000">
                                          <p:stCondLst>
                                            <p:cond delay="0"/>
                                          </p:stCondLst>
                                        </p:cTn>
                                        <p:tgtEl>
                                          <p:spTgt spid="450"/>
                                        </p:tgtEl>
                                        <p:attrNameLst>
                                          <p:attrName>style.visibility</p:attrName>
                                        </p:attrNameLst>
                                      </p:cBhvr>
                                      <p:to>
                                        <p:strVal val="visible"/>
                                      </p:to>
                                    </p:set>
                                  </p:childTnLst>
                                </p:cTn>
                              </p:par>
                            </p:childTnLst>
                          </p:cTn>
                        </p:par>
                        <p:par>
                          <p:cTn id="751" fill="hold">
                            <p:stCondLst>
                              <p:cond delay="113500"/>
                            </p:stCondLst>
                            <p:childTnLst>
                              <p:par>
                                <p:cTn id="752" presetID="11" presetClass="entr" presetSubtype="0" fill="hold" grpId="0" nodeType="afterEffect">
                                  <p:stCondLst>
                                    <p:cond delay="0"/>
                                  </p:stCondLst>
                                  <p:childTnLst>
                                    <p:set>
                                      <p:cBhvr>
                                        <p:cTn id="753" dur="1000">
                                          <p:stCondLst>
                                            <p:cond delay="0"/>
                                          </p:stCondLst>
                                        </p:cTn>
                                        <p:tgtEl>
                                          <p:spTgt spid="451"/>
                                        </p:tgtEl>
                                        <p:attrNameLst>
                                          <p:attrName>style.visibility</p:attrName>
                                        </p:attrNameLst>
                                      </p:cBhvr>
                                      <p:to>
                                        <p:strVal val="visible"/>
                                      </p:to>
                                    </p:set>
                                  </p:childTnLst>
                                </p:cTn>
                              </p:par>
                            </p:childTnLst>
                          </p:cTn>
                        </p:par>
                        <p:par>
                          <p:cTn id="754" fill="hold">
                            <p:stCondLst>
                              <p:cond delay="114500"/>
                            </p:stCondLst>
                            <p:childTnLst>
                              <p:par>
                                <p:cTn id="755" presetID="11" presetClass="entr" presetSubtype="0" fill="hold" grpId="0" nodeType="afterEffect">
                                  <p:stCondLst>
                                    <p:cond delay="0"/>
                                  </p:stCondLst>
                                  <p:childTnLst>
                                    <p:set>
                                      <p:cBhvr>
                                        <p:cTn id="756" dur="1000">
                                          <p:stCondLst>
                                            <p:cond delay="0"/>
                                          </p:stCondLst>
                                        </p:cTn>
                                        <p:tgtEl>
                                          <p:spTgt spid="452"/>
                                        </p:tgtEl>
                                        <p:attrNameLst>
                                          <p:attrName>style.visibility</p:attrName>
                                        </p:attrNameLst>
                                      </p:cBhvr>
                                      <p:to>
                                        <p:strVal val="visible"/>
                                      </p:to>
                                    </p:set>
                                  </p:childTnLst>
                                </p:cTn>
                              </p:par>
                            </p:childTnLst>
                          </p:cTn>
                        </p:par>
                        <p:par>
                          <p:cTn id="757" fill="hold">
                            <p:stCondLst>
                              <p:cond delay="115500"/>
                            </p:stCondLst>
                            <p:childTnLst>
                              <p:par>
                                <p:cTn id="758" presetID="11" presetClass="entr" presetSubtype="0" fill="hold" grpId="0" nodeType="afterEffect">
                                  <p:stCondLst>
                                    <p:cond delay="0"/>
                                  </p:stCondLst>
                                  <p:childTnLst>
                                    <p:set>
                                      <p:cBhvr>
                                        <p:cTn id="759" dur="1000">
                                          <p:stCondLst>
                                            <p:cond delay="0"/>
                                          </p:stCondLst>
                                        </p:cTn>
                                        <p:tgtEl>
                                          <p:spTgt spid="453"/>
                                        </p:tgtEl>
                                        <p:attrNameLst>
                                          <p:attrName>style.visibility</p:attrName>
                                        </p:attrNameLst>
                                      </p:cBhvr>
                                      <p:to>
                                        <p:strVal val="visible"/>
                                      </p:to>
                                    </p:set>
                                  </p:childTnLst>
                                </p:cTn>
                              </p:par>
                            </p:childTnLst>
                          </p:cTn>
                        </p:par>
                        <p:par>
                          <p:cTn id="760" fill="hold">
                            <p:stCondLst>
                              <p:cond delay="116500"/>
                            </p:stCondLst>
                            <p:childTnLst>
                              <p:par>
                                <p:cTn id="761" presetID="11" presetClass="entr" presetSubtype="0" fill="hold" grpId="0" nodeType="afterEffect">
                                  <p:stCondLst>
                                    <p:cond delay="0"/>
                                  </p:stCondLst>
                                  <p:childTnLst>
                                    <p:set>
                                      <p:cBhvr>
                                        <p:cTn id="762" dur="1000">
                                          <p:stCondLst>
                                            <p:cond delay="0"/>
                                          </p:stCondLst>
                                        </p:cTn>
                                        <p:tgtEl>
                                          <p:spTgt spid="454"/>
                                        </p:tgtEl>
                                        <p:attrNameLst>
                                          <p:attrName>style.visibility</p:attrName>
                                        </p:attrNameLst>
                                      </p:cBhvr>
                                      <p:to>
                                        <p:strVal val="visible"/>
                                      </p:to>
                                    </p:set>
                                  </p:childTnLst>
                                </p:cTn>
                              </p:par>
                            </p:childTnLst>
                          </p:cTn>
                        </p:par>
                        <p:par>
                          <p:cTn id="763" fill="hold">
                            <p:stCondLst>
                              <p:cond delay="117500"/>
                            </p:stCondLst>
                            <p:childTnLst>
                              <p:par>
                                <p:cTn id="764" presetID="11" presetClass="entr" presetSubtype="0" fill="hold" grpId="0" nodeType="afterEffect">
                                  <p:stCondLst>
                                    <p:cond delay="0"/>
                                  </p:stCondLst>
                                  <p:childTnLst>
                                    <p:set>
                                      <p:cBhvr>
                                        <p:cTn id="765" dur="1000">
                                          <p:stCondLst>
                                            <p:cond delay="0"/>
                                          </p:stCondLst>
                                        </p:cTn>
                                        <p:tgtEl>
                                          <p:spTgt spid="455"/>
                                        </p:tgtEl>
                                        <p:attrNameLst>
                                          <p:attrName>style.visibility</p:attrName>
                                        </p:attrNameLst>
                                      </p:cBhvr>
                                      <p:to>
                                        <p:strVal val="visible"/>
                                      </p:to>
                                    </p:set>
                                  </p:childTnLst>
                                </p:cTn>
                              </p:par>
                            </p:childTnLst>
                          </p:cTn>
                        </p:par>
                        <p:par>
                          <p:cTn id="766" fill="hold">
                            <p:stCondLst>
                              <p:cond delay="118500"/>
                            </p:stCondLst>
                            <p:childTnLst>
                              <p:par>
                                <p:cTn id="767" presetID="11" presetClass="entr" presetSubtype="0" fill="hold" grpId="0" nodeType="afterEffect">
                                  <p:stCondLst>
                                    <p:cond delay="0"/>
                                  </p:stCondLst>
                                  <p:childTnLst>
                                    <p:set>
                                      <p:cBhvr>
                                        <p:cTn id="768" dur="1000">
                                          <p:stCondLst>
                                            <p:cond delay="0"/>
                                          </p:stCondLst>
                                        </p:cTn>
                                        <p:tgtEl>
                                          <p:spTgt spid="456"/>
                                        </p:tgtEl>
                                        <p:attrNameLst>
                                          <p:attrName>style.visibility</p:attrName>
                                        </p:attrNameLst>
                                      </p:cBhvr>
                                      <p:to>
                                        <p:strVal val="visible"/>
                                      </p:to>
                                    </p:set>
                                  </p:childTnLst>
                                </p:cTn>
                              </p:par>
                            </p:childTnLst>
                          </p:cTn>
                        </p:par>
                        <p:par>
                          <p:cTn id="769" fill="hold">
                            <p:stCondLst>
                              <p:cond delay="119500"/>
                            </p:stCondLst>
                            <p:childTnLst>
                              <p:par>
                                <p:cTn id="770" presetID="11" presetClass="entr" presetSubtype="0" fill="hold" grpId="0" nodeType="afterEffect">
                                  <p:stCondLst>
                                    <p:cond delay="0"/>
                                  </p:stCondLst>
                                  <p:childTnLst>
                                    <p:set>
                                      <p:cBhvr>
                                        <p:cTn id="771" dur="1000">
                                          <p:stCondLst>
                                            <p:cond delay="0"/>
                                          </p:stCondLst>
                                        </p:cTn>
                                        <p:tgtEl>
                                          <p:spTgt spid="457"/>
                                        </p:tgtEl>
                                        <p:attrNameLst>
                                          <p:attrName>style.visibility</p:attrName>
                                        </p:attrNameLst>
                                      </p:cBhvr>
                                      <p:to>
                                        <p:strVal val="visible"/>
                                      </p:to>
                                    </p:set>
                                  </p:childTnLst>
                                </p:cTn>
                              </p:par>
                            </p:childTnLst>
                          </p:cTn>
                        </p:par>
                        <p:par>
                          <p:cTn id="772" fill="hold">
                            <p:stCondLst>
                              <p:cond delay="120500"/>
                            </p:stCondLst>
                            <p:childTnLst>
                              <p:par>
                                <p:cTn id="773" presetID="11" presetClass="entr" presetSubtype="0" fill="hold" grpId="0" nodeType="afterEffect">
                                  <p:stCondLst>
                                    <p:cond delay="0"/>
                                  </p:stCondLst>
                                  <p:childTnLst>
                                    <p:set>
                                      <p:cBhvr>
                                        <p:cTn id="774" dur="1000">
                                          <p:stCondLst>
                                            <p:cond delay="0"/>
                                          </p:stCondLst>
                                        </p:cTn>
                                        <p:tgtEl>
                                          <p:spTgt spid="458"/>
                                        </p:tgtEl>
                                        <p:attrNameLst>
                                          <p:attrName>style.visibility</p:attrName>
                                        </p:attrNameLst>
                                      </p:cBhvr>
                                      <p:to>
                                        <p:strVal val="visible"/>
                                      </p:to>
                                    </p:set>
                                  </p:childTnLst>
                                </p:cTn>
                              </p:par>
                            </p:childTnLst>
                          </p:cTn>
                        </p:par>
                        <p:par>
                          <p:cTn id="775" fill="hold">
                            <p:stCondLst>
                              <p:cond delay="121500"/>
                            </p:stCondLst>
                            <p:childTnLst>
                              <p:par>
                                <p:cTn id="776" presetID="11" presetClass="entr" presetSubtype="0" fill="hold" grpId="0" nodeType="afterEffect">
                                  <p:stCondLst>
                                    <p:cond delay="0"/>
                                  </p:stCondLst>
                                  <p:childTnLst>
                                    <p:set>
                                      <p:cBhvr>
                                        <p:cTn id="777" dur="1000">
                                          <p:stCondLst>
                                            <p:cond delay="0"/>
                                          </p:stCondLst>
                                        </p:cTn>
                                        <p:tgtEl>
                                          <p:spTgt spid="459"/>
                                        </p:tgtEl>
                                        <p:attrNameLst>
                                          <p:attrName>style.visibility</p:attrName>
                                        </p:attrNameLst>
                                      </p:cBhvr>
                                      <p:to>
                                        <p:strVal val="visible"/>
                                      </p:to>
                                    </p:set>
                                  </p:childTnLst>
                                </p:cTn>
                              </p:par>
                            </p:childTnLst>
                          </p:cTn>
                        </p:par>
                        <p:par>
                          <p:cTn id="778" fill="hold">
                            <p:stCondLst>
                              <p:cond delay="122500"/>
                            </p:stCondLst>
                            <p:childTnLst>
                              <p:par>
                                <p:cTn id="779" presetID="11" presetClass="entr" presetSubtype="0" fill="hold" grpId="0" nodeType="afterEffect">
                                  <p:stCondLst>
                                    <p:cond delay="0"/>
                                  </p:stCondLst>
                                  <p:childTnLst>
                                    <p:set>
                                      <p:cBhvr>
                                        <p:cTn id="780" dur="1000">
                                          <p:stCondLst>
                                            <p:cond delay="0"/>
                                          </p:stCondLst>
                                        </p:cTn>
                                        <p:tgtEl>
                                          <p:spTgt spid="460"/>
                                        </p:tgtEl>
                                        <p:attrNameLst>
                                          <p:attrName>style.visibility</p:attrName>
                                        </p:attrNameLst>
                                      </p:cBhvr>
                                      <p:to>
                                        <p:strVal val="visible"/>
                                      </p:to>
                                    </p:set>
                                  </p:childTnLst>
                                </p:cTn>
                              </p:par>
                            </p:childTnLst>
                          </p:cTn>
                        </p:par>
                        <p:par>
                          <p:cTn id="781" fill="hold">
                            <p:stCondLst>
                              <p:cond delay="123500"/>
                            </p:stCondLst>
                            <p:childTnLst>
                              <p:par>
                                <p:cTn id="782" presetID="11" presetClass="entr" presetSubtype="0" fill="hold" grpId="0" nodeType="afterEffect">
                                  <p:stCondLst>
                                    <p:cond delay="0"/>
                                  </p:stCondLst>
                                  <p:childTnLst>
                                    <p:set>
                                      <p:cBhvr>
                                        <p:cTn id="783" dur="1000">
                                          <p:stCondLst>
                                            <p:cond delay="0"/>
                                          </p:stCondLst>
                                        </p:cTn>
                                        <p:tgtEl>
                                          <p:spTgt spid="461"/>
                                        </p:tgtEl>
                                        <p:attrNameLst>
                                          <p:attrName>style.visibility</p:attrName>
                                        </p:attrNameLst>
                                      </p:cBhvr>
                                      <p:to>
                                        <p:strVal val="visible"/>
                                      </p:to>
                                    </p:set>
                                  </p:childTnLst>
                                </p:cTn>
                              </p:par>
                            </p:childTnLst>
                          </p:cTn>
                        </p:par>
                        <p:par>
                          <p:cTn id="784" fill="hold">
                            <p:stCondLst>
                              <p:cond delay="124500"/>
                            </p:stCondLst>
                            <p:childTnLst>
                              <p:par>
                                <p:cTn id="785" presetID="11" presetClass="entr" presetSubtype="0" fill="hold" grpId="0" nodeType="afterEffect">
                                  <p:stCondLst>
                                    <p:cond delay="0"/>
                                  </p:stCondLst>
                                  <p:childTnLst>
                                    <p:set>
                                      <p:cBhvr>
                                        <p:cTn id="786" dur="1000">
                                          <p:stCondLst>
                                            <p:cond delay="0"/>
                                          </p:stCondLst>
                                        </p:cTn>
                                        <p:tgtEl>
                                          <p:spTgt spid="462"/>
                                        </p:tgtEl>
                                        <p:attrNameLst>
                                          <p:attrName>style.visibility</p:attrName>
                                        </p:attrNameLst>
                                      </p:cBhvr>
                                      <p:to>
                                        <p:strVal val="visible"/>
                                      </p:to>
                                    </p:set>
                                  </p:childTnLst>
                                </p:cTn>
                              </p:par>
                            </p:childTnLst>
                          </p:cTn>
                        </p:par>
                        <p:par>
                          <p:cTn id="787" fill="hold">
                            <p:stCondLst>
                              <p:cond delay="125500"/>
                            </p:stCondLst>
                            <p:childTnLst>
                              <p:par>
                                <p:cTn id="788" presetID="11" presetClass="entr" presetSubtype="0" fill="hold" grpId="0" nodeType="afterEffect">
                                  <p:stCondLst>
                                    <p:cond delay="0"/>
                                  </p:stCondLst>
                                  <p:childTnLst>
                                    <p:set>
                                      <p:cBhvr>
                                        <p:cTn id="789" dur="1000">
                                          <p:stCondLst>
                                            <p:cond delay="0"/>
                                          </p:stCondLst>
                                        </p:cTn>
                                        <p:tgtEl>
                                          <p:spTgt spid="463"/>
                                        </p:tgtEl>
                                        <p:attrNameLst>
                                          <p:attrName>style.visibility</p:attrName>
                                        </p:attrNameLst>
                                      </p:cBhvr>
                                      <p:to>
                                        <p:strVal val="visible"/>
                                      </p:to>
                                    </p:set>
                                  </p:childTnLst>
                                </p:cTn>
                              </p:par>
                            </p:childTnLst>
                          </p:cTn>
                        </p:par>
                        <p:par>
                          <p:cTn id="790" fill="hold">
                            <p:stCondLst>
                              <p:cond delay="126500"/>
                            </p:stCondLst>
                            <p:childTnLst>
                              <p:par>
                                <p:cTn id="791" presetID="11" presetClass="entr" presetSubtype="0" fill="hold" grpId="0" nodeType="afterEffect">
                                  <p:stCondLst>
                                    <p:cond delay="0"/>
                                  </p:stCondLst>
                                  <p:childTnLst>
                                    <p:set>
                                      <p:cBhvr>
                                        <p:cTn id="792" dur="1000">
                                          <p:stCondLst>
                                            <p:cond delay="0"/>
                                          </p:stCondLst>
                                        </p:cTn>
                                        <p:tgtEl>
                                          <p:spTgt spid="464"/>
                                        </p:tgtEl>
                                        <p:attrNameLst>
                                          <p:attrName>style.visibility</p:attrName>
                                        </p:attrNameLst>
                                      </p:cBhvr>
                                      <p:to>
                                        <p:strVal val="visible"/>
                                      </p:to>
                                    </p:set>
                                  </p:childTnLst>
                                </p:cTn>
                              </p:par>
                            </p:childTnLst>
                          </p:cTn>
                        </p:par>
                        <p:par>
                          <p:cTn id="793" fill="hold">
                            <p:stCondLst>
                              <p:cond delay="127500"/>
                            </p:stCondLst>
                            <p:childTnLst>
                              <p:par>
                                <p:cTn id="794" presetID="11" presetClass="entr" presetSubtype="0" fill="hold" grpId="0" nodeType="afterEffect">
                                  <p:stCondLst>
                                    <p:cond delay="0"/>
                                  </p:stCondLst>
                                  <p:childTnLst>
                                    <p:set>
                                      <p:cBhvr>
                                        <p:cTn id="795" dur="1000">
                                          <p:stCondLst>
                                            <p:cond delay="0"/>
                                          </p:stCondLst>
                                        </p:cTn>
                                        <p:tgtEl>
                                          <p:spTgt spid="465"/>
                                        </p:tgtEl>
                                        <p:attrNameLst>
                                          <p:attrName>style.visibility</p:attrName>
                                        </p:attrNameLst>
                                      </p:cBhvr>
                                      <p:to>
                                        <p:strVal val="visible"/>
                                      </p:to>
                                    </p:set>
                                  </p:childTnLst>
                                </p:cTn>
                              </p:par>
                            </p:childTnLst>
                          </p:cTn>
                        </p:par>
                        <p:par>
                          <p:cTn id="796" fill="hold">
                            <p:stCondLst>
                              <p:cond delay="128500"/>
                            </p:stCondLst>
                            <p:childTnLst>
                              <p:par>
                                <p:cTn id="797" presetID="11" presetClass="entr" presetSubtype="0" fill="hold" grpId="0" nodeType="afterEffect">
                                  <p:stCondLst>
                                    <p:cond delay="0"/>
                                  </p:stCondLst>
                                  <p:childTnLst>
                                    <p:set>
                                      <p:cBhvr>
                                        <p:cTn id="798" dur="1000">
                                          <p:stCondLst>
                                            <p:cond delay="0"/>
                                          </p:stCondLst>
                                        </p:cTn>
                                        <p:tgtEl>
                                          <p:spTgt spid="466"/>
                                        </p:tgtEl>
                                        <p:attrNameLst>
                                          <p:attrName>style.visibility</p:attrName>
                                        </p:attrNameLst>
                                      </p:cBhvr>
                                      <p:to>
                                        <p:strVal val="visible"/>
                                      </p:to>
                                    </p:set>
                                  </p:childTnLst>
                                </p:cTn>
                              </p:par>
                            </p:childTnLst>
                          </p:cTn>
                        </p:par>
                        <p:par>
                          <p:cTn id="799" fill="hold">
                            <p:stCondLst>
                              <p:cond delay="129500"/>
                            </p:stCondLst>
                            <p:childTnLst>
                              <p:par>
                                <p:cTn id="800" presetID="11" presetClass="entr" presetSubtype="0" fill="hold" grpId="0" nodeType="afterEffect">
                                  <p:stCondLst>
                                    <p:cond delay="0"/>
                                  </p:stCondLst>
                                  <p:childTnLst>
                                    <p:set>
                                      <p:cBhvr>
                                        <p:cTn id="801" dur="1000">
                                          <p:stCondLst>
                                            <p:cond delay="0"/>
                                          </p:stCondLst>
                                        </p:cTn>
                                        <p:tgtEl>
                                          <p:spTgt spid="467"/>
                                        </p:tgtEl>
                                        <p:attrNameLst>
                                          <p:attrName>style.visibility</p:attrName>
                                        </p:attrNameLst>
                                      </p:cBhvr>
                                      <p:to>
                                        <p:strVal val="visible"/>
                                      </p:to>
                                    </p:set>
                                  </p:childTnLst>
                                </p:cTn>
                              </p:par>
                            </p:childTnLst>
                          </p:cTn>
                        </p:par>
                        <p:par>
                          <p:cTn id="802" fill="hold">
                            <p:stCondLst>
                              <p:cond delay="130500"/>
                            </p:stCondLst>
                            <p:childTnLst>
                              <p:par>
                                <p:cTn id="803" presetID="11" presetClass="entr" presetSubtype="0" fill="hold" grpId="0" nodeType="afterEffect">
                                  <p:stCondLst>
                                    <p:cond delay="0"/>
                                  </p:stCondLst>
                                  <p:childTnLst>
                                    <p:set>
                                      <p:cBhvr>
                                        <p:cTn id="804" dur="1000">
                                          <p:stCondLst>
                                            <p:cond delay="0"/>
                                          </p:stCondLst>
                                        </p:cTn>
                                        <p:tgtEl>
                                          <p:spTgt spid="468"/>
                                        </p:tgtEl>
                                        <p:attrNameLst>
                                          <p:attrName>style.visibility</p:attrName>
                                        </p:attrNameLst>
                                      </p:cBhvr>
                                      <p:to>
                                        <p:strVal val="visible"/>
                                      </p:to>
                                    </p:set>
                                  </p:childTnLst>
                                </p:cTn>
                              </p:par>
                            </p:childTnLst>
                          </p:cTn>
                        </p:par>
                        <p:par>
                          <p:cTn id="805" fill="hold">
                            <p:stCondLst>
                              <p:cond delay="131500"/>
                            </p:stCondLst>
                            <p:childTnLst>
                              <p:par>
                                <p:cTn id="806" presetID="11" presetClass="entr" presetSubtype="0" fill="hold" grpId="0" nodeType="afterEffect">
                                  <p:stCondLst>
                                    <p:cond delay="0"/>
                                  </p:stCondLst>
                                  <p:childTnLst>
                                    <p:set>
                                      <p:cBhvr>
                                        <p:cTn id="807" dur="1000">
                                          <p:stCondLst>
                                            <p:cond delay="0"/>
                                          </p:stCondLst>
                                        </p:cTn>
                                        <p:tgtEl>
                                          <p:spTgt spid="469"/>
                                        </p:tgtEl>
                                        <p:attrNameLst>
                                          <p:attrName>style.visibility</p:attrName>
                                        </p:attrNameLst>
                                      </p:cBhvr>
                                      <p:to>
                                        <p:strVal val="visible"/>
                                      </p:to>
                                    </p:set>
                                  </p:childTnLst>
                                </p:cTn>
                              </p:par>
                            </p:childTnLst>
                          </p:cTn>
                        </p:par>
                        <p:par>
                          <p:cTn id="808" fill="hold">
                            <p:stCondLst>
                              <p:cond delay="132500"/>
                            </p:stCondLst>
                            <p:childTnLst>
                              <p:par>
                                <p:cTn id="809" presetID="11" presetClass="entr" presetSubtype="0" fill="hold" grpId="0" nodeType="afterEffect">
                                  <p:stCondLst>
                                    <p:cond delay="0"/>
                                  </p:stCondLst>
                                  <p:childTnLst>
                                    <p:set>
                                      <p:cBhvr>
                                        <p:cTn id="810" dur="1000">
                                          <p:stCondLst>
                                            <p:cond delay="0"/>
                                          </p:stCondLst>
                                        </p:cTn>
                                        <p:tgtEl>
                                          <p:spTgt spid="470"/>
                                        </p:tgtEl>
                                        <p:attrNameLst>
                                          <p:attrName>style.visibility</p:attrName>
                                        </p:attrNameLst>
                                      </p:cBhvr>
                                      <p:to>
                                        <p:strVal val="visible"/>
                                      </p:to>
                                    </p:set>
                                  </p:childTnLst>
                                </p:cTn>
                              </p:par>
                            </p:childTnLst>
                          </p:cTn>
                        </p:par>
                        <p:par>
                          <p:cTn id="811" fill="hold">
                            <p:stCondLst>
                              <p:cond delay="133500"/>
                            </p:stCondLst>
                            <p:childTnLst>
                              <p:par>
                                <p:cTn id="812" presetID="11" presetClass="entr" presetSubtype="0" fill="hold" grpId="0" nodeType="afterEffect">
                                  <p:stCondLst>
                                    <p:cond delay="0"/>
                                  </p:stCondLst>
                                  <p:childTnLst>
                                    <p:set>
                                      <p:cBhvr>
                                        <p:cTn id="813" dur="1000">
                                          <p:stCondLst>
                                            <p:cond delay="0"/>
                                          </p:stCondLst>
                                        </p:cTn>
                                        <p:tgtEl>
                                          <p:spTgt spid="471"/>
                                        </p:tgtEl>
                                        <p:attrNameLst>
                                          <p:attrName>style.visibility</p:attrName>
                                        </p:attrNameLst>
                                      </p:cBhvr>
                                      <p:to>
                                        <p:strVal val="visible"/>
                                      </p:to>
                                    </p:set>
                                  </p:childTnLst>
                                </p:cTn>
                              </p:par>
                            </p:childTnLst>
                          </p:cTn>
                        </p:par>
                        <p:par>
                          <p:cTn id="814" fill="hold">
                            <p:stCondLst>
                              <p:cond delay="134500"/>
                            </p:stCondLst>
                            <p:childTnLst>
                              <p:par>
                                <p:cTn id="815" presetID="11" presetClass="entr" presetSubtype="0" fill="hold" grpId="0" nodeType="afterEffect">
                                  <p:stCondLst>
                                    <p:cond delay="0"/>
                                  </p:stCondLst>
                                  <p:childTnLst>
                                    <p:set>
                                      <p:cBhvr>
                                        <p:cTn id="816" dur="1000">
                                          <p:stCondLst>
                                            <p:cond delay="0"/>
                                          </p:stCondLst>
                                        </p:cTn>
                                        <p:tgtEl>
                                          <p:spTgt spid="472"/>
                                        </p:tgtEl>
                                        <p:attrNameLst>
                                          <p:attrName>style.visibility</p:attrName>
                                        </p:attrNameLst>
                                      </p:cBhvr>
                                      <p:to>
                                        <p:strVal val="visible"/>
                                      </p:to>
                                    </p:set>
                                  </p:childTnLst>
                                </p:cTn>
                              </p:par>
                            </p:childTnLst>
                          </p:cTn>
                        </p:par>
                        <p:par>
                          <p:cTn id="817" fill="hold">
                            <p:stCondLst>
                              <p:cond delay="135500"/>
                            </p:stCondLst>
                            <p:childTnLst>
                              <p:par>
                                <p:cTn id="818" presetID="11" presetClass="entr" presetSubtype="0" fill="hold" grpId="0" nodeType="afterEffect">
                                  <p:stCondLst>
                                    <p:cond delay="0"/>
                                  </p:stCondLst>
                                  <p:childTnLst>
                                    <p:set>
                                      <p:cBhvr>
                                        <p:cTn id="819" dur="1000">
                                          <p:stCondLst>
                                            <p:cond delay="0"/>
                                          </p:stCondLst>
                                        </p:cTn>
                                        <p:tgtEl>
                                          <p:spTgt spid="473"/>
                                        </p:tgtEl>
                                        <p:attrNameLst>
                                          <p:attrName>style.visibility</p:attrName>
                                        </p:attrNameLst>
                                      </p:cBhvr>
                                      <p:to>
                                        <p:strVal val="visible"/>
                                      </p:to>
                                    </p:set>
                                  </p:childTnLst>
                                </p:cTn>
                              </p:par>
                            </p:childTnLst>
                          </p:cTn>
                        </p:par>
                        <p:par>
                          <p:cTn id="820" fill="hold">
                            <p:stCondLst>
                              <p:cond delay="136500"/>
                            </p:stCondLst>
                            <p:childTnLst>
                              <p:par>
                                <p:cTn id="821" presetID="11" presetClass="entr" presetSubtype="0" fill="hold" grpId="0" nodeType="afterEffect">
                                  <p:stCondLst>
                                    <p:cond delay="0"/>
                                  </p:stCondLst>
                                  <p:childTnLst>
                                    <p:set>
                                      <p:cBhvr>
                                        <p:cTn id="822" dur="1000">
                                          <p:stCondLst>
                                            <p:cond delay="0"/>
                                          </p:stCondLst>
                                        </p:cTn>
                                        <p:tgtEl>
                                          <p:spTgt spid="474"/>
                                        </p:tgtEl>
                                        <p:attrNameLst>
                                          <p:attrName>style.visibility</p:attrName>
                                        </p:attrNameLst>
                                      </p:cBhvr>
                                      <p:to>
                                        <p:strVal val="visible"/>
                                      </p:to>
                                    </p:set>
                                  </p:childTnLst>
                                </p:cTn>
                              </p:par>
                            </p:childTnLst>
                          </p:cTn>
                        </p:par>
                        <p:par>
                          <p:cTn id="823" fill="hold">
                            <p:stCondLst>
                              <p:cond delay="137500"/>
                            </p:stCondLst>
                            <p:childTnLst>
                              <p:par>
                                <p:cTn id="824" presetID="11" presetClass="entr" presetSubtype="0" fill="hold" grpId="0" nodeType="afterEffect">
                                  <p:stCondLst>
                                    <p:cond delay="0"/>
                                  </p:stCondLst>
                                  <p:childTnLst>
                                    <p:set>
                                      <p:cBhvr>
                                        <p:cTn id="825" dur="1000">
                                          <p:stCondLst>
                                            <p:cond delay="0"/>
                                          </p:stCondLst>
                                        </p:cTn>
                                        <p:tgtEl>
                                          <p:spTgt spid="475"/>
                                        </p:tgtEl>
                                        <p:attrNameLst>
                                          <p:attrName>style.visibility</p:attrName>
                                        </p:attrNameLst>
                                      </p:cBhvr>
                                      <p:to>
                                        <p:strVal val="visible"/>
                                      </p:to>
                                    </p:set>
                                  </p:childTnLst>
                                </p:cTn>
                              </p:par>
                            </p:childTnLst>
                          </p:cTn>
                        </p:par>
                        <p:par>
                          <p:cTn id="826" fill="hold">
                            <p:stCondLst>
                              <p:cond delay="138500"/>
                            </p:stCondLst>
                            <p:childTnLst>
                              <p:par>
                                <p:cTn id="827" presetID="11" presetClass="entr" presetSubtype="0" fill="hold" grpId="0" nodeType="afterEffect">
                                  <p:stCondLst>
                                    <p:cond delay="0"/>
                                  </p:stCondLst>
                                  <p:childTnLst>
                                    <p:set>
                                      <p:cBhvr>
                                        <p:cTn id="828" dur="1000">
                                          <p:stCondLst>
                                            <p:cond delay="0"/>
                                          </p:stCondLst>
                                        </p:cTn>
                                        <p:tgtEl>
                                          <p:spTgt spid="476"/>
                                        </p:tgtEl>
                                        <p:attrNameLst>
                                          <p:attrName>style.visibility</p:attrName>
                                        </p:attrNameLst>
                                      </p:cBhvr>
                                      <p:to>
                                        <p:strVal val="visible"/>
                                      </p:to>
                                    </p:set>
                                  </p:childTnLst>
                                </p:cTn>
                              </p:par>
                            </p:childTnLst>
                          </p:cTn>
                        </p:par>
                        <p:par>
                          <p:cTn id="829" fill="hold">
                            <p:stCondLst>
                              <p:cond delay="139500"/>
                            </p:stCondLst>
                            <p:childTnLst>
                              <p:par>
                                <p:cTn id="830" presetID="11" presetClass="entr" presetSubtype="0" fill="hold" grpId="0" nodeType="afterEffect">
                                  <p:stCondLst>
                                    <p:cond delay="0"/>
                                  </p:stCondLst>
                                  <p:childTnLst>
                                    <p:set>
                                      <p:cBhvr>
                                        <p:cTn id="831" dur="1000">
                                          <p:stCondLst>
                                            <p:cond delay="0"/>
                                          </p:stCondLst>
                                        </p:cTn>
                                        <p:tgtEl>
                                          <p:spTgt spid="477"/>
                                        </p:tgtEl>
                                        <p:attrNameLst>
                                          <p:attrName>style.visibility</p:attrName>
                                        </p:attrNameLst>
                                      </p:cBhvr>
                                      <p:to>
                                        <p:strVal val="visible"/>
                                      </p:to>
                                    </p:set>
                                  </p:childTnLst>
                                </p:cTn>
                              </p:par>
                            </p:childTnLst>
                          </p:cTn>
                        </p:par>
                        <p:par>
                          <p:cTn id="832" fill="hold">
                            <p:stCondLst>
                              <p:cond delay="140500"/>
                            </p:stCondLst>
                            <p:childTnLst>
                              <p:par>
                                <p:cTn id="833" presetID="11" presetClass="entr" presetSubtype="0" fill="hold" grpId="0" nodeType="afterEffect">
                                  <p:stCondLst>
                                    <p:cond delay="0"/>
                                  </p:stCondLst>
                                  <p:childTnLst>
                                    <p:set>
                                      <p:cBhvr>
                                        <p:cTn id="834" dur="1000">
                                          <p:stCondLst>
                                            <p:cond delay="0"/>
                                          </p:stCondLst>
                                        </p:cTn>
                                        <p:tgtEl>
                                          <p:spTgt spid="478"/>
                                        </p:tgtEl>
                                        <p:attrNameLst>
                                          <p:attrName>style.visibility</p:attrName>
                                        </p:attrNameLst>
                                      </p:cBhvr>
                                      <p:to>
                                        <p:strVal val="visible"/>
                                      </p:to>
                                    </p:set>
                                  </p:childTnLst>
                                </p:cTn>
                              </p:par>
                            </p:childTnLst>
                          </p:cTn>
                        </p:par>
                        <p:par>
                          <p:cTn id="835" fill="hold">
                            <p:stCondLst>
                              <p:cond delay="141500"/>
                            </p:stCondLst>
                            <p:childTnLst>
                              <p:par>
                                <p:cTn id="836" presetID="11" presetClass="entr" presetSubtype="0" fill="hold" grpId="0" nodeType="afterEffect">
                                  <p:stCondLst>
                                    <p:cond delay="0"/>
                                  </p:stCondLst>
                                  <p:childTnLst>
                                    <p:set>
                                      <p:cBhvr>
                                        <p:cTn id="837" dur="1000">
                                          <p:stCondLst>
                                            <p:cond delay="0"/>
                                          </p:stCondLst>
                                        </p:cTn>
                                        <p:tgtEl>
                                          <p:spTgt spid="479"/>
                                        </p:tgtEl>
                                        <p:attrNameLst>
                                          <p:attrName>style.visibility</p:attrName>
                                        </p:attrNameLst>
                                      </p:cBhvr>
                                      <p:to>
                                        <p:strVal val="visible"/>
                                      </p:to>
                                    </p:set>
                                  </p:childTnLst>
                                </p:cTn>
                              </p:par>
                            </p:childTnLst>
                          </p:cTn>
                        </p:par>
                        <p:par>
                          <p:cTn id="838" fill="hold">
                            <p:stCondLst>
                              <p:cond delay="142500"/>
                            </p:stCondLst>
                            <p:childTnLst>
                              <p:par>
                                <p:cTn id="839" presetID="11" presetClass="entr" presetSubtype="0" fill="hold" grpId="0" nodeType="afterEffect">
                                  <p:stCondLst>
                                    <p:cond delay="0"/>
                                  </p:stCondLst>
                                  <p:childTnLst>
                                    <p:set>
                                      <p:cBhvr>
                                        <p:cTn id="840" dur="1000">
                                          <p:stCondLst>
                                            <p:cond delay="0"/>
                                          </p:stCondLst>
                                        </p:cTn>
                                        <p:tgtEl>
                                          <p:spTgt spid="480"/>
                                        </p:tgtEl>
                                        <p:attrNameLst>
                                          <p:attrName>style.visibility</p:attrName>
                                        </p:attrNameLst>
                                      </p:cBhvr>
                                      <p:to>
                                        <p:strVal val="visible"/>
                                      </p:to>
                                    </p:set>
                                  </p:childTnLst>
                                </p:cTn>
                              </p:par>
                            </p:childTnLst>
                          </p:cTn>
                        </p:par>
                        <p:par>
                          <p:cTn id="841" fill="hold">
                            <p:stCondLst>
                              <p:cond delay="143500"/>
                            </p:stCondLst>
                            <p:childTnLst>
                              <p:par>
                                <p:cTn id="842" presetID="11" presetClass="entr" presetSubtype="0" fill="hold" grpId="0" nodeType="afterEffect">
                                  <p:stCondLst>
                                    <p:cond delay="0"/>
                                  </p:stCondLst>
                                  <p:childTnLst>
                                    <p:set>
                                      <p:cBhvr>
                                        <p:cTn id="843" dur="1000">
                                          <p:stCondLst>
                                            <p:cond delay="0"/>
                                          </p:stCondLst>
                                        </p:cTn>
                                        <p:tgtEl>
                                          <p:spTgt spid="481"/>
                                        </p:tgtEl>
                                        <p:attrNameLst>
                                          <p:attrName>style.visibility</p:attrName>
                                        </p:attrNameLst>
                                      </p:cBhvr>
                                      <p:to>
                                        <p:strVal val="visible"/>
                                      </p:to>
                                    </p:set>
                                  </p:childTnLst>
                                </p:cTn>
                              </p:par>
                            </p:childTnLst>
                          </p:cTn>
                        </p:par>
                        <p:par>
                          <p:cTn id="844" fill="hold">
                            <p:stCondLst>
                              <p:cond delay="144500"/>
                            </p:stCondLst>
                            <p:childTnLst>
                              <p:par>
                                <p:cTn id="845" presetID="11" presetClass="entr" presetSubtype="0" fill="hold" grpId="0" nodeType="afterEffect">
                                  <p:stCondLst>
                                    <p:cond delay="0"/>
                                  </p:stCondLst>
                                  <p:childTnLst>
                                    <p:set>
                                      <p:cBhvr>
                                        <p:cTn id="846" dur="1000">
                                          <p:stCondLst>
                                            <p:cond delay="0"/>
                                          </p:stCondLst>
                                        </p:cTn>
                                        <p:tgtEl>
                                          <p:spTgt spid="482"/>
                                        </p:tgtEl>
                                        <p:attrNameLst>
                                          <p:attrName>style.visibility</p:attrName>
                                        </p:attrNameLst>
                                      </p:cBhvr>
                                      <p:to>
                                        <p:strVal val="visible"/>
                                      </p:to>
                                    </p:set>
                                  </p:childTnLst>
                                </p:cTn>
                              </p:par>
                            </p:childTnLst>
                          </p:cTn>
                        </p:par>
                        <p:par>
                          <p:cTn id="847" fill="hold">
                            <p:stCondLst>
                              <p:cond delay="145500"/>
                            </p:stCondLst>
                            <p:childTnLst>
                              <p:par>
                                <p:cTn id="848" presetID="11" presetClass="entr" presetSubtype="0" fill="hold" grpId="0" nodeType="afterEffect">
                                  <p:stCondLst>
                                    <p:cond delay="0"/>
                                  </p:stCondLst>
                                  <p:childTnLst>
                                    <p:set>
                                      <p:cBhvr>
                                        <p:cTn id="849" dur="1000">
                                          <p:stCondLst>
                                            <p:cond delay="0"/>
                                          </p:stCondLst>
                                        </p:cTn>
                                        <p:tgtEl>
                                          <p:spTgt spid="483"/>
                                        </p:tgtEl>
                                        <p:attrNameLst>
                                          <p:attrName>style.visibility</p:attrName>
                                        </p:attrNameLst>
                                      </p:cBhvr>
                                      <p:to>
                                        <p:strVal val="visible"/>
                                      </p:to>
                                    </p:set>
                                  </p:childTnLst>
                                </p:cTn>
                              </p:par>
                            </p:childTnLst>
                          </p:cTn>
                        </p:par>
                        <p:par>
                          <p:cTn id="850" fill="hold">
                            <p:stCondLst>
                              <p:cond delay="146500"/>
                            </p:stCondLst>
                            <p:childTnLst>
                              <p:par>
                                <p:cTn id="851" presetID="11" presetClass="entr" presetSubtype="0" fill="hold" grpId="0" nodeType="afterEffect">
                                  <p:stCondLst>
                                    <p:cond delay="0"/>
                                  </p:stCondLst>
                                  <p:childTnLst>
                                    <p:set>
                                      <p:cBhvr>
                                        <p:cTn id="852" dur="1000">
                                          <p:stCondLst>
                                            <p:cond delay="0"/>
                                          </p:stCondLst>
                                        </p:cTn>
                                        <p:tgtEl>
                                          <p:spTgt spid="484"/>
                                        </p:tgtEl>
                                        <p:attrNameLst>
                                          <p:attrName>style.visibility</p:attrName>
                                        </p:attrNameLst>
                                      </p:cBhvr>
                                      <p:to>
                                        <p:strVal val="visible"/>
                                      </p:to>
                                    </p:set>
                                  </p:childTnLst>
                                </p:cTn>
                              </p:par>
                            </p:childTnLst>
                          </p:cTn>
                        </p:par>
                        <p:par>
                          <p:cTn id="853" fill="hold">
                            <p:stCondLst>
                              <p:cond delay="147500"/>
                            </p:stCondLst>
                            <p:childTnLst>
                              <p:par>
                                <p:cTn id="854" presetID="11" presetClass="entr" presetSubtype="0" fill="hold" grpId="0" nodeType="afterEffect">
                                  <p:stCondLst>
                                    <p:cond delay="0"/>
                                  </p:stCondLst>
                                  <p:childTnLst>
                                    <p:set>
                                      <p:cBhvr>
                                        <p:cTn id="855" dur="1000">
                                          <p:stCondLst>
                                            <p:cond delay="0"/>
                                          </p:stCondLst>
                                        </p:cTn>
                                        <p:tgtEl>
                                          <p:spTgt spid="485"/>
                                        </p:tgtEl>
                                        <p:attrNameLst>
                                          <p:attrName>style.visibility</p:attrName>
                                        </p:attrNameLst>
                                      </p:cBhvr>
                                      <p:to>
                                        <p:strVal val="visible"/>
                                      </p:to>
                                    </p:set>
                                  </p:childTnLst>
                                </p:cTn>
                              </p:par>
                            </p:childTnLst>
                          </p:cTn>
                        </p:par>
                        <p:par>
                          <p:cTn id="856" fill="hold">
                            <p:stCondLst>
                              <p:cond delay="148500"/>
                            </p:stCondLst>
                            <p:childTnLst>
                              <p:par>
                                <p:cTn id="857" presetID="11" presetClass="entr" presetSubtype="0" fill="hold" grpId="0" nodeType="afterEffect">
                                  <p:stCondLst>
                                    <p:cond delay="0"/>
                                  </p:stCondLst>
                                  <p:childTnLst>
                                    <p:set>
                                      <p:cBhvr>
                                        <p:cTn id="858" dur="1000">
                                          <p:stCondLst>
                                            <p:cond delay="0"/>
                                          </p:stCondLst>
                                        </p:cTn>
                                        <p:tgtEl>
                                          <p:spTgt spid="486"/>
                                        </p:tgtEl>
                                        <p:attrNameLst>
                                          <p:attrName>style.visibility</p:attrName>
                                        </p:attrNameLst>
                                      </p:cBhvr>
                                      <p:to>
                                        <p:strVal val="visible"/>
                                      </p:to>
                                    </p:set>
                                  </p:childTnLst>
                                </p:cTn>
                              </p:par>
                            </p:childTnLst>
                          </p:cTn>
                        </p:par>
                        <p:par>
                          <p:cTn id="859" fill="hold">
                            <p:stCondLst>
                              <p:cond delay="149500"/>
                            </p:stCondLst>
                            <p:childTnLst>
                              <p:par>
                                <p:cTn id="860" presetID="11" presetClass="entr" presetSubtype="0" fill="hold" grpId="0" nodeType="afterEffect">
                                  <p:stCondLst>
                                    <p:cond delay="0"/>
                                  </p:stCondLst>
                                  <p:childTnLst>
                                    <p:set>
                                      <p:cBhvr>
                                        <p:cTn id="861" dur="1000">
                                          <p:stCondLst>
                                            <p:cond delay="0"/>
                                          </p:stCondLst>
                                        </p:cTn>
                                        <p:tgtEl>
                                          <p:spTgt spid="487"/>
                                        </p:tgtEl>
                                        <p:attrNameLst>
                                          <p:attrName>style.visibility</p:attrName>
                                        </p:attrNameLst>
                                      </p:cBhvr>
                                      <p:to>
                                        <p:strVal val="visible"/>
                                      </p:to>
                                    </p:set>
                                  </p:childTnLst>
                                </p:cTn>
                              </p:par>
                            </p:childTnLst>
                          </p:cTn>
                        </p:par>
                        <p:par>
                          <p:cTn id="862" fill="hold">
                            <p:stCondLst>
                              <p:cond delay="150500"/>
                            </p:stCondLst>
                            <p:childTnLst>
                              <p:par>
                                <p:cTn id="863" presetID="11" presetClass="entr" presetSubtype="0" fill="hold" grpId="0" nodeType="afterEffect">
                                  <p:stCondLst>
                                    <p:cond delay="0"/>
                                  </p:stCondLst>
                                  <p:childTnLst>
                                    <p:set>
                                      <p:cBhvr>
                                        <p:cTn id="864" dur="1000">
                                          <p:stCondLst>
                                            <p:cond delay="0"/>
                                          </p:stCondLst>
                                        </p:cTn>
                                        <p:tgtEl>
                                          <p:spTgt spid="488"/>
                                        </p:tgtEl>
                                        <p:attrNameLst>
                                          <p:attrName>style.visibility</p:attrName>
                                        </p:attrNameLst>
                                      </p:cBhvr>
                                      <p:to>
                                        <p:strVal val="visible"/>
                                      </p:to>
                                    </p:set>
                                  </p:childTnLst>
                                </p:cTn>
                              </p:par>
                            </p:childTnLst>
                          </p:cTn>
                        </p:par>
                        <p:par>
                          <p:cTn id="865" fill="hold">
                            <p:stCondLst>
                              <p:cond delay="151500"/>
                            </p:stCondLst>
                            <p:childTnLst>
                              <p:par>
                                <p:cTn id="866" presetID="11" presetClass="entr" presetSubtype="0" fill="hold" grpId="0" nodeType="afterEffect">
                                  <p:stCondLst>
                                    <p:cond delay="0"/>
                                  </p:stCondLst>
                                  <p:childTnLst>
                                    <p:set>
                                      <p:cBhvr>
                                        <p:cTn id="867" dur="1000">
                                          <p:stCondLst>
                                            <p:cond delay="0"/>
                                          </p:stCondLst>
                                        </p:cTn>
                                        <p:tgtEl>
                                          <p:spTgt spid="489"/>
                                        </p:tgtEl>
                                        <p:attrNameLst>
                                          <p:attrName>style.visibility</p:attrName>
                                        </p:attrNameLst>
                                      </p:cBhvr>
                                      <p:to>
                                        <p:strVal val="visible"/>
                                      </p:to>
                                    </p:set>
                                  </p:childTnLst>
                                </p:cTn>
                              </p:par>
                            </p:childTnLst>
                          </p:cTn>
                        </p:par>
                        <p:par>
                          <p:cTn id="868" fill="hold">
                            <p:stCondLst>
                              <p:cond delay="152500"/>
                            </p:stCondLst>
                            <p:childTnLst>
                              <p:par>
                                <p:cTn id="869" presetID="11" presetClass="entr" presetSubtype="0" fill="hold" grpId="0" nodeType="afterEffect">
                                  <p:stCondLst>
                                    <p:cond delay="0"/>
                                  </p:stCondLst>
                                  <p:childTnLst>
                                    <p:set>
                                      <p:cBhvr>
                                        <p:cTn id="870" dur="1000">
                                          <p:stCondLst>
                                            <p:cond delay="0"/>
                                          </p:stCondLst>
                                        </p:cTn>
                                        <p:tgtEl>
                                          <p:spTgt spid="490"/>
                                        </p:tgtEl>
                                        <p:attrNameLst>
                                          <p:attrName>style.visibility</p:attrName>
                                        </p:attrNameLst>
                                      </p:cBhvr>
                                      <p:to>
                                        <p:strVal val="visible"/>
                                      </p:to>
                                    </p:set>
                                  </p:childTnLst>
                                </p:cTn>
                              </p:par>
                            </p:childTnLst>
                          </p:cTn>
                        </p:par>
                        <p:par>
                          <p:cTn id="871" fill="hold">
                            <p:stCondLst>
                              <p:cond delay="153500"/>
                            </p:stCondLst>
                            <p:childTnLst>
                              <p:par>
                                <p:cTn id="872" presetID="11" presetClass="entr" presetSubtype="0" fill="hold" grpId="0" nodeType="afterEffect">
                                  <p:stCondLst>
                                    <p:cond delay="0"/>
                                  </p:stCondLst>
                                  <p:childTnLst>
                                    <p:set>
                                      <p:cBhvr>
                                        <p:cTn id="873" dur="1000">
                                          <p:stCondLst>
                                            <p:cond delay="0"/>
                                          </p:stCondLst>
                                        </p:cTn>
                                        <p:tgtEl>
                                          <p:spTgt spid="491"/>
                                        </p:tgtEl>
                                        <p:attrNameLst>
                                          <p:attrName>style.visibility</p:attrName>
                                        </p:attrNameLst>
                                      </p:cBhvr>
                                      <p:to>
                                        <p:strVal val="visible"/>
                                      </p:to>
                                    </p:set>
                                  </p:childTnLst>
                                </p:cTn>
                              </p:par>
                            </p:childTnLst>
                          </p:cTn>
                        </p:par>
                        <p:par>
                          <p:cTn id="874" fill="hold">
                            <p:stCondLst>
                              <p:cond delay="154500"/>
                            </p:stCondLst>
                            <p:childTnLst>
                              <p:par>
                                <p:cTn id="875" presetID="11" presetClass="entr" presetSubtype="0" fill="hold" grpId="0" nodeType="afterEffect">
                                  <p:stCondLst>
                                    <p:cond delay="0"/>
                                  </p:stCondLst>
                                  <p:childTnLst>
                                    <p:set>
                                      <p:cBhvr>
                                        <p:cTn id="876" dur="1000">
                                          <p:stCondLst>
                                            <p:cond delay="0"/>
                                          </p:stCondLst>
                                        </p:cTn>
                                        <p:tgtEl>
                                          <p:spTgt spid="492"/>
                                        </p:tgtEl>
                                        <p:attrNameLst>
                                          <p:attrName>style.visibility</p:attrName>
                                        </p:attrNameLst>
                                      </p:cBhvr>
                                      <p:to>
                                        <p:strVal val="visible"/>
                                      </p:to>
                                    </p:set>
                                  </p:childTnLst>
                                </p:cTn>
                              </p:par>
                            </p:childTnLst>
                          </p:cTn>
                        </p:par>
                        <p:par>
                          <p:cTn id="877" fill="hold">
                            <p:stCondLst>
                              <p:cond delay="155500"/>
                            </p:stCondLst>
                            <p:childTnLst>
                              <p:par>
                                <p:cTn id="878" presetID="11" presetClass="entr" presetSubtype="0" fill="hold" grpId="0" nodeType="afterEffect">
                                  <p:stCondLst>
                                    <p:cond delay="0"/>
                                  </p:stCondLst>
                                  <p:childTnLst>
                                    <p:set>
                                      <p:cBhvr>
                                        <p:cTn id="879" dur="1000">
                                          <p:stCondLst>
                                            <p:cond delay="0"/>
                                          </p:stCondLst>
                                        </p:cTn>
                                        <p:tgtEl>
                                          <p:spTgt spid="493"/>
                                        </p:tgtEl>
                                        <p:attrNameLst>
                                          <p:attrName>style.visibility</p:attrName>
                                        </p:attrNameLst>
                                      </p:cBhvr>
                                      <p:to>
                                        <p:strVal val="visible"/>
                                      </p:to>
                                    </p:set>
                                  </p:childTnLst>
                                </p:cTn>
                              </p:par>
                            </p:childTnLst>
                          </p:cTn>
                        </p:par>
                        <p:par>
                          <p:cTn id="880" fill="hold">
                            <p:stCondLst>
                              <p:cond delay="156500"/>
                            </p:stCondLst>
                            <p:childTnLst>
                              <p:par>
                                <p:cTn id="881" presetID="11" presetClass="entr" presetSubtype="0" fill="hold" grpId="0" nodeType="afterEffect">
                                  <p:stCondLst>
                                    <p:cond delay="0"/>
                                  </p:stCondLst>
                                  <p:childTnLst>
                                    <p:set>
                                      <p:cBhvr>
                                        <p:cTn id="882" dur="1000">
                                          <p:stCondLst>
                                            <p:cond delay="0"/>
                                          </p:stCondLst>
                                        </p:cTn>
                                        <p:tgtEl>
                                          <p:spTgt spid="494"/>
                                        </p:tgtEl>
                                        <p:attrNameLst>
                                          <p:attrName>style.visibility</p:attrName>
                                        </p:attrNameLst>
                                      </p:cBhvr>
                                      <p:to>
                                        <p:strVal val="visible"/>
                                      </p:to>
                                    </p:set>
                                  </p:childTnLst>
                                </p:cTn>
                              </p:par>
                            </p:childTnLst>
                          </p:cTn>
                        </p:par>
                        <p:par>
                          <p:cTn id="883" fill="hold">
                            <p:stCondLst>
                              <p:cond delay="157500"/>
                            </p:stCondLst>
                            <p:childTnLst>
                              <p:par>
                                <p:cTn id="884" presetID="11" presetClass="entr" presetSubtype="0" fill="hold" grpId="0" nodeType="afterEffect">
                                  <p:stCondLst>
                                    <p:cond delay="0"/>
                                  </p:stCondLst>
                                  <p:childTnLst>
                                    <p:set>
                                      <p:cBhvr>
                                        <p:cTn id="885" dur="1000">
                                          <p:stCondLst>
                                            <p:cond delay="0"/>
                                          </p:stCondLst>
                                        </p:cTn>
                                        <p:tgtEl>
                                          <p:spTgt spid="495"/>
                                        </p:tgtEl>
                                        <p:attrNameLst>
                                          <p:attrName>style.visibility</p:attrName>
                                        </p:attrNameLst>
                                      </p:cBhvr>
                                      <p:to>
                                        <p:strVal val="visible"/>
                                      </p:to>
                                    </p:set>
                                  </p:childTnLst>
                                </p:cTn>
                              </p:par>
                            </p:childTnLst>
                          </p:cTn>
                        </p:par>
                        <p:par>
                          <p:cTn id="886" fill="hold">
                            <p:stCondLst>
                              <p:cond delay="158500"/>
                            </p:stCondLst>
                            <p:childTnLst>
                              <p:par>
                                <p:cTn id="887" presetID="11" presetClass="entr" presetSubtype="0" fill="hold" grpId="0" nodeType="afterEffect">
                                  <p:stCondLst>
                                    <p:cond delay="0"/>
                                  </p:stCondLst>
                                  <p:childTnLst>
                                    <p:set>
                                      <p:cBhvr>
                                        <p:cTn id="888" dur="1000">
                                          <p:stCondLst>
                                            <p:cond delay="0"/>
                                          </p:stCondLst>
                                        </p:cTn>
                                        <p:tgtEl>
                                          <p:spTgt spid="496"/>
                                        </p:tgtEl>
                                        <p:attrNameLst>
                                          <p:attrName>style.visibility</p:attrName>
                                        </p:attrNameLst>
                                      </p:cBhvr>
                                      <p:to>
                                        <p:strVal val="visible"/>
                                      </p:to>
                                    </p:set>
                                  </p:childTnLst>
                                </p:cTn>
                              </p:par>
                            </p:childTnLst>
                          </p:cTn>
                        </p:par>
                        <p:par>
                          <p:cTn id="889" fill="hold">
                            <p:stCondLst>
                              <p:cond delay="159500"/>
                            </p:stCondLst>
                            <p:childTnLst>
                              <p:par>
                                <p:cTn id="890" presetID="11" presetClass="entr" presetSubtype="0" fill="hold" grpId="0" nodeType="afterEffect">
                                  <p:stCondLst>
                                    <p:cond delay="0"/>
                                  </p:stCondLst>
                                  <p:childTnLst>
                                    <p:set>
                                      <p:cBhvr>
                                        <p:cTn id="891" dur="1000">
                                          <p:stCondLst>
                                            <p:cond delay="0"/>
                                          </p:stCondLst>
                                        </p:cTn>
                                        <p:tgtEl>
                                          <p:spTgt spid="497"/>
                                        </p:tgtEl>
                                        <p:attrNameLst>
                                          <p:attrName>style.visibility</p:attrName>
                                        </p:attrNameLst>
                                      </p:cBhvr>
                                      <p:to>
                                        <p:strVal val="visible"/>
                                      </p:to>
                                    </p:set>
                                  </p:childTnLst>
                                </p:cTn>
                              </p:par>
                            </p:childTnLst>
                          </p:cTn>
                        </p:par>
                        <p:par>
                          <p:cTn id="892" fill="hold">
                            <p:stCondLst>
                              <p:cond delay="160500"/>
                            </p:stCondLst>
                            <p:childTnLst>
                              <p:par>
                                <p:cTn id="893" presetID="11" presetClass="entr" presetSubtype="0" fill="hold" grpId="0" nodeType="afterEffect">
                                  <p:stCondLst>
                                    <p:cond delay="0"/>
                                  </p:stCondLst>
                                  <p:childTnLst>
                                    <p:set>
                                      <p:cBhvr>
                                        <p:cTn id="894" dur="1000">
                                          <p:stCondLst>
                                            <p:cond delay="0"/>
                                          </p:stCondLst>
                                        </p:cTn>
                                        <p:tgtEl>
                                          <p:spTgt spid="498"/>
                                        </p:tgtEl>
                                        <p:attrNameLst>
                                          <p:attrName>style.visibility</p:attrName>
                                        </p:attrNameLst>
                                      </p:cBhvr>
                                      <p:to>
                                        <p:strVal val="visible"/>
                                      </p:to>
                                    </p:set>
                                  </p:childTnLst>
                                </p:cTn>
                              </p:par>
                            </p:childTnLst>
                          </p:cTn>
                        </p:par>
                        <p:par>
                          <p:cTn id="895" fill="hold">
                            <p:stCondLst>
                              <p:cond delay="161500"/>
                            </p:stCondLst>
                            <p:childTnLst>
                              <p:par>
                                <p:cTn id="896" presetID="11" presetClass="entr" presetSubtype="0" fill="hold" grpId="0" nodeType="afterEffect">
                                  <p:stCondLst>
                                    <p:cond delay="0"/>
                                  </p:stCondLst>
                                  <p:childTnLst>
                                    <p:set>
                                      <p:cBhvr>
                                        <p:cTn id="897" dur="1000">
                                          <p:stCondLst>
                                            <p:cond delay="0"/>
                                          </p:stCondLst>
                                        </p:cTn>
                                        <p:tgtEl>
                                          <p:spTgt spid="499"/>
                                        </p:tgtEl>
                                        <p:attrNameLst>
                                          <p:attrName>style.visibility</p:attrName>
                                        </p:attrNameLst>
                                      </p:cBhvr>
                                      <p:to>
                                        <p:strVal val="visible"/>
                                      </p:to>
                                    </p:set>
                                  </p:childTnLst>
                                </p:cTn>
                              </p:par>
                            </p:childTnLst>
                          </p:cTn>
                        </p:par>
                        <p:par>
                          <p:cTn id="898" fill="hold">
                            <p:stCondLst>
                              <p:cond delay="162500"/>
                            </p:stCondLst>
                            <p:childTnLst>
                              <p:par>
                                <p:cTn id="899" presetID="11" presetClass="entr" presetSubtype="0" fill="hold" grpId="0" nodeType="afterEffect">
                                  <p:stCondLst>
                                    <p:cond delay="0"/>
                                  </p:stCondLst>
                                  <p:childTnLst>
                                    <p:set>
                                      <p:cBhvr>
                                        <p:cTn id="900" dur="1000">
                                          <p:stCondLst>
                                            <p:cond delay="0"/>
                                          </p:stCondLst>
                                        </p:cTn>
                                        <p:tgtEl>
                                          <p:spTgt spid="500"/>
                                        </p:tgtEl>
                                        <p:attrNameLst>
                                          <p:attrName>style.visibility</p:attrName>
                                        </p:attrNameLst>
                                      </p:cBhvr>
                                      <p:to>
                                        <p:strVal val="visible"/>
                                      </p:to>
                                    </p:set>
                                  </p:childTnLst>
                                </p:cTn>
                              </p:par>
                            </p:childTnLst>
                          </p:cTn>
                        </p:par>
                        <p:par>
                          <p:cTn id="901" fill="hold">
                            <p:stCondLst>
                              <p:cond delay="163500"/>
                            </p:stCondLst>
                            <p:childTnLst>
                              <p:par>
                                <p:cTn id="902" presetID="11" presetClass="entr" presetSubtype="0" fill="hold" grpId="0" nodeType="afterEffect">
                                  <p:stCondLst>
                                    <p:cond delay="0"/>
                                  </p:stCondLst>
                                  <p:childTnLst>
                                    <p:set>
                                      <p:cBhvr>
                                        <p:cTn id="903" dur="1000">
                                          <p:stCondLst>
                                            <p:cond delay="0"/>
                                          </p:stCondLst>
                                        </p:cTn>
                                        <p:tgtEl>
                                          <p:spTgt spid="501"/>
                                        </p:tgtEl>
                                        <p:attrNameLst>
                                          <p:attrName>style.visibility</p:attrName>
                                        </p:attrNameLst>
                                      </p:cBhvr>
                                      <p:to>
                                        <p:strVal val="visible"/>
                                      </p:to>
                                    </p:set>
                                  </p:childTnLst>
                                </p:cTn>
                              </p:par>
                            </p:childTnLst>
                          </p:cTn>
                        </p:par>
                        <p:par>
                          <p:cTn id="904" fill="hold">
                            <p:stCondLst>
                              <p:cond delay="164500"/>
                            </p:stCondLst>
                            <p:childTnLst>
                              <p:par>
                                <p:cTn id="905" presetID="11" presetClass="entr" presetSubtype="0" fill="hold" grpId="0" nodeType="afterEffect">
                                  <p:stCondLst>
                                    <p:cond delay="0"/>
                                  </p:stCondLst>
                                  <p:childTnLst>
                                    <p:set>
                                      <p:cBhvr>
                                        <p:cTn id="906" dur="1000">
                                          <p:stCondLst>
                                            <p:cond delay="0"/>
                                          </p:stCondLst>
                                        </p:cTn>
                                        <p:tgtEl>
                                          <p:spTgt spid="502"/>
                                        </p:tgtEl>
                                        <p:attrNameLst>
                                          <p:attrName>style.visibility</p:attrName>
                                        </p:attrNameLst>
                                      </p:cBhvr>
                                      <p:to>
                                        <p:strVal val="visible"/>
                                      </p:to>
                                    </p:set>
                                  </p:childTnLst>
                                </p:cTn>
                              </p:par>
                            </p:childTnLst>
                          </p:cTn>
                        </p:par>
                        <p:par>
                          <p:cTn id="907" fill="hold">
                            <p:stCondLst>
                              <p:cond delay="165500"/>
                            </p:stCondLst>
                            <p:childTnLst>
                              <p:par>
                                <p:cTn id="908" presetID="11" presetClass="entr" presetSubtype="0" fill="hold" grpId="0" nodeType="afterEffect">
                                  <p:stCondLst>
                                    <p:cond delay="0"/>
                                  </p:stCondLst>
                                  <p:childTnLst>
                                    <p:set>
                                      <p:cBhvr>
                                        <p:cTn id="909" dur="1000">
                                          <p:stCondLst>
                                            <p:cond delay="0"/>
                                          </p:stCondLst>
                                        </p:cTn>
                                        <p:tgtEl>
                                          <p:spTgt spid="503"/>
                                        </p:tgtEl>
                                        <p:attrNameLst>
                                          <p:attrName>style.visibility</p:attrName>
                                        </p:attrNameLst>
                                      </p:cBhvr>
                                      <p:to>
                                        <p:strVal val="visible"/>
                                      </p:to>
                                    </p:set>
                                  </p:childTnLst>
                                </p:cTn>
                              </p:par>
                            </p:childTnLst>
                          </p:cTn>
                        </p:par>
                        <p:par>
                          <p:cTn id="910" fill="hold">
                            <p:stCondLst>
                              <p:cond delay="166500"/>
                            </p:stCondLst>
                            <p:childTnLst>
                              <p:par>
                                <p:cTn id="911" presetID="11" presetClass="entr" presetSubtype="0" fill="hold" grpId="0" nodeType="afterEffect">
                                  <p:stCondLst>
                                    <p:cond delay="0"/>
                                  </p:stCondLst>
                                  <p:childTnLst>
                                    <p:set>
                                      <p:cBhvr>
                                        <p:cTn id="912" dur="1000">
                                          <p:stCondLst>
                                            <p:cond delay="0"/>
                                          </p:stCondLst>
                                        </p:cTn>
                                        <p:tgtEl>
                                          <p:spTgt spid="504"/>
                                        </p:tgtEl>
                                        <p:attrNameLst>
                                          <p:attrName>style.visibility</p:attrName>
                                        </p:attrNameLst>
                                      </p:cBhvr>
                                      <p:to>
                                        <p:strVal val="visible"/>
                                      </p:to>
                                    </p:set>
                                  </p:childTnLst>
                                </p:cTn>
                              </p:par>
                            </p:childTnLst>
                          </p:cTn>
                        </p:par>
                        <p:par>
                          <p:cTn id="913" fill="hold">
                            <p:stCondLst>
                              <p:cond delay="167500"/>
                            </p:stCondLst>
                            <p:childTnLst>
                              <p:par>
                                <p:cTn id="914" presetID="11" presetClass="entr" presetSubtype="0" fill="hold" grpId="0" nodeType="afterEffect">
                                  <p:stCondLst>
                                    <p:cond delay="0"/>
                                  </p:stCondLst>
                                  <p:childTnLst>
                                    <p:set>
                                      <p:cBhvr>
                                        <p:cTn id="915" dur="1000">
                                          <p:stCondLst>
                                            <p:cond delay="0"/>
                                          </p:stCondLst>
                                        </p:cTn>
                                        <p:tgtEl>
                                          <p:spTgt spid="505"/>
                                        </p:tgtEl>
                                        <p:attrNameLst>
                                          <p:attrName>style.visibility</p:attrName>
                                        </p:attrNameLst>
                                      </p:cBhvr>
                                      <p:to>
                                        <p:strVal val="visible"/>
                                      </p:to>
                                    </p:set>
                                  </p:childTnLst>
                                </p:cTn>
                              </p:par>
                            </p:childTnLst>
                          </p:cTn>
                        </p:par>
                        <p:par>
                          <p:cTn id="916" fill="hold">
                            <p:stCondLst>
                              <p:cond delay="168500"/>
                            </p:stCondLst>
                            <p:childTnLst>
                              <p:par>
                                <p:cTn id="917" presetID="11" presetClass="entr" presetSubtype="0" fill="hold" grpId="0" nodeType="afterEffect">
                                  <p:stCondLst>
                                    <p:cond delay="0"/>
                                  </p:stCondLst>
                                  <p:childTnLst>
                                    <p:set>
                                      <p:cBhvr>
                                        <p:cTn id="918" dur="1000">
                                          <p:stCondLst>
                                            <p:cond delay="0"/>
                                          </p:stCondLst>
                                        </p:cTn>
                                        <p:tgtEl>
                                          <p:spTgt spid="506"/>
                                        </p:tgtEl>
                                        <p:attrNameLst>
                                          <p:attrName>style.visibility</p:attrName>
                                        </p:attrNameLst>
                                      </p:cBhvr>
                                      <p:to>
                                        <p:strVal val="visible"/>
                                      </p:to>
                                    </p:set>
                                  </p:childTnLst>
                                </p:cTn>
                              </p:par>
                            </p:childTnLst>
                          </p:cTn>
                        </p:par>
                        <p:par>
                          <p:cTn id="919" fill="hold">
                            <p:stCondLst>
                              <p:cond delay="169500"/>
                            </p:stCondLst>
                            <p:childTnLst>
                              <p:par>
                                <p:cTn id="920" presetID="11" presetClass="entr" presetSubtype="0" fill="hold" grpId="0" nodeType="afterEffect">
                                  <p:stCondLst>
                                    <p:cond delay="0"/>
                                  </p:stCondLst>
                                  <p:childTnLst>
                                    <p:set>
                                      <p:cBhvr>
                                        <p:cTn id="921" dur="1000">
                                          <p:stCondLst>
                                            <p:cond delay="0"/>
                                          </p:stCondLst>
                                        </p:cTn>
                                        <p:tgtEl>
                                          <p:spTgt spid="507"/>
                                        </p:tgtEl>
                                        <p:attrNameLst>
                                          <p:attrName>style.visibility</p:attrName>
                                        </p:attrNameLst>
                                      </p:cBhvr>
                                      <p:to>
                                        <p:strVal val="visible"/>
                                      </p:to>
                                    </p:set>
                                  </p:childTnLst>
                                </p:cTn>
                              </p:par>
                            </p:childTnLst>
                          </p:cTn>
                        </p:par>
                        <p:par>
                          <p:cTn id="922" fill="hold">
                            <p:stCondLst>
                              <p:cond delay="170500"/>
                            </p:stCondLst>
                            <p:childTnLst>
                              <p:par>
                                <p:cTn id="923" presetID="11" presetClass="entr" presetSubtype="0" fill="hold" grpId="0" nodeType="afterEffect">
                                  <p:stCondLst>
                                    <p:cond delay="0"/>
                                  </p:stCondLst>
                                  <p:childTnLst>
                                    <p:set>
                                      <p:cBhvr>
                                        <p:cTn id="924" dur="1000">
                                          <p:stCondLst>
                                            <p:cond delay="0"/>
                                          </p:stCondLst>
                                        </p:cTn>
                                        <p:tgtEl>
                                          <p:spTgt spid="508"/>
                                        </p:tgtEl>
                                        <p:attrNameLst>
                                          <p:attrName>style.visibility</p:attrName>
                                        </p:attrNameLst>
                                      </p:cBhvr>
                                      <p:to>
                                        <p:strVal val="visible"/>
                                      </p:to>
                                    </p:set>
                                  </p:childTnLst>
                                </p:cTn>
                              </p:par>
                            </p:childTnLst>
                          </p:cTn>
                        </p:par>
                        <p:par>
                          <p:cTn id="925" fill="hold">
                            <p:stCondLst>
                              <p:cond delay="171500"/>
                            </p:stCondLst>
                            <p:childTnLst>
                              <p:par>
                                <p:cTn id="926" presetID="11" presetClass="entr" presetSubtype="0" fill="hold" grpId="0" nodeType="afterEffect">
                                  <p:stCondLst>
                                    <p:cond delay="0"/>
                                  </p:stCondLst>
                                  <p:childTnLst>
                                    <p:set>
                                      <p:cBhvr>
                                        <p:cTn id="927" dur="1000">
                                          <p:stCondLst>
                                            <p:cond delay="0"/>
                                          </p:stCondLst>
                                        </p:cTn>
                                        <p:tgtEl>
                                          <p:spTgt spid="509"/>
                                        </p:tgtEl>
                                        <p:attrNameLst>
                                          <p:attrName>style.visibility</p:attrName>
                                        </p:attrNameLst>
                                      </p:cBhvr>
                                      <p:to>
                                        <p:strVal val="visible"/>
                                      </p:to>
                                    </p:set>
                                  </p:childTnLst>
                                </p:cTn>
                              </p:par>
                            </p:childTnLst>
                          </p:cTn>
                        </p:par>
                        <p:par>
                          <p:cTn id="928" fill="hold">
                            <p:stCondLst>
                              <p:cond delay="172500"/>
                            </p:stCondLst>
                            <p:childTnLst>
                              <p:par>
                                <p:cTn id="929" presetID="11" presetClass="entr" presetSubtype="0" fill="hold" grpId="0" nodeType="afterEffect">
                                  <p:stCondLst>
                                    <p:cond delay="0"/>
                                  </p:stCondLst>
                                  <p:childTnLst>
                                    <p:set>
                                      <p:cBhvr>
                                        <p:cTn id="930" dur="1000">
                                          <p:stCondLst>
                                            <p:cond delay="0"/>
                                          </p:stCondLst>
                                        </p:cTn>
                                        <p:tgtEl>
                                          <p:spTgt spid="510"/>
                                        </p:tgtEl>
                                        <p:attrNameLst>
                                          <p:attrName>style.visibility</p:attrName>
                                        </p:attrNameLst>
                                      </p:cBhvr>
                                      <p:to>
                                        <p:strVal val="visible"/>
                                      </p:to>
                                    </p:set>
                                  </p:childTnLst>
                                </p:cTn>
                              </p:par>
                            </p:childTnLst>
                          </p:cTn>
                        </p:par>
                        <p:par>
                          <p:cTn id="931" fill="hold">
                            <p:stCondLst>
                              <p:cond delay="173500"/>
                            </p:stCondLst>
                            <p:childTnLst>
                              <p:par>
                                <p:cTn id="932" presetID="11" presetClass="entr" presetSubtype="0" fill="hold" grpId="0" nodeType="afterEffect">
                                  <p:stCondLst>
                                    <p:cond delay="0"/>
                                  </p:stCondLst>
                                  <p:childTnLst>
                                    <p:set>
                                      <p:cBhvr>
                                        <p:cTn id="933" dur="1000">
                                          <p:stCondLst>
                                            <p:cond delay="0"/>
                                          </p:stCondLst>
                                        </p:cTn>
                                        <p:tgtEl>
                                          <p:spTgt spid="511"/>
                                        </p:tgtEl>
                                        <p:attrNameLst>
                                          <p:attrName>style.visibility</p:attrName>
                                        </p:attrNameLst>
                                      </p:cBhvr>
                                      <p:to>
                                        <p:strVal val="visible"/>
                                      </p:to>
                                    </p:set>
                                  </p:childTnLst>
                                </p:cTn>
                              </p:par>
                            </p:childTnLst>
                          </p:cTn>
                        </p:par>
                        <p:par>
                          <p:cTn id="934" fill="hold">
                            <p:stCondLst>
                              <p:cond delay="174500"/>
                            </p:stCondLst>
                            <p:childTnLst>
                              <p:par>
                                <p:cTn id="935" presetID="11" presetClass="entr" presetSubtype="0" fill="hold" grpId="0" nodeType="afterEffect">
                                  <p:stCondLst>
                                    <p:cond delay="0"/>
                                  </p:stCondLst>
                                  <p:childTnLst>
                                    <p:set>
                                      <p:cBhvr>
                                        <p:cTn id="936" dur="1000">
                                          <p:stCondLst>
                                            <p:cond delay="0"/>
                                          </p:stCondLst>
                                        </p:cTn>
                                        <p:tgtEl>
                                          <p:spTgt spid="512"/>
                                        </p:tgtEl>
                                        <p:attrNameLst>
                                          <p:attrName>style.visibility</p:attrName>
                                        </p:attrNameLst>
                                      </p:cBhvr>
                                      <p:to>
                                        <p:strVal val="visible"/>
                                      </p:to>
                                    </p:set>
                                  </p:childTnLst>
                                </p:cTn>
                              </p:par>
                            </p:childTnLst>
                          </p:cTn>
                        </p:par>
                        <p:par>
                          <p:cTn id="937" fill="hold">
                            <p:stCondLst>
                              <p:cond delay="175500"/>
                            </p:stCondLst>
                            <p:childTnLst>
                              <p:par>
                                <p:cTn id="938" presetID="11" presetClass="entr" presetSubtype="0" fill="hold" grpId="0" nodeType="afterEffect">
                                  <p:stCondLst>
                                    <p:cond delay="0"/>
                                  </p:stCondLst>
                                  <p:childTnLst>
                                    <p:set>
                                      <p:cBhvr>
                                        <p:cTn id="939" dur="1000">
                                          <p:stCondLst>
                                            <p:cond delay="0"/>
                                          </p:stCondLst>
                                        </p:cTn>
                                        <p:tgtEl>
                                          <p:spTgt spid="513"/>
                                        </p:tgtEl>
                                        <p:attrNameLst>
                                          <p:attrName>style.visibility</p:attrName>
                                        </p:attrNameLst>
                                      </p:cBhvr>
                                      <p:to>
                                        <p:strVal val="visible"/>
                                      </p:to>
                                    </p:set>
                                  </p:childTnLst>
                                </p:cTn>
                              </p:par>
                            </p:childTnLst>
                          </p:cTn>
                        </p:par>
                        <p:par>
                          <p:cTn id="940" fill="hold">
                            <p:stCondLst>
                              <p:cond delay="176500"/>
                            </p:stCondLst>
                            <p:childTnLst>
                              <p:par>
                                <p:cTn id="941" presetID="11" presetClass="entr" presetSubtype="0" fill="hold" grpId="0" nodeType="afterEffect">
                                  <p:stCondLst>
                                    <p:cond delay="0"/>
                                  </p:stCondLst>
                                  <p:childTnLst>
                                    <p:set>
                                      <p:cBhvr>
                                        <p:cTn id="942" dur="1000">
                                          <p:stCondLst>
                                            <p:cond delay="0"/>
                                          </p:stCondLst>
                                        </p:cTn>
                                        <p:tgtEl>
                                          <p:spTgt spid="514"/>
                                        </p:tgtEl>
                                        <p:attrNameLst>
                                          <p:attrName>style.visibility</p:attrName>
                                        </p:attrNameLst>
                                      </p:cBhvr>
                                      <p:to>
                                        <p:strVal val="visible"/>
                                      </p:to>
                                    </p:set>
                                  </p:childTnLst>
                                </p:cTn>
                              </p:par>
                            </p:childTnLst>
                          </p:cTn>
                        </p:par>
                        <p:par>
                          <p:cTn id="943" fill="hold">
                            <p:stCondLst>
                              <p:cond delay="177500"/>
                            </p:stCondLst>
                            <p:childTnLst>
                              <p:par>
                                <p:cTn id="944" presetID="11" presetClass="entr" presetSubtype="0" fill="hold" grpId="0" nodeType="afterEffect">
                                  <p:stCondLst>
                                    <p:cond delay="0"/>
                                  </p:stCondLst>
                                  <p:childTnLst>
                                    <p:set>
                                      <p:cBhvr>
                                        <p:cTn id="945" dur="1000">
                                          <p:stCondLst>
                                            <p:cond delay="0"/>
                                          </p:stCondLst>
                                        </p:cTn>
                                        <p:tgtEl>
                                          <p:spTgt spid="515"/>
                                        </p:tgtEl>
                                        <p:attrNameLst>
                                          <p:attrName>style.visibility</p:attrName>
                                        </p:attrNameLst>
                                      </p:cBhvr>
                                      <p:to>
                                        <p:strVal val="visible"/>
                                      </p:to>
                                    </p:set>
                                  </p:childTnLst>
                                </p:cTn>
                              </p:par>
                            </p:childTnLst>
                          </p:cTn>
                        </p:par>
                        <p:par>
                          <p:cTn id="946" fill="hold">
                            <p:stCondLst>
                              <p:cond delay="178500"/>
                            </p:stCondLst>
                            <p:childTnLst>
                              <p:par>
                                <p:cTn id="947" presetID="11" presetClass="entr" presetSubtype="0" fill="hold" grpId="0" nodeType="afterEffect">
                                  <p:stCondLst>
                                    <p:cond delay="0"/>
                                  </p:stCondLst>
                                  <p:childTnLst>
                                    <p:set>
                                      <p:cBhvr>
                                        <p:cTn id="948" dur="1000">
                                          <p:stCondLst>
                                            <p:cond delay="0"/>
                                          </p:stCondLst>
                                        </p:cTn>
                                        <p:tgtEl>
                                          <p:spTgt spid="516"/>
                                        </p:tgtEl>
                                        <p:attrNameLst>
                                          <p:attrName>style.visibility</p:attrName>
                                        </p:attrNameLst>
                                      </p:cBhvr>
                                      <p:to>
                                        <p:strVal val="visible"/>
                                      </p:to>
                                    </p:set>
                                  </p:childTnLst>
                                </p:cTn>
                              </p:par>
                            </p:childTnLst>
                          </p:cTn>
                        </p:par>
                        <p:par>
                          <p:cTn id="949" fill="hold">
                            <p:stCondLst>
                              <p:cond delay="179500"/>
                            </p:stCondLst>
                            <p:childTnLst>
                              <p:par>
                                <p:cTn id="950" presetID="11" presetClass="entr" presetSubtype="0" fill="hold" grpId="0" nodeType="afterEffect">
                                  <p:stCondLst>
                                    <p:cond delay="0"/>
                                  </p:stCondLst>
                                  <p:childTnLst>
                                    <p:set>
                                      <p:cBhvr>
                                        <p:cTn id="951" dur="1000">
                                          <p:stCondLst>
                                            <p:cond delay="0"/>
                                          </p:stCondLst>
                                        </p:cTn>
                                        <p:tgtEl>
                                          <p:spTgt spid="517"/>
                                        </p:tgtEl>
                                        <p:attrNameLst>
                                          <p:attrName>style.visibility</p:attrName>
                                        </p:attrNameLst>
                                      </p:cBhvr>
                                      <p:to>
                                        <p:strVal val="visible"/>
                                      </p:to>
                                    </p:set>
                                  </p:childTnLst>
                                </p:cTn>
                              </p:par>
                            </p:childTnLst>
                          </p:cTn>
                        </p:par>
                        <p:par>
                          <p:cTn id="952" fill="hold">
                            <p:stCondLst>
                              <p:cond delay="180500"/>
                            </p:stCondLst>
                            <p:childTnLst>
                              <p:par>
                                <p:cTn id="953" presetID="11" presetClass="entr" presetSubtype="0" fill="hold" grpId="0" nodeType="afterEffect">
                                  <p:stCondLst>
                                    <p:cond delay="0"/>
                                  </p:stCondLst>
                                  <p:childTnLst>
                                    <p:set>
                                      <p:cBhvr>
                                        <p:cTn id="954" dur="1000">
                                          <p:stCondLst>
                                            <p:cond delay="0"/>
                                          </p:stCondLst>
                                        </p:cTn>
                                        <p:tgtEl>
                                          <p:spTgt spid="518"/>
                                        </p:tgtEl>
                                        <p:attrNameLst>
                                          <p:attrName>style.visibility</p:attrName>
                                        </p:attrNameLst>
                                      </p:cBhvr>
                                      <p:to>
                                        <p:strVal val="visible"/>
                                      </p:to>
                                    </p:set>
                                  </p:childTnLst>
                                </p:cTn>
                              </p:par>
                            </p:childTnLst>
                          </p:cTn>
                        </p:par>
                        <p:par>
                          <p:cTn id="955" fill="hold">
                            <p:stCondLst>
                              <p:cond delay="181500"/>
                            </p:stCondLst>
                            <p:childTnLst>
                              <p:par>
                                <p:cTn id="956" presetID="11" presetClass="entr" presetSubtype="0" fill="hold" grpId="0" nodeType="afterEffect">
                                  <p:stCondLst>
                                    <p:cond delay="0"/>
                                  </p:stCondLst>
                                  <p:childTnLst>
                                    <p:set>
                                      <p:cBhvr>
                                        <p:cTn id="957" dur="1000">
                                          <p:stCondLst>
                                            <p:cond delay="0"/>
                                          </p:stCondLst>
                                        </p:cTn>
                                        <p:tgtEl>
                                          <p:spTgt spid="519"/>
                                        </p:tgtEl>
                                        <p:attrNameLst>
                                          <p:attrName>style.visibility</p:attrName>
                                        </p:attrNameLst>
                                      </p:cBhvr>
                                      <p:to>
                                        <p:strVal val="visible"/>
                                      </p:to>
                                    </p:set>
                                  </p:childTnLst>
                                </p:cTn>
                              </p:par>
                            </p:childTnLst>
                          </p:cTn>
                        </p:par>
                        <p:par>
                          <p:cTn id="958" fill="hold">
                            <p:stCondLst>
                              <p:cond delay="182500"/>
                            </p:stCondLst>
                            <p:childTnLst>
                              <p:par>
                                <p:cTn id="959" presetID="11" presetClass="entr" presetSubtype="0" fill="hold" grpId="0" nodeType="afterEffect">
                                  <p:stCondLst>
                                    <p:cond delay="0"/>
                                  </p:stCondLst>
                                  <p:childTnLst>
                                    <p:set>
                                      <p:cBhvr>
                                        <p:cTn id="960" dur="1000">
                                          <p:stCondLst>
                                            <p:cond delay="0"/>
                                          </p:stCondLst>
                                        </p:cTn>
                                        <p:tgtEl>
                                          <p:spTgt spid="520"/>
                                        </p:tgtEl>
                                        <p:attrNameLst>
                                          <p:attrName>style.visibility</p:attrName>
                                        </p:attrNameLst>
                                      </p:cBhvr>
                                      <p:to>
                                        <p:strVal val="visible"/>
                                      </p:to>
                                    </p:set>
                                  </p:childTnLst>
                                </p:cTn>
                              </p:par>
                            </p:childTnLst>
                          </p:cTn>
                        </p:par>
                        <p:par>
                          <p:cTn id="961" fill="hold">
                            <p:stCondLst>
                              <p:cond delay="183500"/>
                            </p:stCondLst>
                            <p:childTnLst>
                              <p:par>
                                <p:cTn id="962" presetID="11" presetClass="entr" presetSubtype="0" fill="hold" grpId="0" nodeType="afterEffect">
                                  <p:stCondLst>
                                    <p:cond delay="0"/>
                                  </p:stCondLst>
                                  <p:childTnLst>
                                    <p:set>
                                      <p:cBhvr>
                                        <p:cTn id="963" dur="1000">
                                          <p:stCondLst>
                                            <p:cond delay="0"/>
                                          </p:stCondLst>
                                        </p:cTn>
                                        <p:tgtEl>
                                          <p:spTgt spid="521"/>
                                        </p:tgtEl>
                                        <p:attrNameLst>
                                          <p:attrName>style.visibility</p:attrName>
                                        </p:attrNameLst>
                                      </p:cBhvr>
                                      <p:to>
                                        <p:strVal val="visible"/>
                                      </p:to>
                                    </p:set>
                                  </p:childTnLst>
                                </p:cTn>
                              </p:par>
                            </p:childTnLst>
                          </p:cTn>
                        </p:par>
                        <p:par>
                          <p:cTn id="964" fill="hold">
                            <p:stCondLst>
                              <p:cond delay="184500"/>
                            </p:stCondLst>
                            <p:childTnLst>
                              <p:par>
                                <p:cTn id="965" presetID="11" presetClass="entr" presetSubtype="0" fill="hold" grpId="0" nodeType="afterEffect">
                                  <p:stCondLst>
                                    <p:cond delay="0"/>
                                  </p:stCondLst>
                                  <p:childTnLst>
                                    <p:set>
                                      <p:cBhvr>
                                        <p:cTn id="966" dur="1000">
                                          <p:stCondLst>
                                            <p:cond delay="0"/>
                                          </p:stCondLst>
                                        </p:cTn>
                                        <p:tgtEl>
                                          <p:spTgt spid="522"/>
                                        </p:tgtEl>
                                        <p:attrNameLst>
                                          <p:attrName>style.visibility</p:attrName>
                                        </p:attrNameLst>
                                      </p:cBhvr>
                                      <p:to>
                                        <p:strVal val="visible"/>
                                      </p:to>
                                    </p:set>
                                  </p:childTnLst>
                                </p:cTn>
                              </p:par>
                            </p:childTnLst>
                          </p:cTn>
                        </p:par>
                        <p:par>
                          <p:cTn id="967" fill="hold">
                            <p:stCondLst>
                              <p:cond delay="185500"/>
                            </p:stCondLst>
                            <p:childTnLst>
                              <p:par>
                                <p:cTn id="968" presetID="11" presetClass="entr" presetSubtype="0" fill="hold" grpId="0" nodeType="afterEffect">
                                  <p:stCondLst>
                                    <p:cond delay="0"/>
                                  </p:stCondLst>
                                  <p:childTnLst>
                                    <p:set>
                                      <p:cBhvr>
                                        <p:cTn id="969" dur="1000">
                                          <p:stCondLst>
                                            <p:cond delay="0"/>
                                          </p:stCondLst>
                                        </p:cTn>
                                        <p:tgtEl>
                                          <p:spTgt spid="523"/>
                                        </p:tgtEl>
                                        <p:attrNameLst>
                                          <p:attrName>style.visibility</p:attrName>
                                        </p:attrNameLst>
                                      </p:cBhvr>
                                      <p:to>
                                        <p:strVal val="visible"/>
                                      </p:to>
                                    </p:set>
                                  </p:childTnLst>
                                </p:cTn>
                              </p:par>
                            </p:childTnLst>
                          </p:cTn>
                        </p:par>
                        <p:par>
                          <p:cTn id="970" fill="hold">
                            <p:stCondLst>
                              <p:cond delay="186500"/>
                            </p:stCondLst>
                            <p:childTnLst>
                              <p:par>
                                <p:cTn id="971" presetID="11" presetClass="entr" presetSubtype="0" fill="hold" grpId="0" nodeType="afterEffect">
                                  <p:stCondLst>
                                    <p:cond delay="0"/>
                                  </p:stCondLst>
                                  <p:childTnLst>
                                    <p:set>
                                      <p:cBhvr>
                                        <p:cTn id="972" dur="1000">
                                          <p:stCondLst>
                                            <p:cond delay="0"/>
                                          </p:stCondLst>
                                        </p:cTn>
                                        <p:tgtEl>
                                          <p:spTgt spid="524"/>
                                        </p:tgtEl>
                                        <p:attrNameLst>
                                          <p:attrName>style.visibility</p:attrName>
                                        </p:attrNameLst>
                                      </p:cBhvr>
                                      <p:to>
                                        <p:strVal val="visible"/>
                                      </p:to>
                                    </p:set>
                                  </p:childTnLst>
                                </p:cTn>
                              </p:par>
                            </p:childTnLst>
                          </p:cTn>
                        </p:par>
                        <p:par>
                          <p:cTn id="973" fill="hold">
                            <p:stCondLst>
                              <p:cond delay="187500"/>
                            </p:stCondLst>
                            <p:childTnLst>
                              <p:par>
                                <p:cTn id="974" presetID="11" presetClass="entr" presetSubtype="0" fill="hold" grpId="0" nodeType="afterEffect">
                                  <p:stCondLst>
                                    <p:cond delay="0"/>
                                  </p:stCondLst>
                                  <p:childTnLst>
                                    <p:set>
                                      <p:cBhvr>
                                        <p:cTn id="975" dur="1000">
                                          <p:stCondLst>
                                            <p:cond delay="0"/>
                                          </p:stCondLst>
                                        </p:cTn>
                                        <p:tgtEl>
                                          <p:spTgt spid="525"/>
                                        </p:tgtEl>
                                        <p:attrNameLst>
                                          <p:attrName>style.visibility</p:attrName>
                                        </p:attrNameLst>
                                      </p:cBhvr>
                                      <p:to>
                                        <p:strVal val="visible"/>
                                      </p:to>
                                    </p:set>
                                  </p:childTnLst>
                                </p:cTn>
                              </p:par>
                            </p:childTnLst>
                          </p:cTn>
                        </p:par>
                        <p:par>
                          <p:cTn id="976" fill="hold">
                            <p:stCondLst>
                              <p:cond delay="188500"/>
                            </p:stCondLst>
                            <p:childTnLst>
                              <p:par>
                                <p:cTn id="977" presetID="11" presetClass="entr" presetSubtype="0" fill="hold" grpId="0" nodeType="afterEffect">
                                  <p:stCondLst>
                                    <p:cond delay="0"/>
                                  </p:stCondLst>
                                  <p:childTnLst>
                                    <p:set>
                                      <p:cBhvr>
                                        <p:cTn id="978" dur="1000">
                                          <p:stCondLst>
                                            <p:cond delay="0"/>
                                          </p:stCondLst>
                                        </p:cTn>
                                        <p:tgtEl>
                                          <p:spTgt spid="526"/>
                                        </p:tgtEl>
                                        <p:attrNameLst>
                                          <p:attrName>style.visibility</p:attrName>
                                        </p:attrNameLst>
                                      </p:cBhvr>
                                      <p:to>
                                        <p:strVal val="visible"/>
                                      </p:to>
                                    </p:set>
                                  </p:childTnLst>
                                </p:cTn>
                              </p:par>
                            </p:childTnLst>
                          </p:cTn>
                        </p:par>
                        <p:par>
                          <p:cTn id="979" fill="hold">
                            <p:stCondLst>
                              <p:cond delay="189500"/>
                            </p:stCondLst>
                            <p:childTnLst>
                              <p:par>
                                <p:cTn id="980" presetID="11" presetClass="entr" presetSubtype="0" fill="hold" grpId="0" nodeType="afterEffect">
                                  <p:stCondLst>
                                    <p:cond delay="0"/>
                                  </p:stCondLst>
                                  <p:childTnLst>
                                    <p:set>
                                      <p:cBhvr>
                                        <p:cTn id="981" dur="1000">
                                          <p:stCondLst>
                                            <p:cond delay="0"/>
                                          </p:stCondLst>
                                        </p:cTn>
                                        <p:tgtEl>
                                          <p:spTgt spid="527"/>
                                        </p:tgtEl>
                                        <p:attrNameLst>
                                          <p:attrName>style.visibility</p:attrName>
                                        </p:attrNameLst>
                                      </p:cBhvr>
                                      <p:to>
                                        <p:strVal val="visible"/>
                                      </p:to>
                                    </p:set>
                                  </p:childTnLst>
                                </p:cTn>
                              </p:par>
                            </p:childTnLst>
                          </p:cTn>
                        </p:par>
                        <p:par>
                          <p:cTn id="982" fill="hold">
                            <p:stCondLst>
                              <p:cond delay="190500"/>
                            </p:stCondLst>
                            <p:childTnLst>
                              <p:par>
                                <p:cTn id="983" presetID="11" presetClass="entr" presetSubtype="0" fill="hold" grpId="0" nodeType="afterEffect">
                                  <p:stCondLst>
                                    <p:cond delay="0"/>
                                  </p:stCondLst>
                                  <p:childTnLst>
                                    <p:set>
                                      <p:cBhvr>
                                        <p:cTn id="984" dur="1000">
                                          <p:stCondLst>
                                            <p:cond delay="0"/>
                                          </p:stCondLst>
                                        </p:cTn>
                                        <p:tgtEl>
                                          <p:spTgt spid="528"/>
                                        </p:tgtEl>
                                        <p:attrNameLst>
                                          <p:attrName>style.visibility</p:attrName>
                                        </p:attrNameLst>
                                      </p:cBhvr>
                                      <p:to>
                                        <p:strVal val="visible"/>
                                      </p:to>
                                    </p:set>
                                  </p:childTnLst>
                                </p:cTn>
                              </p:par>
                            </p:childTnLst>
                          </p:cTn>
                        </p:par>
                        <p:par>
                          <p:cTn id="985" fill="hold">
                            <p:stCondLst>
                              <p:cond delay="191500"/>
                            </p:stCondLst>
                            <p:childTnLst>
                              <p:par>
                                <p:cTn id="986" presetID="11" presetClass="entr" presetSubtype="0" fill="hold" grpId="0" nodeType="afterEffect">
                                  <p:stCondLst>
                                    <p:cond delay="0"/>
                                  </p:stCondLst>
                                  <p:childTnLst>
                                    <p:set>
                                      <p:cBhvr>
                                        <p:cTn id="987" dur="1000">
                                          <p:stCondLst>
                                            <p:cond delay="0"/>
                                          </p:stCondLst>
                                        </p:cTn>
                                        <p:tgtEl>
                                          <p:spTgt spid="529"/>
                                        </p:tgtEl>
                                        <p:attrNameLst>
                                          <p:attrName>style.visibility</p:attrName>
                                        </p:attrNameLst>
                                      </p:cBhvr>
                                      <p:to>
                                        <p:strVal val="visible"/>
                                      </p:to>
                                    </p:set>
                                  </p:childTnLst>
                                </p:cTn>
                              </p:par>
                            </p:childTnLst>
                          </p:cTn>
                        </p:par>
                        <p:par>
                          <p:cTn id="988" fill="hold">
                            <p:stCondLst>
                              <p:cond delay="192500"/>
                            </p:stCondLst>
                            <p:childTnLst>
                              <p:par>
                                <p:cTn id="989" presetID="11" presetClass="entr" presetSubtype="0" fill="hold" grpId="0" nodeType="afterEffect">
                                  <p:stCondLst>
                                    <p:cond delay="0"/>
                                  </p:stCondLst>
                                  <p:childTnLst>
                                    <p:set>
                                      <p:cBhvr>
                                        <p:cTn id="990" dur="1000">
                                          <p:stCondLst>
                                            <p:cond delay="0"/>
                                          </p:stCondLst>
                                        </p:cTn>
                                        <p:tgtEl>
                                          <p:spTgt spid="530"/>
                                        </p:tgtEl>
                                        <p:attrNameLst>
                                          <p:attrName>style.visibility</p:attrName>
                                        </p:attrNameLst>
                                      </p:cBhvr>
                                      <p:to>
                                        <p:strVal val="visible"/>
                                      </p:to>
                                    </p:set>
                                  </p:childTnLst>
                                </p:cTn>
                              </p:par>
                            </p:childTnLst>
                          </p:cTn>
                        </p:par>
                        <p:par>
                          <p:cTn id="991" fill="hold">
                            <p:stCondLst>
                              <p:cond delay="193500"/>
                            </p:stCondLst>
                            <p:childTnLst>
                              <p:par>
                                <p:cTn id="992" presetID="11" presetClass="entr" presetSubtype="0" fill="hold" grpId="0" nodeType="afterEffect">
                                  <p:stCondLst>
                                    <p:cond delay="0"/>
                                  </p:stCondLst>
                                  <p:childTnLst>
                                    <p:set>
                                      <p:cBhvr>
                                        <p:cTn id="993" dur="1000">
                                          <p:stCondLst>
                                            <p:cond delay="0"/>
                                          </p:stCondLst>
                                        </p:cTn>
                                        <p:tgtEl>
                                          <p:spTgt spid="531"/>
                                        </p:tgtEl>
                                        <p:attrNameLst>
                                          <p:attrName>style.visibility</p:attrName>
                                        </p:attrNameLst>
                                      </p:cBhvr>
                                      <p:to>
                                        <p:strVal val="visible"/>
                                      </p:to>
                                    </p:set>
                                  </p:childTnLst>
                                </p:cTn>
                              </p:par>
                            </p:childTnLst>
                          </p:cTn>
                        </p:par>
                        <p:par>
                          <p:cTn id="994" fill="hold">
                            <p:stCondLst>
                              <p:cond delay="194500"/>
                            </p:stCondLst>
                            <p:childTnLst>
                              <p:par>
                                <p:cTn id="995" presetID="11" presetClass="entr" presetSubtype="0" fill="hold" grpId="0" nodeType="afterEffect">
                                  <p:stCondLst>
                                    <p:cond delay="0"/>
                                  </p:stCondLst>
                                  <p:childTnLst>
                                    <p:set>
                                      <p:cBhvr>
                                        <p:cTn id="996" dur="1000">
                                          <p:stCondLst>
                                            <p:cond delay="0"/>
                                          </p:stCondLst>
                                        </p:cTn>
                                        <p:tgtEl>
                                          <p:spTgt spid="532"/>
                                        </p:tgtEl>
                                        <p:attrNameLst>
                                          <p:attrName>style.visibility</p:attrName>
                                        </p:attrNameLst>
                                      </p:cBhvr>
                                      <p:to>
                                        <p:strVal val="visible"/>
                                      </p:to>
                                    </p:set>
                                  </p:childTnLst>
                                </p:cTn>
                              </p:par>
                            </p:childTnLst>
                          </p:cTn>
                        </p:par>
                        <p:par>
                          <p:cTn id="997" fill="hold">
                            <p:stCondLst>
                              <p:cond delay="195500"/>
                            </p:stCondLst>
                            <p:childTnLst>
                              <p:par>
                                <p:cTn id="998" presetID="11" presetClass="entr" presetSubtype="0" fill="hold" grpId="0" nodeType="afterEffect">
                                  <p:stCondLst>
                                    <p:cond delay="0"/>
                                  </p:stCondLst>
                                  <p:childTnLst>
                                    <p:set>
                                      <p:cBhvr>
                                        <p:cTn id="999" dur="1000">
                                          <p:stCondLst>
                                            <p:cond delay="0"/>
                                          </p:stCondLst>
                                        </p:cTn>
                                        <p:tgtEl>
                                          <p:spTgt spid="533"/>
                                        </p:tgtEl>
                                        <p:attrNameLst>
                                          <p:attrName>style.visibility</p:attrName>
                                        </p:attrNameLst>
                                      </p:cBhvr>
                                      <p:to>
                                        <p:strVal val="visible"/>
                                      </p:to>
                                    </p:set>
                                  </p:childTnLst>
                                </p:cTn>
                              </p:par>
                            </p:childTnLst>
                          </p:cTn>
                        </p:par>
                        <p:par>
                          <p:cTn id="1000" fill="hold">
                            <p:stCondLst>
                              <p:cond delay="196500"/>
                            </p:stCondLst>
                            <p:childTnLst>
                              <p:par>
                                <p:cTn id="1001" presetID="11" presetClass="entr" presetSubtype="0" fill="hold" grpId="0" nodeType="afterEffect">
                                  <p:stCondLst>
                                    <p:cond delay="0"/>
                                  </p:stCondLst>
                                  <p:childTnLst>
                                    <p:set>
                                      <p:cBhvr>
                                        <p:cTn id="1002" dur="1000">
                                          <p:stCondLst>
                                            <p:cond delay="0"/>
                                          </p:stCondLst>
                                        </p:cTn>
                                        <p:tgtEl>
                                          <p:spTgt spid="534"/>
                                        </p:tgtEl>
                                        <p:attrNameLst>
                                          <p:attrName>style.visibility</p:attrName>
                                        </p:attrNameLst>
                                      </p:cBhvr>
                                      <p:to>
                                        <p:strVal val="visible"/>
                                      </p:to>
                                    </p:set>
                                  </p:childTnLst>
                                </p:cTn>
                              </p:par>
                            </p:childTnLst>
                          </p:cTn>
                        </p:par>
                        <p:par>
                          <p:cTn id="1003" fill="hold">
                            <p:stCondLst>
                              <p:cond delay="197500"/>
                            </p:stCondLst>
                            <p:childTnLst>
                              <p:par>
                                <p:cTn id="1004" presetID="11" presetClass="entr" presetSubtype="0" fill="hold" grpId="0" nodeType="afterEffect">
                                  <p:stCondLst>
                                    <p:cond delay="0"/>
                                  </p:stCondLst>
                                  <p:childTnLst>
                                    <p:set>
                                      <p:cBhvr>
                                        <p:cTn id="1005" dur="1000">
                                          <p:stCondLst>
                                            <p:cond delay="0"/>
                                          </p:stCondLst>
                                        </p:cTn>
                                        <p:tgtEl>
                                          <p:spTgt spid="535"/>
                                        </p:tgtEl>
                                        <p:attrNameLst>
                                          <p:attrName>style.visibility</p:attrName>
                                        </p:attrNameLst>
                                      </p:cBhvr>
                                      <p:to>
                                        <p:strVal val="visible"/>
                                      </p:to>
                                    </p:set>
                                  </p:childTnLst>
                                </p:cTn>
                              </p:par>
                            </p:childTnLst>
                          </p:cTn>
                        </p:par>
                        <p:par>
                          <p:cTn id="1006" fill="hold">
                            <p:stCondLst>
                              <p:cond delay="198500"/>
                            </p:stCondLst>
                            <p:childTnLst>
                              <p:par>
                                <p:cTn id="1007" presetID="11" presetClass="entr" presetSubtype="0" fill="hold" grpId="0" nodeType="afterEffect">
                                  <p:stCondLst>
                                    <p:cond delay="0"/>
                                  </p:stCondLst>
                                  <p:childTnLst>
                                    <p:set>
                                      <p:cBhvr>
                                        <p:cTn id="1008" dur="1000">
                                          <p:stCondLst>
                                            <p:cond delay="0"/>
                                          </p:stCondLst>
                                        </p:cTn>
                                        <p:tgtEl>
                                          <p:spTgt spid="536"/>
                                        </p:tgtEl>
                                        <p:attrNameLst>
                                          <p:attrName>style.visibility</p:attrName>
                                        </p:attrNameLst>
                                      </p:cBhvr>
                                      <p:to>
                                        <p:strVal val="visible"/>
                                      </p:to>
                                    </p:set>
                                  </p:childTnLst>
                                </p:cTn>
                              </p:par>
                            </p:childTnLst>
                          </p:cTn>
                        </p:par>
                        <p:par>
                          <p:cTn id="1009" fill="hold">
                            <p:stCondLst>
                              <p:cond delay="199500"/>
                            </p:stCondLst>
                            <p:childTnLst>
                              <p:par>
                                <p:cTn id="1010" presetID="11" presetClass="entr" presetSubtype="0" fill="hold" grpId="0" nodeType="afterEffect">
                                  <p:stCondLst>
                                    <p:cond delay="0"/>
                                  </p:stCondLst>
                                  <p:childTnLst>
                                    <p:set>
                                      <p:cBhvr>
                                        <p:cTn id="1011" dur="1000">
                                          <p:stCondLst>
                                            <p:cond delay="0"/>
                                          </p:stCondLst>
                                        </p:cTn>
                                        <p:tgtEl>
                                          <p:spTgt spid="537"/>
                                        </p:tgtEl>
                                        <p:attrNameLst>
                                          <p:attrName>style.visibility</p:attrName>
                                        </p:attrNameLst>
                                      </p:cBhvr>
                                      <p:to>
                                        <p:strVal val="visible"/>
                                      </p:to>
                                    </p:set>
                                  </p:childTnLst>
                                </p:cTn>
                              </p:par>
                            </p:childTnLst>
                          </p:cTn>
                        </p:par>
                        <p:par>
                          <p:cTn id="1012" fill="hold">
                            <p:stCondLst>
                              <p:cond delay="200500"/>
                            </p:stCondLst>
                            <p:childTnLst>
                              <p:par>
                                <p:cTn id="1013" presetID="11" presetClass="entr" presetSubtype="0" fill="hold" grpId="0" nodeType="afterEffect">
                                  <p:stCondLst>
                                    <p:cond delay="0"/>
                                  </p:stCondLst>
                                  <p:childTnLst>
                                    <p:set>
                                      <p:cBhvr>
                                        <p:cTn id="1014" dur="1000">
                                          <p:stCondLst>
                                            <p:cond delay="0"/>
                                          </p:stCondLst>
                                        </p:cTn>
                                        <p:tgtEl>
                                          <p:spTgt spid="538"/>
                                        </p:tgtEl>
                                        <p:attrNameLst>
                                          <p:attrName>style.visibility</p:attrName>
                                        </p:attrNameLst>
                                      </p:cBhvr>
                                      <p:to>
                                        <p:strVal val="visible"/>
                                      </p:to>
                                    </p:set>
                                  </p:childTnLst>
                                </p:cTn>
                              </p:par>
                            </p:childTnLst>
                          </p:cTn>
                        </p:par>
                        <p:par>
                          <p:cTn id="1015" fill="hold">
                            <p:stCondLst>
                              <p:cond delay="201500"/>
                            </p:stCondLst>
                            <p:childTnLst>
                              <p:par>
                                <p:cTn id="1016" presetID="11" presetClass="entr" presetSubtype="0" fill="hold" grpId="0" nodeType="afterEffect">
                                  <p:stCondLst>
                                    <p:cond delay="0"/>
                                  </p:stCondLst>
                                  <p:childTnLst>
                                    <p:set>
                                      <p:cBhvr>
                                        <p:cTn id="1017" dur="1000">
                                          <p:stCondLst>
                                            <p:cond delay="0"/>
                                          </p:stCondLst>
                                        </p:cTn>
                                        <p:tgtEl>
                                          <p:spTgt spid="539"/>
                                        </p:tgtEl>
                                        <p:attrNameLst>
                                          <p:attrName>style.visibility</p:attrName>
                                        </p:attrNameLst>
                                      </p:cBhvr>
                                      <p:to>
                                        <p:strVal val="visible"/>
                                      </p:to>
                                    </p:set>
                                  </p:childTnLst>
                                </p:cTn>
                              </p:par>
                            </p:childTnLst>
                          </p:cTn>
                        </p:par>
                        <p:par>
                          <p:cTn id="1018" fill="hold">
                            <p:stCondLst>
                              <p:cond delay="202500"/>
                            </p:stCondLst>
                            <p:childTnLst>
                              <p:par>
                                <p:cTn id="1019" presetID="11" presetClass="entr" presetSubtype="0" fill="hold" grpId="0" nodeType="afterEffect">
                                  <p:stCondLst>
                                    <p:cond delay="0"/>
                                  </p:stCondLst>
                                  <p:childTnLst>
                                    <p:set>
                                      <p:cBhvr>
                                        <p:cTn id="1020" dur="1000">
                                          <p:stCondLst>
                                            <p:cond delay="0"/>
                                          </p:stCondLst>
                                        </p:cTn>
                                        <p:tgtEl>
                                          <p:spTgt spid="540"/>
                                        </p:tgtEl>
                                        <p:attrNameLst>
                                          <p:attrName>style.visibility</p:attrName>
                                        </p:attrNameLst>
                                      </p:cBhvr>
                                      <p:to>
                                        <p:strVal val="visible"/>
                                      </p:to>
                                    </p:set>
                                  </p:childTnLst>
                                </p:cTn>
                              </p:par>
                            </p:childTnLst>
                          </p:cTn>
                        </p:par>
                        <p:par>
                          <p:cTn id="1021" fill="hold">
                            <p:stCondLst>
                              <p:cond delay="203500"/>
                            </p:stCondLst>
                            <p:childTnLst>
                              <p:par>
                                <p:cTn id="1022" presetID="11" presetClass="entr" presetSubtype="0" fill="hold" grpId="0" nodeType="afterEffect">
                                  <p:stCondLst>
                                    <p:cond delay="0"/>
                                  </p:stCondLst>
                                  <p:childTnLst>
                                    <p:set>
                                      <p:cBhvr>
                                        <p:cTn id="1023" dur="1000">
                                          <p:stCondLst>
                                            <p:cond delay="0"/>
                                          </p:stCondLst>
                                        </p:cTn>
                                        <p:tgtEl>
                                          <p:spTgt spid="541"/>
                                        </p:tgtEl>
                                        <p:attrNameLst>
                                          <p:attrName>style.visibility</p:attrName>
                                        </p:attrNameLst>
                                      </p:cBhvr>
                                      <p:to>
                                        <p:strVal val="visible"/>
                                      </p:to>
                                    </p:set>
                                  </p:childTnLst>
                                </p:cTn>
                              </p:par>
                            </p:childTnLst>
                          </p:cTn>
                        </p:par>
                        <p:par>
                          <p:cTn id="1024" fill="hold">
                            <p:stCondLst>
                              <p:cond delay="204500"/>
                            </p:stCondLst>
                            <p:childTnLst>
                              <p:par>
                                <p:cTn id="1025" presetID="11" presetClass="entr" presetSubtype="0" fill="hold" grpId="0" nodeType="afterEffect">
                                  <p:stCondLst>
                                    <p:cond delay="0"/>
                                  </p:stCondLst>
                                  <p:childTnLst>
                                    <p:set>
                                      <p:cBhvr>
                                        <p:cTn id="1026" dur="1000">
                                          <p:stCondLst>
                                            <p:cond delay="0"/>
                                          </p:stCondLst>
                                        </p:cTn>
                                        <p:tgtEl>
                                          <p:spTgt spid="542"/>
                                        </p:tgtEl>
                                        <p:attrNameLst>
                                          <p:attrName>style.visibility</p:attrName>
                                        </p:attrNameLst>
                                      </p:cBhvr>
                                      <p:to>
                                        <p:strVal val="visible"/>
                                      </p:to>
                                    </p:set>
                                  </p:childTnLst>
                                </p:cTn>
                              </p:par>
                            </p:childTnLst>
                          </p:cTn>
                        </p:par>
                        <p:par>
                          <p:cTn id="1027" fill="hold">
                            <p:stCondLst>
                              <p:cond delay="205500"/>
                            </p:stCondLst>
                            <p:childTnLst>
                              <p:par>
                                <p:cTn id="1028" presetID="11" presetClass="entr" presetSubtype="0" fill="hold" grpId="0" nodeType="afterEffect">
                                  <p:stCondLst>
                                    <p:cond delay="0"/>
                                  </p:stCondLst>
                                  <p:childTnLst>
                                    <p:set>
                                      <p:cBhvr>
                                        <p:cTn id="1029" dur="1000">
                                          <p:stCondLst>
                                            <p:cond delay="0"/>
                                          </p:stCondLst>
                                        </p:cTn>
                                        <p:tgtEl>
                                          <p:spTgt spid="543"/>
                                        </p:tgtEl>
                                        <p:attrNameLst>
                                          <p:attrName>style.visibility</p:attrName>
                                        </p:attrNameLst>
                                      </p:cBhvr>
                                      <p:to>
                                        <p:strVal val="visible"/>
                                      </p:to>
                                    </p:set>
                                  </p:childTnLst>
                                </p:cTn>
                              </p:par>
                            </p:childTnLst>
                          </p:cTn>
                        </p:par>
                        <p:par>
                          <p:cTn id="1030" fill="hold">
                            <p:stCondLst>
                              <p:cond delay="206500"/>
                            </p:stCondLst>
                            <p:childTnLst>
                              <p:par>
                                <p:cTn id="1031" presetID="11" presetClass="entr" presetSubtype="0" fill="hold" grpId="0" nodeType="afterEffect">
                                  <p:stCondLst>
                                    <p:cond delay="0"/>
                                  </p:stCondLst>
                                  <p:childTnLst>
                                    <p:set>
                                      <p:cBhvr>
                                        <p:cTn id="1032" dur="1000">
                                          <p:stCondLst>
                                            <p:cond delay="0"/>
                                          </p:stCondLst>
                                        </p:cTn>
                                        <p:tgtEl>
                                          <p:spTgt spid="544"/>
                                        </p:tgtEl>
                                        <p:attrNameLst>
                                          <p:attrName>style.visibility</p:attrName>
                                        </p:attrNameLst>
                                      </p:cBhvr>
                                      <p:to>
                                        <p:strVal val="visible"/>
                                      </p:to>
                                    </p:set>
                                  </p:childTnLst>
                                </p:cTn>
                              </p:par>
                            </p:childTnLst>
                          </p:cTn>
                        </p:par>
                        <p:par>
                          <p:cTn id="1033" fill="hold">
                            <p:stCondLst>
                              <p:cond delay="207500"/>
                            </p:stCondLst>
                            <p:childTnLst>
                              <p:par>
                                <p:cTn id="1034" presetID="11" presetClass="entr" presetSubtype="0" fill="hold" grpId="0" nodeType="afterEffect">
                                  <p:stCondLst>
                                    <p:cond delay="0"/>
                                  </p:stCondLst>
                                  <p:childTnLst>
                                    <p:set>
                                      <p:cBhvr>
                                        <p:cTn id="1035" dur="1000">
                                          <p:stCondLst>
                                            <p:cond delay="0"/>
                                          </p:stCondLst>
                                        </p:cTn>
                                        <p:tgtEl>
                                          <p:spTgt spid="545"/>
                                        </p:tgtEl>
                                        <p:attrNameLst>
                                          <p:attrName>style.visibility</p:attrName>
                                        </p:attrNameLst>
                                      </p:cBhvr>
                                      <p:to>
                                        <p:strVal val="visible"/>
                                      </p:to>
                                    </p:set>
                                  </p:childTnLst>
                                </p:cTn>
                              </p:par>
                            </p:childTnLst>
                          </p:cTn>
                        </p:par>
                        <p:par>
                          <p:cTn id="1036" fill="hold">
                            <p:stCondLst>
                              <p:cond delay="208500"/>
                            </p:stCondLst>
                            <p:childTnLst>
                              <p:par>
                                <p:cTn id="1037" presetID="11" presetClass="entr" presetSubtype="0" fill="hold" grpId="0" nodeType="afterEffect">
                                  <p:stCondLst>
                                    <p:cond delay="0"/>
                                  </p:stCondLst>
                                  <p:childTnLst>
                                    <p:set>
                                      <p:cBhvr>
                                        <p:cTn id="1038" dur="1000">
                                          <p:stCondLst>
                                            <p:cond delay="0"/>
                                          </p:stCondLst>
                                        </p:cTn>
                                        <p:tgtEl>
                                          <p:spTgt spid="546"/>
                                        </p:tgtEl>
                                        <p:attrNameLst>
                                          <p:attrName>style.visibility</p:attrName>
                                        </p:attrNameLst>
                                      </p:cBhvr>
                                      <p:to>
                                        <p:strVal val="visible"/>
                                      </p:to>
                                    </p:set>
                                  </p:childTnLst>
                                </p:cTn>
                              </p:par>
                            </p:childTnLst>
                          </p:cTn>
                        </p:par>
                        <p:par>
                          <p:cTn id="1039" fill="hold">
                            <p:stCondLst>
                              <p:cond delay="209500"/>
                            </p:stCondLst>
                            <p:childTnLst>
                              <p:par>
                                <p:cTn id="1040" presetID="11" presetClass="entr" presetSubtype="0" fill="hold" grpId="0" nodeType="afterEffect">
                                  <p:stCondLst>
                                    <p:cond delay="0"/>
                                  </p:stCondLst>
                                  <p:childTnLst>
                                    <p:set>
                                      <p:cBhvr>
                                        <p:cTn id="1041" dur="1000">
                                          <p:stCondLst>
                                            <p:cond delay="0"/>
                                          </p:stCondLst>
                                        </p:cTn>
                                        <p:tgtEl>
                                          <p:spTgt spid="547"/>
                                        </p:tgtEl>
                                        <p:attrNameLst>
                                          <p:attrName>style.visibility</p:attrName>
                                        </p:attrNameLst>
                                      </p:cBhvr>
                                      <p:to>
                                        <p:strVal val="visible"/>
                                      </p:to>
                                    </p:set>
                                  </p:childTnLst>
                                </p:cTn>
                              </p:par>
                            </p:childTnLst>
                          </p:cTn>
                        </p:par>
                        <p:par>
                          <p:cTn id="1042" fill="hold">
                            <p:stCondLst>
                              <p:cond delay="210500"/>
                            </p:stCondLst>
                            <p:childTnLst>
                              <p:par>
                                <p:cTn id="1043" presetID="11" presetClass="entr" presetSubtype="0" fill="hold" grpId="0" nodeType="afterEffect">
                                  <p:stCondLst>
                                    <p:cond delay="0"/>
                                  </p:stCondLst>
                                  <p:childTnLst>
                                    <p:set>
                                      <p:cBhvr>
                                        <p:cTn id="1044" dur="1000">
                                          <p:stCondLst>
                                            <p:cond delay="0"/>
                                          </p:stCondLst>
                                        </p:cTn>
                                        <p:tgtEl>
                                          <p:spTgt spid="548"/>
                                        </p:tgtEl>
                                        <p:attrNameLst>
                                          <p:attrName>style.visibility</p:attrName>
                                        </p:attrNameLst>
                                      </p:cBhvr>
                                      <p:to>
                                        <p:strVal val="visible"/>
                                      </p:to>
                                    </p:set>
                                  </p:childTnLst>
                                </p:cTn>
                              </p:par>
                            </p:childTnLst>
                          </p:cTn>
                        </p:par>
                        <p:par>
                          <p:cTn id="1045" fill="hold">
                            <p:stCondLst>
                              <p:cond delay="211500"/>
                            </p:stCondLst>
                            <p:childTnLst>
                              <p:par>
                                <p:cTn id="1046" presetID="11" presetClass="entr" presetSubtype="0" fill="hold" grpId="0" nodeType="afterEffect">
                                  <p:stCondLst>
                                    <p:cond delay="0"/>
                                  </p:stCondLst>
                                  <p:childTnLst>
                                    <p:set>
                                      <p:cBhvr>
                                        <p:cTn id="1047" dur="1000">
                                          <p:stCondLst>
                                            <p:cond delay="0"/>
                                          </p:stCondLst>
                                        </p:cTn>
                                        <p:tgtEl>
                                          <p:spTgt spid="549"/>
                                        </p:tgtEl>
                                        <p:attrNameLst>
                                          <p:attrName>style.visibility</p:attrName>
                                        </p:attrNameLst>
                                      </p:cBhvr>
                                      <p:to>
                                        <p:strVal val="visible"/>
                                      </p:to>
                                    </p:set>
                                  </p:childTnLst>
                                </p:cTn>
                              </p:par>
                            </p:childTnLst>
                          </p:cTn>
                        </p:par>
                        <p:par>
                          <p:cTn id="1048" fill="hold">
                            <p:stCondLst>
                              <p:cond delay="212500"/>
                            </p:stCondLst>
                            <p:childTnLst>
                              <p:par>
                                <p:cTn id="1049" presetID="11" presetClass="entr" presetSubtype="0" fill="hold" grpId="0" nodeType="afterEffect">
                                  <p:stCondLst>
                                    <p:cond delay="0"/>
                                  </p:stCondLst>
                                  <p:childTnLst>
                                    <p:set>
                                      <p:cBhvr>
                                        <p:cTn id="1050" dur="1000">
                                          <p:stCondLst>
                                            <p:cond delay="0"/>
                                          </p:stCondLst>
                                        </p:cTn>
                                        <p:tgtEl>
                                          <p:spTgt spid="550"/>
                                        </p:tgtEl>
                                        <p:attrNameLst>
                                          <p:attrName>style.visibility</p:attrName>
                                        </p:attrNameLst>
                                      </p:cBhvr>
                                      <p:to>
                                        <p:strVal val="visible"/>
                                      </p:to>
                                    </p:set>
                                  </p:childTnLst>
                                </p:cTn>
                              </p:par>
                            </p:childTnLst>
                          </p:cTn>
                        </p:par>
                        <p:par>
                          <p:cTn id="1051" fill="hold">
                            <p:stCondLst>
                              <p:cond delay="213500"/>
                            </p:stCondLst>
                            <p:childTnLst>
                              <p:par>
                                <p:cTn id="1052" presetID="11" presetClass="entr" presetSubtype="0" fill="hold" grpId="0" nodeType="afterEffect">
                                  <p:stCondLst>
                                    <p:cond delay="0"/>
                                  </p:stCondLst>
                                  <p:childTnLst>
                                    <p:set>
                                      <p:cBhvr>
                                        <p:cTn id="1053" dur="1000">
                                          <p:stCondLst>
                                            <p:cond delay="0"/>
                                          </p:stCondLst>
                                        </p:cTn>
                                        <p:tgtEl>
                                          <p:spTgt spid="551"/>
                                        </p:tgtEl>
                                        <p:attrNameLst>
                                          <p:attrName>style.visibility</p:attrName>
                                        </p:attrNameLst>
                                      </p:cBhvr>
                                      <p:to>
                                        <p:strVal val="visible"/>
                                      </p:to>
                                    </p:set>
                                  </p:childTnLst>
                                </p:cTn>
                              </p:par>
                            </p:childTnLst>
                          </p:cTn>
                        </p:par>
                        <p:par>
                          <p:cTn id="1054" fill="hold">
                            <p:stCondLst>
                              <p:cond delay="214500"/>
                            </p:stCondLst>
                            <p:childTnLst>
                              <p:par>
                                <p:cTn id="1055" presetID="11" presetClass="entr" presetSubtype="0" fill="hold" grpId="0" nodeType="afterEffect">
                                  <p:stCondLst>
                                    <p:cond delay="0"/>
                                  </p:stCondLst>
                                  <p:childTnLst>
                                    <p:set>
                                      <p:cBhvr>
                                        <p:cTn id="1056" dur="1000">
                                          <p:stCondLst>
                                            <p:cond delay="0"/>
                                          </p:stCondLst>
                                        </p:cTn>
                                        <p:tgtEl>
                                          <p:spTgt spid="552"/>
                                        </p:tgtEl>
                                        <p:attrNameLst>
                                          <p:attrName>style.visibility</p:attrName>
                                        </p:attrNameLst>
                                      </p:cBhvr>
                                      <p:to>
                                        <p:strVal val="visible"/>
                                      </p:to>
                                    </p:set>
                                  </p:childTnLst>
                                </p:cTn>
                              </p:par>
                            </p:childTnLst>
                          </p:cTn>
                        </p:par>
                        <p:par>
                          <p:cTn id="1057" fill="hold">
                            <p:stCondLst>
                              <p:cond delay="215500"/>
                            </p:stCondLst>
                            <p:childTnLst>
                              <p:par>
                                <p:cTn id="1058" presetID="11" presetClass="entr" presetSubtype="0" fill="hold" grpId="0" nodeType="afterEffect">
                                  <p:stCondLst>
                                    <p:cond delay="0"/>
                                  </p:stCondLst>
                                  <p:childTnLst>
                                    <p:set>
                                      <p:cBhvr>
                                        <p:cTn id="1059" dur="1000">
                                          <p:stCondLst>
                                            <p:cond delay="0"/>
                                          </p:stCondLst>
                                        </p:cTn>
                                        <p:tgtEl>
                                          <p:spTgt spid="553"/>
                                        </p:tgtEl>
                                        <p:attrNameLst>
                                          <p:attrName>style.visibility</p:attrName>
                                        </p:attrNameLst>
                                      </p:cBhvr>
                                      <p:to>
                                        <p:strVal val="visible"/>
                                      </p:to>
                                    </p:set>
                                  </p:childTnLst>
                                </p:cTn>
                              </p:par>
                            </p:childTnLst>
                          </p:cTn>
                        </p:par>
                        <p:par>
                          <p:cTn id="1060" fill="hold">
                            <p:stCondLst>
                              <p:cond delay="216500"/>
                            </p:stCondLst>
                            <p:childTnLst>
                              <p:par>
                                <p:cTn id="1061" presetID="11" presetClass="entr" presetSubtype="0" fill="hold" grpId="0" nodeType="afterEffect">
                                  <p:stCondLst>
                                    <p:cond delay="0"/>
                                  </p:stCondLst>
                                  <p:childTnLst>
                                    <p:set>
                                      <p:cBhvr>
                                        <p:cTn id="1062" dur="1000">
                                          <p:stCondLst>
                                            <p:cond delay="0"/>
                                          </p:stCondLst>
                                        </p:cTn>
                                        <p:tgtEl>
                                          <p:spTgt spid="554"/>
                                        </p:tgtEl>
                                        <p:attrNameLst>
                                          <p:attrName>style.visibility</p:attrName>
                                        </p:attrNameLst>
                                      </p:cBhvr>
                                      <p:to>
                                        <p:strVal val="visible"/>
                                      </p:to>
                                    </p:set>
                                  </p:childTnLst>
                                </p:cTn>
                              </p:par>
                            </p:childTnLst>
                          </p:cTn>
                        </p:par>
                        <p:par>
                          <p:cTn id="1063" fill="hold">
                            <p:stCondLst>
                              <p:cond delay="217500"/>
                            </p:stCondLst>
                            <p:childTnLst>
                              <p:par>
                                <p:cTn id="1064" presetID="11" presetClass="entr" presetSubtype="0" fill="hold" grpId="0" nodeType="afterEffect">
                                  <p:stCondLst>
                                    <p:cond delay="0"/>
                                  </p:stCondLst>
                                  <p:childTnLst>
                                    <p:set>
                                      <p:cBhvr>
                                        <p:cTn id="1065" dur="1000">
                                          <p:stCondLst>
                                            <p:cond delay="0"/>
                                          </p:stCondLst>
                                        </p:cTn>
                                        <p:tgtEl>
                                          <p:spTgt spid="555"/>
                                        </p:tgtEl>
                                        <p:attrNameLst>
                                          <p:attrName>style.visibility</p:attrName>
                                        </p:attrNameLst>
                                      </p:cBhvr>
                                      <p:to>
                                        <p:strVal val="visible"/>
                                      </p:to>
                                    </p:set>
                                  </p:childTnLst>
                                </p:cTn>
                              </p:par>
                            </p:childTnLst>
                          </p:cTn>
                        </p:par>
                        <p:par>
                          <p:cTn id="1066" fill="hold">
                            <p:stCondLst>
                              <p:cond delay="218500"/>
                            </p:stCondLst>
                            <p:childTnLst>
                              <p:par>
                                <p:cTn id="1067" presetID="11" presetClass="entr" presetSubtype="0" fill="hold" grpId="0" nodeType="afterEffect">
                                  <p:stCondLst>
                                    <p:cond delay="0"/>
                                  </p:stCondLst>
                                  <p:childTnLst>
                                    <p:set>
                                      <p:cBhvr>
                                        <p:cTn id="1068" dur="1000">
                                          <p:stCondLst>
                                            <p:cond delay="0"/>
                                          </p:stCondLst>
                                        </p:cTn>
                                        <p:tgtEl>
                                          <p:spTgt spid="556"/>
                                        </p:tgtEl>
                                        <p:attrNameLst>
                                          <p:attrName>style.visibility</p:attrName>
                                        </p:attrNameLst>
                                      </p:cBhvr>
                                      <p:to>
                                        <p:strVal val="visible"/>
                                      </p:to>
                                    </p:set>
                                  </p:childTnLst>
                                </p:cTn>
                              </p:par>
                            </p:childTnLst>
                          </p:cTn>
                        </p:par>
                        <p:par>
                          <p:cTn id="1069" fill="hold">
                            <p:stCondLst>
                              <p:cond delay="219500"/>
                            </p:stCondLst>
                            <p:childTnLst>
                              <p:par>
                                <p:cTn id="1070" presetID="11" presetClass="entr" presetSubtype="0" fill="hold" grpId="0" nodeType="afterEffect">
                                  <p:stCondLst>
                                    <p:cond delay="0"/>
                                  </p:stCondLst>
                                  <p:childTnLst>
                                    <p:set>
                                      <p:cBhvr>
                                        <p:cTn id="1071" dur="1000">
                                          <p:stCondLst>
                                            <p:cond delay="0"/>
                                          </p:stCondLst>
                                        </p:cTn>
                                        <p:tgtEl>
                                          <p:spTgt spid="557"/>
                                        </p:tgtEl>
                                        <p:attrNameLst>
                                          <p:attrName>style.visibility</p:attrName>
                                        </p:attrNameLst>
                                      </p:cBhvr>
                                      <p:to>
                                        <p:strVal val="visible"/>
                                      </p:to>
                                    </p:set>
                                  </p:childTnLst>
                                </p:cTn>
                              </p:par>
                            </p:childTnLst>
                          </p:cTn>
                        </p:par>
                        <p:par>
                          <p:cTn id="1072" fill="hold">
                            <p:stCondLst>
                              <p:cond delay="220500"/>
                            </p:stCondLst>
                            <p:childTnLst>
                              <p:par>
                                <p:cTn id="1073" presetID="11" presetClass="entr" presetSubtype="0" fill="hold" grpId="0" nodeType="afterEffect">
                                  <p:stCondLst>
                                    <p:cond delay="0"/>
                                  </p:stCondLst>
                                  <p:childTnLst>
                                    <p:set>
                                      <p:cBhvr>
                                        <p:cTn id="1074" dur="1000">
                                          <p:stCondLst>
                                            <p:cond delay="0"/>
                                          </p:stCondLst>
                                        </p:cTn>
                                        <p:tgtEl>
                                          <p:spTgt spid="558"/>
                                        </p:tgtEl>
                                        <p:attrNameLst>
                                          <p:attrName>style.visibility</p:attrName>
                                        </p:attrNameLst>
                                      </p:cBhvr>
                                      <p:to>
                                        <p:strVal val="visible"/>
                                      </p:to>
                                    </p:set>
                                  </p:childTnLst>
                                </p:cTn>
                              </p:par>
                            </p:childTnLst>
                          </p:cTn>
                        </p:par>
                        <p:par>
                          <p:cTn id="1075" fill="hold">
                            <p:stCondLst>
                              <p:cond delay="221500"/>
                            </p:stCondLst>
                            <p:childTnLst>
                              <p:par>
                                <p:cTn id="1076" presetID="11" presetClass="entr" presetSubtype="0" fill="hold" grpId="0" nodeType="afterEffect">
                                  <p:stCondLst>
                                    <p:cond delay="0"/>
                                  </p:stCondLst>
                                  <p:childTnLst>
                                    <p:set>
                                      <p:cBhvr>
                                        <p:cTn id="1077" dur="1000">
                                          <p:stCondLst>
                                            <p:cond delay="0"/>
                                          </p:stCondLst>
                                        </p:cTn>
                                        <p:tgtEl>
                                          <p:spTgt spid="559"/>
                                        </p:tgtEl>
                                        <p:attrNameLst>
                                          <p:attrName>style.visibility</p:attrName>
                                        </p:attrNameLst>
                                      </p:cBhvr>
                                      <p:to>
                                        <p:strVal val="visible"/>
                                      </p:to>
                                    </p:set>
                                  </p:childTnLst>
                                </p:cTn>
                              </p:par>
                            </p:childTnLst>
                          </p:cTn>
                        </p:par>
                        <p:par>
                          <p:cTn id="1078" fill="hold">
                            <p:stCondLst>
                              <p:cond delay="222500"/>
                            </p:stCondLst>
                            <p:childTnLst>
                              <p:par>
                                <p:cTn id="1079" presetID="11" presetClass="entr" presetSubtype="0" fill="hold" grpId="0" nodeType="afterEffect">
                                  <p:stCondLst>
                                    <p:cond delay="0"/>
                                  </p:stCondLst>
                                  <p:childTnLst>
                                    <p:set>
                                      <p:cBhvr>
                                        <p:cTn id="1080" dur="1000">
                                          <p:stCondLst>
                                            <p:cond delay="0"/>
                                          </p:stCondLst>
                                        </p:cTn>
                                        <p:tgtEl>
                                          <p:spTgt spid="560"/>
                                        </p:tgtEl>
                                        <p:attrNameLst>
                                          <p:attrName>style.visibility</p:attrName>
                                        </p:attrNameLst>
                                      </p:cBhvr>
                                      <p:to>
                                        <p:strVal val="visible"/>
                                      </p:to>
                                    </p:set>
                                  </p:childTnLst>
                                </p:cTn>
                              </p:par>
                            </p:childTnLst>
                          </p:cTn>
                        </p:par>
                        <p:par>
                          <p:cTn id="1081" fill="hold">
                            <p:stCondLst>
                              <p:cond delay="223500"/>
                            </p:stCondLst>
                            <p:childTnLst>
                              <p:par>
                                <p:cTn id="1082" presetID="11" presetClass="entr" presetSubtype="0" fill="hold" grpId="0" nodeType="afterEffect">
                                  <p:stCondLst>
                                    <p:cond delay="0"/>
                                  </p:stCondLst>
                                  <p:childTnLst>
                                    <p:set>
                                      <p:cBhvr>
                                        <p:cTn id="1083" dur="1000">
                                          <p:stCondLst>
                                            <p:cond delay="0"/>
                                          </p:stCondLst>
                                        </p:cTn>
                                        <p:tgtEl>
                                          <p:spTgt spid="561"/>
                                        </p:tgtEl>
                                        <p:attrNameLst>
                                          <p:attrName>style.visibility</p:attrName>
                                        </p:attrNameLst>
                                      </p:cBhvr>
                                      <p:to>
                                        <p:strVal val="visible"/>
                                      </p:to>
                                    </p:set>
                                  </p:childTnLst>
                                </p:cTn>
                              </p:par>
                            </p:childTnLst>
                          </p:cTn>
                        </p:par>
                        <p:par>
                          <p:cTn id="1084" fill="hold">
                            <p:stCondLst>
                              <p:cond delay="224500"/>
                            </p:stCondLst>
                            <p:childTnLst>
                              <p:par>
                                <p:cTn id="1085" presetID="11" presetClass="entr" presetSubtype="0" fill="hold" grpId="0" nodeType="afterEffect">
                                  <p:stCondLst>
                                    <p:cond delay="0"/>
                                  </p:stCondLst>
                                  <p:childTnLst>
                                    <p:set>
                                      <p:cBhvr>
                                        <p:cTn id="1086" dur="1000">
                                          <p:stCondLst>
                                            <p:cond delay="0"/>
                                          </p:stCondLst>
                                        </p:cTn>
                                        <p:tgtEl>
                                          <p:spTgt spid="562"/>
                                        </p:tgtEl>
                                        <p:attrNameLst>
                                          <p:attrName>style.visibility</p:attrName>
                                        </p:attrNameLst>
                                      </p:cBhvr>
                                      <p:to>
                                        <p:strVal val="visible"/>
                                      </p:to>
                                    </p:set>
                                  </p:childTnLst>
                                </p:cTn>
                              </p:par>
                            </p:childTnLst>
                          </p:cTn>
                        </p:par>
                        <p:par>
                          <p:cTn id="1087" fill="hold">
                            <p:stCondLst>
                              <p:cond delay="225500"/>
                            </p:stCondLst>
                            <p:childTnLst>
                              <p:par>
                                <p:cTn id="1088" presetID="11" presetClass="entr" presetSubtype="0" fill="hold" grpId="0" nodeType="afterEffect">
                                  <p:stCondLst>
                                    <p:cond delay="0"/>
                                  </p:stCondLst>
                                  <p:childTnLst>
                                    <p:set>
                                      <p:cBhvr>
                                        <p:cTn id="1089" dur="1000">
                                          <p:stCondLst>
                                            <p:cond delay="0"/>
                                          </p:stCondLst>
                                        </p:cTn>
                                        <p:tgtEl>
                                          <p:spTgt spid="563"/>
                                        </p:tgtEl>
                                        <p:attrNameLst>
                                          <p:attrName>style.visibility</p:attrName>
                                        </p:attrNameLst>
                                      </p:cBhvr>
                                      <p:to>
                                        <p:strVal val="visible"/>
                                      </p:to>
                                    </p:set>
                                  </p:childTnLst>
                                </p:cTn>
                              </p:par>
                            </p:childTnLst>
                          </p:cTn>
                        </p:par>
                        <p:par>
                          <p:cTn id="1090" fill="hold">
                            <p:stCondLst>
                              <p:cond delay="226500"/>
                            </p:stCondLst>
                            <p:childTnLst>
                              <p:par>
                                <p:cTn id="1091" presetID="11" presetClass="entr" presetSubtype="0" fill="hold" grpId="0" nodeType="afterEffect">
                                  <p:stCondLst>
                                    <p:cond delay="0"/>
                                  </p:stCondLst>
                                  <p:childTnLst>
                                    <p:set>
                                      <p:cBhvr>
                                        <p:cTn id="1092" dur="1000">
                                          <p:stCondLst>
                                            <p:cond delay="0"/>
                                          </p:stCondLst>
                                        </p:cTn>
                                        <p:tgtEl>
                                          <p:spTgt spid="564"/>
                                        </p:tgtEl>
                                        <p:attrNameLst>
                                          <p:attrName>style.visibility</p:attrName>
                                        </p:attrNameLst>
                                      </p:cBhvr>
                                      <p:to>
                                        <p:strVal val="visible"/>
                                      </p:to>
                                    </p:set>
                                  </p:childTnLst>
                                </p:cTn>
                              </p:par>
                            </p:childTnLst>
                          </p:cTn>
                        </p:par>
                        <p:par>
                          <p:cTn id="1093" fill="hold">
                            <p:stCondLst>
                              <p:cond delay="227500"/>
                            </p:stCondLst>
                            <p:childTnLst>
                              <p:par>
                                <p:cTn id="1094" presetID="11" presetClass="entr" presetSubtype="0" fill="hold" grpId="0" nodeType="afterEffect">
                                  <p:stCondLst>
                                    <p:cond delay="0"/>
                                  </p:stCondLst>
                                  <p:childTnLst>
                                    <p:set>
                                      <p:cBhvr>
                                        <p:cTn id="1095" dur="1000">
                                          <p:stCondLst>
                                            <p:cond delay="0"/>
                                          </p:stCondLst>
                                        </p:cTn>
                                        <p:tgtEl>
                                          <p:spTgt spid="565"/>
                                        </p:tgtEl>
                                        <p:attrNameLst>
                                          <p:attrName>style.visibility</p:attrName>
                                        </p:attrNameLst>
                                      </p:cBhvr>
                                      <p:to>
                                        <p:strVal val="visible"/>
                                      </p:to>
                                    </p:set>
                                  </p:childTnLst>
                                </p:cTn>
                              </p:par>
                            </p:childTnLst>
                          </p:cTn>
                        </p:par>
                        <p:par>
                          <p:cTn id="1096" fill="hold">
                            <p:stCondLst>
                              <p:cond delay="228500"/>
                            </p:stCondLst>
                            <p:childTnLst>
                              <p:par>
                                <p:cTn id="1097" presetID="11" presetClass="entr" presetSubtype="0" fill="hold" grpId="0" nodeType="afterEffect">
                                  <p:stCondLst>
                                    <p:cond delay="0"/>
                                  </p:stCondLst>
                                  <p:childTnLst>
                                    <p:set>
                                      <p:cBhvr>
                                        <p:cTn id="1098" dur="1000">
                                          <p:stCondLst>
                                            <p:cond delay="0"/>
                                          </p:stCondLst>
                                        </p:cTn>
                                        <p:tgtEl>
                                          <p:spTgt spid="566"/>
                                        </p:tgtEl>
                                        <p:attrNameLst>
                                          <p:attrName>style.visibility</p:attrName>
                                        </p:attrNameLst>
                                      </p:cBhvr>
                                      <p:to>
                                        <p:strVal val="visible"/>
                                      </p:to>
                                    </p:set>
                                  </p:childTnLst>
                                </p:cTn>
                              </p:par>
                            </p:childTnLst>
                          </p:cTn>
                        </p:par>
                        <p:par>
                          <p:cTn id="1099" fill="hold">
                            <p:stCondLst>
                              <p:cond delay="229500"/>
                            </p:stCondLst>
                            <p:childTnLst>
                              <p:par>
                                <p:cTn id="1100" presetID="11" presetClass="entr" presetSubtype="0" fill="hold" grpId="0" nodeType="afterEffect">
                                  <p:stCondLst>
                                    <p:cond delay="0"/>
                                  </p:stCondLst>
                                  <p:childTnLst>
                                    <p:set>
                                      <p:cBhvr>
                                        <p:cTn id="1101" dur="1000">
                                          <p:stCondLst>
                                            <p:cond delay="0"/>
                                          </p:stCondLst>
                                        </p:cTn>
                                        <p:tgtEl>
                                          <p:spTgt spid="567"/>
                                        </p:tgtEl>
                                        <p:attrNameLst>
                                          <p:attrName>style.visibility</p:attrName>
                                        </p:attrNameLst>
                                      </p:cBhvr>
                                      <p:to>
                                        <p:strVal val="visible"/>
                                      </p:to>
                                    </p:set>
                                  </p:childTnLst>
                                </p:cTn>
                              </p:par>
                            </p:childTnLst>
                          </p:cTn>
                        </p:par>
                        <p:par>
                          <p:cTn id="1102" fill="hold">
                            <p:stCondLst>
                              <p:cond delay="230500"/>
                            </p:stCondLst>
                            <p:childTnLst>
                              <p:par>
                                <p:cTn id="1103" presetID="11" presetClass="entr" presetSubtype="0" fill="hold" grpId="0" nodeType="afterEffect">
                                  <p:stCondLst>
                                    <p:cond delay="0"/>
                                  </p:stCondLst>
                                  <p:childTnLst>
                                    <p:set>
                                      <p:cBhvr>
                                        <p:cTn id="1104" dur="1000">
                                          <p:stCondLst>
                                            <p:cond delay="0"/>
                                          </p:stCondLst>
                                        </p:cTn>
                                        <p:tgtEl>
                                          <p:spTgt spid="568"/>
                                        </p:tgtEl>
                                        <p:attrNameLst>
                                          <p:attrName>style.visibility</p:attrName>
                                        </p:attrNameLst>
                                      </p:cBhvr>
                                      <p:to>
                                        <p:strVal val="visible"/>
                                      </p:to>
                                    </p:set>
                                  </p:childTnLst>
                                </p:cTn>
                              </p:par>
                            </p:childTnLst>
                          </p:cTn>
                        </p:par>
                        <p:par>
                          <p:cTn id="1105" fill="hold">
                            <p:stCondLst>
                              <p:cond delay="231500"/>
                            </p:stCondLst>
                            <p:childTnLst>
                              <p:par>
                                <p:cTn id="1106" presetID="11" presetClass="entr" presetSubtype="0" fill="hold" grpId="0" nodeType="afterEffect">
                                  <p:stCondLst>
                                    <p:cond delay="0"/>
                                  </p:stCondLst>
                                  <p:childTnLst>
                                    <p:set>
                                      <p:cBhvr>
                                        <p:cTn id="1107" dur="1000">
                                          <p:stCondLst>
                                            <p:cond delay="0"/>
                                          </p:stCondLst>
                                        </p:cTn>
                                        <p:tgtEl>
                                          <p:spTgt spid="569"/>
                                        </p:tgtEl>
                                        <p:attrNameLst>
                                          <p:attrName>style.visibility</p:attrName>
                                        </p:attrNameLst>
                                      </p:cBhvr>
                                      <p:to>
                                        <p:strVal val="visible"/>
                                      </p:to>
                                    </p:set>
                                  </p:childTnLst>
                                </p:cTn>
                              </p:par>
                            </p:childTnLst>
                          </p:cTn>
                        </p:par>
                        <p:par>
                          <p:cTn id="1108" fill="hold">
                            <p:stCondLst>
                              <p:cond delay="232500"/>
                            </p:stCondLst>
                            <p:childTnLst>
                              <p:par>
                                <p:cTn id="1109" presetID="11" presetClass="entr" presetSubtype="0" fill="hold" grpId="0" nodeType="afterEffect">
                                  <p:stCondLst>
                                    <p:cond delay="0"/>
                                  </p:stCondLst>
                                  <p:childTnLst>
                                    <p:set>
                                      <p:cBhvr>
                                        <p:cTn id="1110" dur="1000">
                                          <p:stCondLst>
                                            <p:cond delay="0"/>
                                          </p:stCondLst>
                                        </p:cTn>
                                        <p:tgtEl>
                                          <p:spTgt spid="570"/>
                                        </p:tgtEl>
                                        <p:attrNameLst>
                                          <p:attrName>style.visibility</p:attrName>
                                        </p:attrNameLst>
                                      </p:cBhvr>
                                      <p:to>
                                        <p:strVal val="visible"/>
                                      </p:to>
                                    </p:set>
                                  </p:childTnLst>
                                </p:cTn>
                              </p:par>
                            </p:childTnLst>
                          </p:cTn>
                        </p:par>
                        <p:par>
                          <p:cTn id="1111" fill="hold">
                            <p:stCondLst>
                              <p:cond delay="233500"/>
                            </p:stCondLst>
                            <p:childTnLst>
                              <p:par>
                                <p:cTn id="1112" presetID="11" presetClass="entr" presetSubtype="0" fill="hold" grpId="0" nodeType="afterEffect">
                                  <p:stCondLst>
                                    <p:cond delay="0"/>
                                  </p:stCondLst>
                                  <p:childTnLst>
                                    <p:set>
                                      <p:cBhvr>
                                        <p:cTn id="1113" dur="1000">
                                          <p:stCondLst>
                                            <p:cond delay="0"/>
                                          </p:stCondLst>
                                        </p:cTn>
                                        <p:tgtEl>
                                          <p:spTgt spid="571"/>
                                        </p:tgtEl>
                                        <p:attrNameLst>
                                          <p:attrName>style.visibility</p:attrName>
                                        </p:attrNameLst>
                                      </p:cBhvr>
                                      <p:to>
                                        <p:strVal val="visible"/>
                                      </p:to>
                                    </p:set>
                                  </p:childTnLst>
                                </p:cTn>
                              </p:par>
                            </p:childTnLst>
                          </p:cTn>
                        </p:par>
                        <p:par>
                          <p:cTn id="1114" fill="hold">
                            <p:stCondLst>
                              <p:cond delay="234500"/>
                            </p:stCondLst>
                            <p:childTnLst>
                              <p:par>
                                <p:cTn id="1115" presetID="11" presetClass="entr" presetSubtype="0" fill="hold" grpId="0" nodeType="afterEffect">
                                  <p:stCondLst>
                                    <p:cond delay="0"/>
                                  </p:stCondLst>
                                  <p:childTnLst>
                                    <p:set>
                                      <p:cBhvr>
                                        <p:cTn id="1116" dur="1000">
                                          <p:stCondLst>
                                            <p:cond delay="0"/>
                                          </p:stCondLst>
                                        </p:cTn>
                                        <p:tgtEl>
                                          <p:spTgt spid="572"/>
                                        </p:tgtEl>
                                        <p:attrNameLst>
                                          <p:attrName>style.visibility</p:attrName>
                                        </p:attrNameLst>
                                      </p:cBhvr>
                                      <p:to>
                                        <p:strVal val="visible"/>
                                      </p:to>
                                    </p:set>
                                  </p:childTnLst>
                                </p:cTn>
                              </p:par>
                            </p:childTnLst>
                          </p:cTn>
                        </p:par>
                        <p:par>
                          <p:cTn id="1117" fill="hold">
                            <p:stCondLst>
                              <p:cond delay="235500"/>
                            </p:stCondLst>
                            <p:childTnLst>
                              <p:par>
                                <p:cTn id="1118" presetID="11" presetClass="entr" presetSubtype="0" fill="hold" grpId="0" nodeType="afterEffect">
                                  <p:stCondLst>
                                    <p:cond delay="0"/>
                                  </p:stCondLst>
                                  <p:childTnLst>
                                    <p:set>
                                      <p:cBhvr>
                                        <p:cTn id="1119" dur="1000">
                                          <p:stCondLst>
                                            <p:cond delay="0"/>
                                          </p:stCondLst>
                                        </p:cTn>
                                        <p:tgtEl>
                                          <p:spTgt spid="573"/>
                                        </p:tgtEl>
                                        <p:attrNameLst>
                                          <p:attrName>style.visibility</p:attrName>
                                        </p:attrNameLst>
                                      </p:cBhvr>
                                      <p:to>
                                        <p:strVal val="visible"/>
                                      </p:to>
                                    </p:set>
                                  </p:childTnLst>
                                </p:cTn>
                              </p:par>
                            </p:childTnLst>
                          </p:cTn>
                        </p:par>
                        <p:par>
                          <p:cTn id="1120" fill="hold">
                            <p:stCondLst>
                              <p:cond delay="236500"/>
                            </p:stCondLst>
                            <p:childTnLst>
                              <p:par>
                                <p:cTn id="1121" presetID="11" presetClass="entr" presetSubtype="0" fill="hold" grpId="0" nodeType="afterEffect">
                                  <p:stCondLst>
                                    <p:cond delay="0"/>
                                  </p:stCondLst>
                                  <p:childTnLst>
                                    <p:set>
                                      <p:cBhvr>
                                        <p:cTn id="1122" dur="1000">
                                          <p:stCondLst>
                                            <p:cond delay="0"/>
                                          </p:stCondLst>
                                        </p:cTn>
                                        <p:tgtEl>
                                          <p:spTgt spid="574"/>
                                        </p:tgtEl>
                                        <p:attrNameLst>
                                          <p:attrName>style.visibility</p:attrName>
                                        </p:attrNameLst>
                                      </p:cBhvr>
                                      <p:to>
                                        <p:strVal val="visible"/>
                                      </p:to>
                                    </p:set>
                                  </p:childTnLst>
                                </p:cTn>
                              </p:par>
                            </p:childTnLst>
                          </p:cTn>
                        </p:par>
                        <p:par>
                          <p:cTn id="1123" fill="hold">
                            <p:stCondLst>
                              <p:cond delay="237500"/>
                            </p:stCondLst>
                            <p:childTnLst>
                              <p:par>
                                <p:cTn id="1124" presetID="11" presetClass="entr" presetSubtype="0" fill="hold" grpId="0" nodeType="afterEffect">
                                  <p:stCondLst>
                                    <p:cond delay="0"/>
                                  </p:stCondLst>
                                  <p:childTnLst>
                                    <p:set>
                                      <p:cBhvr>
                                        <p:cTn id="1125" dur="1000">
                                          <p:stCondLst>
                                            <p:cond delay="0"/>
                                          </p:stCondLst>
                                        </p:cTn>
                                        <p:tgtEl>
                                          <p:spTgt spid="575"/>
                                        </p:tgtEl>
                                        <p:attrNameLst>
                                          <p:attrName>style.visibility</p:attrName>
                                        </p:attrNameLst>
                                      </p:cBhvr>
                                      <p:to>
                                        <p:strVal val="visible"/>
                                      </p:to>
                                    </p:set>
                                  </p:childTnLst>
                                </p:cTn>
                              </p:par>
                            </p:childTnLst>
                          </p:cTn>
                        </p:par>
                        <p:par>
                          <p:cTn id="1126" fill="hold">
                            <p:stCondLst>
                              <p:cond delay="238500"/>
                            </p:stCondLst>
                            <p:childTnLst>
                              <p:par>
                                <p:cTn id="1127" presetID="11" presetClass="entr" presetSubtype="0" fill="hold" grpId="0" nodeType="afterEffect">
                                  <p:stCondLst>
                                    <p:cond delay="0"/>
                                  </p:stCondLst>
                                  <p:childTnLst>
                                    <p:set>
                                      <p:cBhvr>
                                        <p:cTn id="1128" dur="1000">
                                          <p:stCondLst>
                                            <p:cond delay="0"/>
                                          </p:stCondLst>
                                        </p:cTn>
                                        <p:tgtEl>
                                          <p:spTgt spid="576"/>
                                        </p:tgtEl>
                                        <p:attrNameLst>
                                          <p:attrName>style.visibility</p:attrName>
                                        </p:attrNameLst>
                                      </p:cBhvr>
                                      <p:to>
                                        <p:strVal val="visible"/>
                                      </p:to>
                                    </p:set>
                                  </p:childTnLst>
                                </p:cTn>
                              </p:par>
                            </p:childTnLst>
                          </p:cTn>
                        </p:par>
                        <p:par>
                          <p:cTn id="1129" fill="hold">
                            <p:stCondLst>
                              <p:cond delay="239500"/>
                            </p:stCondLst>
                            <p:childTnLst>
                              <p:par>
                                <p:cTn id="1130" presetID="11" presetClass="entr" presetSubtype="0" fill="hold" grpId="0" nodeType="afterEffect">
                                  <p:stCondLst>
                                    <p:cond delay="0"/>
                                  </p:stCondLst>
                                  <p:childTnLst>
                                    <p:set>
                                      <p:cBhvr>
                                        <p:cTn id="1131" dur="1000">
                                          <p:stCondLst>
                                            <p:cond delay="0"/>
                                          </p:stCondLst>
                                        </p:cTn>
                                        <p:tgtEl>
                                          <p:spTgt spid="577"/>
                                        </p:tgtEl>
                                        <p:attrNameLst>
                                          <p:attrName>style.visibility</p:attrName>
                                        </p:attrNameLst>
                                      </p:cBhvr>
                                      <p:to>
                                        <p:strVal val="visible"/>
                                      </p:to>
                                    </p:set>
                                  </p:childTnLst>
                                </p:cTn>
                              </p:par>
                            </p:childTnLst>
                          </p:cTn>
                        </p:par>
                        <p:par>
                          <p:cTn id="1132" fill="hold">
                            <p:stCondLst>
                              <p:cond delay="240500"/>
                            </p:stCondLst>
                            <p:childTnLst>
                              <p:par>
                                <p:cTn id="1133" presetID="11" presetClass="entr" presetSubtype="0" fill="hold" grpId="0" nodeType="afterEffect">
                                  <p:stCondLst>
                                    <p:cond delay="0"/>
                                  </p:stCondLst>
                                  <p:childTnLst>
                                    <p:set>
                                      <p:cBhvr>
                                        <p:cTn id="1134" dur="1000">
                                          <p:stCondLst>
                                            <p:cond delay="0"/>
                                          </p:stCondLst>
                                        </p:cTn>
                                        <p:tgtEl>
                                          <p:spTgt spid="578"/>
                                        </p:tgtEl>
                                        <p:attrNameLst>
                                          <p:attrName>style.visibility</p:attrName>
                                        </p:attrNameLst>
                                      </p:cBhvr>
                                      <p:to>
                                        <p:strVal val="visible"/>
                                      </p:to>
                                    </p:set>
                                  </p:childTnLst>
                                </p:cTn>
                              </p:par>
                            </p:childTnLst>
                          </p:cTn>
                        </p:par>
                        <p:par>
                          <p:cTn id="1135" fill="hold">
                            <p:stCondLst>
                              <p:cond delay="241500"/>
                            </p:stCondLst>
                            <p:childTnLst>
                              <p:par>
                                <p:cTn id="1136" presetID="11" presetClass="entr" presetSubtype="0" fill="hold" grpId="0" nodeType="afterEffect">
                                  <p:stCondLst>
                                    <p:cond delay="0"/>
                                  </p:stCondLst>
                                  <p:childTnLst>
                                    <p:set>
                                      <p:cBhvr>
                                        <p:cTn id="1137" dur="1000">
                                          <p:stCondLst>
                                            <p:cond delay="0"/>
                                          </p:stCondLst>
                                        </p:cTn>
                                        <p:tgtEl>
                                          <p:spTgt spid="579"/>
                                        </p:tgtEl>
                                        <p:attrNameLst>
                                          <p:attrName>style.visibility</p:attrName>
                                        </p:attrNameLst>
                                      </p:cBhvr>
                                      <p:to>
                                        <p:strVal val="visible"/>
                                      </p:to>
                                    </p:set>
                                  </p:childTnLst>
                                </p:cTn>
                              </p:par>
                            </p:childTnLst>
                          </p:cTn>
                        </p:par>
                        <p:par>
                          <p:cTn id="1138" fill="hold">
                            <p:stCondLst>
                              <p:cond delay="242500"/>
                            </p:stCondLst>
                            <p:childTnLst>
                              <p:par>
                                <p:cTn id="1139" presetID="11" presetClass="entr" presetSubtype="0" fill="hold" grpId="0" nodeType="afterEffect">
                                  <p:stCondLst>
                                    <p:cond delay="0"/>
                                  </p:stCondLst>
                                  <p:childTnLst>
                                    <p:set>
                                      <p:cBhvr>
                                        <p:cTn id="1140" dur="1000">
                                          <p:stCondLst>
                                            <p:cond delay="0"/>
                                          </p:stCondLst>
                                        </p:cTn>
                                        <p:tgtEl>
                                          <p:spTgt spid="580"/>
                                        </p:tgtEl>
                                        <p:attrNameLst>
                                          <p:attrName>style.visibility</p:attrName>
                                        </p:attrNameLst>
                                      </p:cBhvr>
                                      <p:to>
                                        <p:strVal val="visible"/>
                                      </p:to>
                                    </p:set>
                                  </p:childTnLst>
                                </p:cTn>
                              </p:par>
                            </p:childTnLst>
                          </p:cTn>
                        </p:par>
                        <p:par>
                          <p:cTn id="1141" fill="hold">
                            <p:stCondLst>
                              <p:cond delay="243500"/>
                            </p:stCondLst>
                            <p:childTnLst>
                              <p:par>
                                <p:cTn id="1142" presetID="11" presetClass="entr" presetSubtype="0" fill="hold" grpId="0" nodeType="afterEffect">
                                  <p:stCondLst>
                                    <p:cond delay="0"/>
                                  </p:stCondLst>
                                  <p:childTnLst>
                                    <p:set>
                                      <p:cBhvr>
                                        <p:cTn id="1143" dur="1000">
                                          <p:stCondLst>
                                            <p:cond delay="0"/>
                                          </p:stCondLst>
                                        </p:cTn>
                                        <p:tgtEl>
                                          <p:spTgt spid="581"/>
                                        </p:tgtEl>
                                        <p:attrNameLst>
                                          <p:attrName>style.visibility</p:attrName>
                                        </p:attrNameLst>
                                      </p:cBhvr>
                                      <p:to>
                                        <p:strVal val="visible"/>
                                      </p:to>
                                    </p:set>
                                  </p:childTnLst>
                                </p:cTn>
                              </p:par>
                            </p:childTnLst>
                          </p:cTn>
                        </p:par>
                        <p:par>
                          <p:cTn id="1144" fill="hold">
                            <p:stCondLst>
                              <p:cond delay="244500"/>
                            </p:stCondLst>
                            <p:childTnLst>
                              <p:par>
                                <p:cTn id="1145" presetID="11" presetClass="entr" presetSubtype="0" fill="hold" grpId="0" nodeType="afterEffect">
                                  <p:stCondLst>
                                    <p:cond delay="0"/>
                                  </p:stCondLst>
                                  <p:childTnLst>
                                    <p:set>
                                      <p:cBhvr>
                                        <p:cTn id="1146" dur="1000">
                                          <p:stCondLst>
                                            <p:cond delay="0"/>
                                          </p:stCondLst>
                                        </p:cTn>
                                        <p:tgtEl>
                                          <p:spTgt spid="582"/>
                                        </p:tgtEl>
                                        <p:attrNameLst>
                                          <p:attrName>style.visibility</p:attrName>
                                        </p:attrNameLst>
                                      </p:cBhvr>
                                      <p:to>
                                        <p:strVal val="visible"/>
                                      </p:to>
                                    </p:set>
                                  </p:childTnLst>
                                </p:cTn>
                              </p:par>
                            </p:childTnLst>
                          </p:cTn>
                        </p:par>
                        <p:par>
                          <p:cTn id="1147" fill="hold">
                            <p:stCondLst>
                              <p:cond delay="245500"/>
                            </p:stCondLst>
                            <p:childTnLst>
                              <p:par>
                                <p:cTn id="1148" presetID="11" presetClass="entr" presetSubtype="0" fill="hold" grpId="0" nodeType="afterEffect">
                                  <p:stCondLst>
                                    <p:cond delay="0"/>
                                  </p:stCondLst>
                                  <p:childTnLst>
                                    <p:set>
                                      <p:cBhvr>
                                        <p:cTn id="1149" dur="1000">
                                          <p:stCondLst>
                                            <p:cond delay="0"/>
                                          </p:stCondLst>
                                        </p:cTn>
                                        <p:tgtEl>
                                          <p:spTgt spid="583"/>
                                        </p:tgtEl>
                                        <p:attrNameLst>
                                          <p:attrName>style.visibility</p:attrName>
                                        </p:attrNameLst>
                                      </p:cBhvr>
                                      <p:to>
                                        <p:strVal val="visible"/>
                                      </p:to>
                                    </p:set>
                                  </p:childTnLst>
                                </p:cTn>
                              </p:par>
                            </p:childTnLst>
                          </p:cTn>
                        </p:par>
                        <p:par>
                          <p:cTn id="1150" fill="hold">
                            <p:stCondLst>
                              <p:cond delay="246500"/>
                            </p:stCondLst>
                            <p:childTnLst>
                              <p:par>
                                <p:cTn id="1151" presetID="11" presetClass="entr" presetSubtype="0" fill="hold" grpId="0" nodeType="afterEffect">
                                  <p:stCondLst>
                                    <p:cond delay="0"/>
                                  </p:stCondLst>
                                  <p:childTnLst>
                                    <p:set>
                                      <p:cBhvr>
                                        <p:cTn id="1152" dur="1000">
                                          <p:stCondLst>
                                            <p:cond delay="0"/>
                                          </p:stCondLst>
                                        </p:cTn>
                                        <p:tgtEl>
                                          <p:spTgt spid="584"/>
                                        </p:tgtEl>
                                        <p:attrNameLst>
                                          <p:attrName>style.visibility</p:attrName>
                                        </p:attrNameLst>
                                      </p:cBhvr>
                                      <p:to>
                                        <p:strVal val="visible"/>
                                      </p:to>
                                    </p:set>
                                  </p:childTnLst>
                                </p:cTn>
                              </p:par>
                            </p:childTnLst>
                          </p:cTn>
                        </p:par>
                        <p:par>
                          <p:cTn id="1153" fill="hold">
                            <p:stCondLst>
                              <p:cond delay="247500"/>
                            </p:stCondLst>
                            <p:childTnLst>
                              <p:par>
                                <p:cTn id="1154" presetID="11" presetClass="entr" presetSubtype="0" fill="hold" grpId="0" nodeType="afterEffect">
                                  <p:stCondLst>
                                    <p:cond delay="0"/>
                                  </p:stCondLst>
                                  <p:childTnLst>
                                    <p:set>
                                      <p:cBhvr>
                                        <p:cTn id="1155" dur="1000">
                                          <p:stCondLst>
                                            <p:cond delay="0"/>
                                          </p:stCondLst>
                                        </p:cTn>
                                        <p:tgtEl>
                                          <p:spTgt spid="585"/>
                                        </p:tgtEl>
                                        <p:attrNameLst>
                                          <p:attrName>style.visibility</p:attrName>
                                        </p:attrNameLst>
                                      </p:cBhvr>
                                      <p:to>
                                        <p:strVal val="visible"/>
                                      </p:to>
                                    </p:set>
                                  </p:childTnLst>
                                </p:cTn>
                              </p:par>
                            </p:childTnLst>
                          </p:cTn>
                        </p:par>
                        <p:par>
                          <p:cTn id="1156" fill="hold">
                            <p:stCondLst>
                              <p:cond delay="248500"/>
                            </p:stCondLst>
                            <p:childTnLst>
                              <p:par>
                                <p:cTn id="1157" presetID="11" presetClass="entr" presetSubtype="0" fill="hold" grpId="0" nodeType="afterEffect">
                                  <p:stCondLst>
                                    <p:cond delay="0"/>
                                  </p:stCondLst>
                                  <p:childTnLst>
                                    <p:set>
                                      <p:cBhvr>
                                        <p:cTn id="1158" dur="1000">
                                          <p:stCondLst>
                                            <p:cond delay="0"/>
                                          </p:stCondLst>
                                        </p:cTn>
                                        <p:tgtEl>
                                          <p:spTgt spid="586"/>
                                        </p:tgtEl>
                                        <p:attrNameLst>
                                          <p:attrName>style.visibility</p:attrName>
                                        </p:attrNameLst>
                                      </p:cBhvr>
                                      <p:to>
                                        <p:strVal val="visible"/>
                                      </p:to>
                                    </p:set>
                                  </p:childTnLst>
                                </p:cTn>
                              </p:par>
                            </p:childTnLst>
                          </p:cTn>
                        </p:par>
                        <p:par>
                          <p:cTn id="1159" fill="hold">
                            <p:stCondLst>
                              <p:cond delay="249500"/>
                            </p:stCondLst>
                            <p:childTnLst>
                              <p:par>
                                <p:cTn id="1160" presetID="11" presetClass="entr" presetSubtype="0" fill="hold" grpId="0" nodeType="afterEffect">
                                  <p:stCondLst>
                                    <p:cond delay="0"/>
                                  </p:stCondLst>
                                  <p:childTnLst>
                                    <p:set>
                                      <p:cBhvr>
                                        <p:cTn id="1161" dur="1000">
                                          <p:stCondLst>
                                            <p:cond delay="0"/>
                                          </p:stCondLst>
                                        </p:cTn>
                                        <p:tgtEl>
                                          <p:spTgt spid="587"/>
                                        </p:tgtEl>
                                        <p:attrNameLst>
                                          <p:attrName>style.visibility</p:attrName>
                                        </p:attrNameLst>
                                      </p:cBhvr>
                                      <p:to>
                                        <p:strVal val="visible"/>
                                      </p:to>
                                    </p:set>
                                  </p:childTnLst>
                                </p:cTn>
                              </p:par>
                            </p:childTnLst>
                          </p:cTn>
                        </p:par>
                        <p:par>
                          <p:cTn id="1162" fill="hold">
                            <p:stCondLst>
                              <p:cond delay="250500"/>
                            </p:stCondLst>
                            <p:childTnLst>
                              <p:par>
                                <p:cTn id="1163" presetID="11" presetClass="entr" presetSubtype="0" fill="hold" grpId="0" nodeType="afterEffect">
                                  <p:stCondLst>
                                    <p:cond delay="0"/>
                                  </p:stCondLst>
                                  <p:childTnLst>
                                    <p:set>
                                      <p:cBhvr>
                                        <p:cTn id="1164" dur="1000">
                                          <p:stCondLst>
                                            <p:cond delay="0"/>
                                          </p:stCondLst>
                                        </p:cTn>
                                        <p:tgtEl>
                                          <p:spTgt spid="588"/>
                                        </p:tgtEl>
                                        <p:attrNameLst>
                                          <p:attrName>style.visibility</p:attrName>
                                        </p:attrNameLst>
                                      </p:cBhvr>
                                      <p:to>
                                        <p:strVal val="visible"/>
                                      </p:to>
                                    </p:set>
                                  </p:childTnLst>
                                </p:cTn>
                              </p:par>
                            </p:childTnLst>
                          </p:cTn>
                        </p:par>
                        <p:par>
                          <p:cTn id="1165" fill="hold">
                            <p:stCondLst>
                              <p:cond delay="251500"/>
                            </p:stCondLst>
                            <p:childTnLst>
                              <p:par>
                                <p:cTn id="1166" presetID="11" presetClass="entr" presetSubtype="0" fill="hold" grpId="0" nodeType="afterEffect">
                                  <p:stCondLst>
                                    <p:cond delay="0"/>
                                  </p:stCondLst>
                                  <p:childTnLst>
                                    <p:set>
                                      <p:cBhvr>
                                        <p:cTn id="1167" dur="1000">
                                          <p:stCondLst>
                                            <p:cond delay="0"/>
                                          </p:stCondLst>
                                        </p:cTn>
                                        <p:tgtEl>
                                          <p:spTgt spid="589"/>
                                        </p:tgtEl>
                                        <p:attrNameLst>
                                          <p:attrName>style.visibility</p:attrName>
                                        </p:attrNameLst>
                                      </p:cBhvr>
                                      <p:to>
                                        <p:strVal val="visible"/>
                                      </p:to>
                                    </p:set>
                                  </p:childTnLst>
                                </p:cTn>
                              </p:par>
                            </p:childTnLst>
                          </p:cTn>
                        </p:par>
                        <p:par>
                          <p:cTn id="1168" fill="hold">
                            <p:stCondLst>
                              <p:cond delay="252500"/>
                            </p:stCondLst>
                            <p:childTnLst>
                              <p:par>
                                <p:cTn id="1169" presetID="11" presetClass="entr" presetSubtype="0" fill="hold" grpId="0" nodeType="afterEffect">
                                  <p:stCondLst>
                                    <p:cond delay="0"/>
                                  </p:stCondLst>
                                  <p:childTnLst>
                                    <p:set>
                                      <p:cBhvr>
                                        <p:cTn id="1170" dur="1000">
                                          <p:stCondLst>
                                            <p:cond delay="0"/>
                                          </p:stCondLst>
                                        </p:cTn>
                                        <p:tgtEl>
                                          <p:spTgt spid="590"/>
                                        </p:tgtEl>
                                        <p:attrNameLst>
                                          <p:attrName>style.visibility</p:attrName>
                                        </p:attrNameLst>
                                      </p:cBhvr>
                                      <p:to>
                                        <p:strVal val="visible"/>
                                      </p:to>
                                    </p:set>
                                  </p:childTnLst>
                                </p:cTn>
                              </p:par>
                            </p:childTnLst>
                          </p:cTn>
                        </p:par>
                        <p:par>
                          <p:cTn id="1171" fill="hold">
                            <p:stCondLst>
                              <p:cond delay="253500"/>
                            </p:stCondLst>
                            <p:childTnLst>
                              <p:par>
                                <p:cTn id="1172" presetID="11" presetClass="entr" presetSubtype="0" fill="hold" grpId="0" nodeType="afterEffect">
                                  <p:stCondLst>
                                    <p:cond delay="0"/>
                                  </p:stCondLst>
                                  <p:childTnLst>
                                    <p:set>
                                      <p:cBhvr>
                                        <p:cTn id="1173" dur="1000">
                                          <p:stCondLst>
                                            <p:cond delay="0"/>
                                          </p:stCondLst>
                                        </p:cTn>
                                        <p:tgtEl>
                                          <p:spTgt spid="591"/>
                                        </p:tgtEl>
                                        <p:attrNameLst>
                                          <p:attrName>style.visibility</p:attrName>
                                        </p:attrNameLst>
                                      </p:cBhvr>
                                      <p:to>
                                        <p:strVal val="visible"/>
                                      </p:to>
                                    </p:set>
                                  </p:childTnLst>
                                </p:cTn>
                              </p:par>
                            </p:childTnLst>
                          </p:cTn>
                        </p:par>
                        <p:par>
                          <p:cTn id="1174" fill="hold">
                            <p:stCondLst>
                              <p:cond delay="254500"/>
                            </p:stCondLst>
                            <p:childTnLst>
                              <p:par>
                                <p:cTn id="1175" presetID="11" presetClass="entr" presetSubtype="0" fill="hold" grpId="0" nodeType="afterEffect">
                                  <p:stCondLst>
                                    <p:cond delay="0"/>
                                  </p:stCondLst>
                                  <p:childTnLst>
                                    <p:set>
                                      <p:cBhvr>
                                        <p:cTn id="1176" dur="1000">
                                          <p:stCondLst>
                                            <p:cond delay="0"/>
                                          </p:stCondLst>
                                        </p:cTn>
                                        <p:tgtEl>
                                          <p:spTgt spid="592"/>
                                        </p:tgtEl>
                                        <p:attrNameLst>
                                          <p:attrName>style.visibility</p:attrName>
                                        </p:attrNameLst>
                                      </p:cBhvr>
                                      <p:to>
                                        <p:strVal val="visible"/>
                                      </p:to>
                                    </p:set>
                                  </p:childTnLst>
                                </p:cTn>
                              </p:par>
                            </p:childTnLst>
                          </p:cTn>
                        </p:par>
                        <p:par>
                          <p:cTn id="1177" fill="hold">
                            <p:stCondLst>
                              <p:cond delay="255500"/>
                            </p:stCondLst>
                            <p:childTnLst>
                              <p:par>
                                <p:cTn id="1178" presetID="11" presetClass="entr" presetSubtype="0" fill="hold" grpId="0" nodeType="afterEffect">
                                  <p:stCondLst>
                                    <p:cond delay="0"/>
                                  </p:stCondLst>
                                  <p:childTnLst>
                                    <p:set>
                                      <p:cBhvr>
                                        <p:cTn id="1179" dur="1000">
                                          <p:stCondLst>
                                            <p:cond delay="0"/>
                                          </p:stCondLst>
                                        </p:cTn>
                                        <p:tgtEl>
                                          <p:spTgt spid="593"/>
                                        </p:tgtEl>
                                        <p:attrNameLst>
                                          <p:attrName>style.visibility</p:attrName>
                                        </p:attrNameLst>
                                      </p:cBhvr>
                                      <p:to>
                                        <p:strVal val="visible"/>
                                      </p:to>
                                    </p:set>
                                  </p:childTnLst>
                                </p:cTn>
                              </p:par>
                            </p:childTnLst>
                          </p:cTn>
                        </p:par>
                        <p:par>
                          <p:cTn id="1180" fill="hold">
                            <p:stCondLst>
                              <p:cond delay="256500"/>
                            </p:stCondLst>
                            <p:childTnLst>
                              <p:par>
                                <p:cTn id="1181" presetID="11" presetClass="entr" presetSubtype="0" fill="hold" grpId="0" nodeType="afterEffect">
                                  <p:stCondLst>
                                    <p:cond delay="0"/>
                                  </p:stCondLst>
                                  <p:childTnLst>
                                    <p:set>
                                      <p:cBhvr>
                                        <p:cTn id="1182" dur="1000">
                                          <p:stCondLst>
                                            <p:cond delay="0"/>
                                          </p:stCondLst>
                                        </p:cTn>
                                        <p:tgtEl>
                                          <p:spTgt spid="594"/>
                                        </p:tgtEl>
                                        <p:attrNameLst>
                                          <p:attrName>style.visibility</p:attrName>
                                        </p:attrNameLst>
                                      </p:cBhvr>
                                      <p:to>
                                        <p:strVal val="visible"/>
                                      </p:to>
                                    </p:set>
                                  </p:childTnLst>
                                </p:cTn>
                              </p:par>
                            </p:childTnLst>
                          </p:cTn>
                        </p:par>
                        <p:par>
                          <p:cTn id="1183" fill="hold">
                            <p:stCondLst>
                              <p:cond delay="257500"/>
                            </p:stCondLst>
                            <p:childTnLst>
                              <p:par>
                                <p:cTn id="1184" presetID="11" presetClass="entr" presetSubtype="0" fill="hold" grpId="0" nodeType="afterEffect">
                                  <p:stCondLst>
                                    <p:cond delay="0"/>
                                  </p:stCondLst>
                                  <p:childTnLst>
                                    <p:set>
                                      <p:cBhvr>
                                        <p:cTn id="1185" dur="1000">
                                          <p:stCondLst>
                                            <p:cond delay="0"/>
                                          </p:stCondLst>
                                        </p:cTn>
                                        <p:tgtEl>
                                          <p:spTgt spid="595"/>
                                        </p:tgtEl>
                                        <p:attrNameLst>
                                          <p:attrName>style.visibility</p:attrName>
                                        </p:attrNameLst>
                                      </p:cBhvr>
                                      <p:to>
                                        <p:strVal val="visible"/>
                                      </p:to>
                                    </p:set>
                                  </p:childTnLst>
                                </p:cTn>
                              </p:par>
                            </p:childTnLst>
                          </p:cTn>
                        </p:par>
                        <p:par>
                          <p:cTn id="1186" fill="hold">
                            <p:stCondLst>
                              <p:cond delay="258500"/>
                            </p:stCondLst>
                            <p:childTnLst>
                              <p:par>
                                <p:cTn id="1187" presetID="11" presetClass="entr" presetSubtype="0" fill="hold" grpId="0" nodeType="afterEffect">
                                  <p:stCondLst>
                                    <p:cond delay="0"/>
                                  </p:stCondLst>
                                  <p:childTnLst>
                                    <p:set>
                                      <p:cBhvr>
                                        <p:cTn id="1188" dur="1000">
                                          <p:stCondLst>
                                            <p:cond delay="0"/>
                                          </p:stCondLst>
                                        </p:cTn>
                                        <p:tgtEl>
                                          <p:spTgt spid="596"/>
                                        </p:tgtEl>
                                        <p:attrNameLst>
                                          <p:attrName>style.visibility</p:attrName>
                                        </p:attrNameLst>
                                      </p:cBhvr>
                                      <p:to>
                                        <p:strVal val="visible"/>
                                      </p:to>
                                    </p:set>
                                  </p:childTnLst>
                                </p:cTn>
                              </p:par>
                            </p:childTnLst>
                          </p:cTn>
                        </p:par>
                        <p:par>
                          <p:cTn id="1189" fill="hold">
                            <p:stCondLst>
                              <p:cond delay="259500"/>
                            </p:stCondLst>
                            <p:childTnLst>
                              <p:par>
                                <p:cTn id="1190" presetID="11" presetClass="entr" presetSubtype="0" fill="hold" grpId="0" nodeType="afterEffect">
                                  <p:stCondLst>
                                    <p:cond delay="0"/>
                                  </p:stCondLst>
                                  <p:childTnLst>
                                    <p:set>
                                      <p:cBhvr>
                                        <p:cTn id="1191" dur="1000">
                                          <p:stCondLst>
                                            <p:cond delay="0"/>
                                          </p:stCondLst>
                                        </p:cTn>
                                        <p:tgtEl>
                                          <p:spTgt spid="597"/>
                                        </p:tgtEl>
                                        <p:attrNameLst>
                                          <p:attrName>style.visibility</p:attrName>
                                        </p:attrNameLst>
                                      </p:cBhvr>
                                      <p:to>
                                        <p:strVal val="visible"/>
                                      </p:to>
                                    </p:set>
                                  </p:childTnLst>
                                </p:cTn>
                              </p:par>
                            </p:childTnLst>
                          </p:cTn>
                        </p:par>
                        <p:par>
                          <p:cTn id="1192" fill="hold">
                            <p:stCondLst>
                              <p:cond delay="260500"/>
                            </p:stCondLst>
                            <p:childTnLst>
                              <p:par>
                                <p:cTn id="1193" presetID="11" presetClass="entr" presetSubtype="0" fill="hold" grpId="0" nodeType="afterEffect">
                                  <p:stCondLst>
                                    <p:cond delay="0"/>
                                  </p:stCondLst>
                                  <p:childTnLst>
                                    <p:set>
                                      <p:cBhvr>
                                        <p:cTn id="1194" dur="1000">
                                          <p:stCondLst>
                                            <p:cond delay="0"/>
                                          </p:stCondLst>
                                        </p:cTn>
                                        <p:tgtEl>
                                          <p:spTgt spid="598"/>
                                        </p:tgtEl>
                                        <p:attrNameLst>
                                          <p:attrName>style.visibility</p:attrName>
                                        </p:attrNameLst>
                                      </p:cBhvr>
                                      <p:to>
                                        <p:strVal val="visible"/>
                                      </p:to>
                                    </p:set>
                                  </p:childTnLst>
                                </p:cTn>
                              </p:par>
                            </p:childTnLst>
                          </p:cTn>
                        </p:par>
                        <p:par>
                          <p:cTn id="1195" fill="hold">
                            <p:stCondLst>
                              <p:cond delay="261500"/>
                            </p:stCondLst>
                            <p:childTnLst>
                              <p:par>
                                <p:cTn id="1196" presetID="11" presetClass="entr" presetSubtype="0" fill="hold" grpId="0" nodeType="afterEffect">
                                  <p:stCondLst>
                                    <p:cond delay="0"/>
                                  </p:stCondLst>
                                  <p:childTnLst>
                                    <p:set>
                                      <p:cBhvr>
                                        <p:cTn id="1197" dur="1000">
                                          <p:stCondLst>
                                            <p:cond delay="0"/>
                                          </p:stCondLst>
                                        </p:cTn>
                                        <p:tgtEl>
                                          <p:spTgt spid="599"/>
                                        </p:tgtEl>
                                        <p:attrNameLst>
                                          <p:attrName>style.visibility</p:attrName>
                                        </p:attrNameLst>
                                      </p:cBhvr>
                                      <p:to>
                                        <p:strVal val="visible"/>
                                      </p:to>
                                    </p:set>
                                  </p:childTnLst>
                                </p:cTn>
                              </p:par>
                            </p:childTnLst>
                          </p:cTn>
                        </p:par>
                        <p:par>
                          <p:cTn id="1198" fill="hold">
                            <p:stCondLst>
                              <p:cond delay="262500"/>
                            </p:stCondLst>
                            <p:childTnLst>
                              <p:par>
                                <p:cTn id="1199" presetID="11" presetClass="entr" presetSubtype="0" fill="hold" grpId="0" nodeType="afterEffect">
                                  <p:stCondLst>
                                    <p:cond delay="0"/>
                                  </p:stCondLst>
                                  <p:childTnLst>
                                    <p:set>
                                      <p:cBhvr>
                                        <p:cTn id="1200" dur="1000">
                                          <p:stCondLst>
                                            <p:cond delay="0"/>
                                          </p:stCondLst>
                                        </p:cTn>
                                        <p:tgtEl>
                                          <p:spTgt spid="600"/>
                                        </p:tgtEl>
                                        <p:attrNameLst>
                                          <p:attrName>style.visibility</p:attrName>
                                        </p:attrNameLst>
                                      </p:cBhvr>
                                      <p:to>
                                        <p:strVal val="visible"/>
                                      </p:to>
                                    </p:set>
                                  </p:childTnLst>
                                </p:cTn>
                              </p:par>
                            </p:childTnLst>
                          </p:cTn>
                        </p:par>
                        <p:par>
                          <p:cTn id="1201" fill="hold">
                            <p:stCondLst>
                              <p:cond delay="263500"/>
                            </p:stCondLst>
                            <p:childTnLst>
                              <p:par>
                                <p:cTn id="1202" presetID="11" presetClass="entr" presetSubtype="0" fill="hold" grpId="0" nodeType="afterEffect">
                                  <p:stCondLst>
                                    <p:cond delay="0"/>
                                  </p:stCondLst>
                                  <p:childTnLst>
                                    <p:set>
                                      <p:cBhvr>
                                        <p:cTn id="1203" dur="1000">
                                          <p:stCondLst>
                                            <p:cond delay="0"/>
                                          </p:stCondLst>
                                        </p:cTn>
                                        <p:tgtEl>
                                          <p:spTgt spid="601"/>
                                        </p:tgtEl>
                                        <p:attrNameLst>
                                          <p:attrName>style.visibility</p:attrName>
                                        </p:attrNameLst>
                                      </p:cBhvr>
                                      <p:to>
                                        <p:strVal val="visible"/>
                                      </p:to>
                                    </p:set>
                                  </p:childTnLst>
                                </p:cTn>
                              </p:par>
                            </p:childTnLst>
                          </p:cTn>
                        </p:par>
                        <p:par>
                          <p:cTn id="1204" fill="hold">
                            <p:stCondLst>
                              <p:cond delay="264500"/>
                            </p:stCondLst>
                            <p:childTnLst>
                              <p:par>
                                <p:cTn id="1205" presetID="11" presetClass="entr" presetSubtype="0" fill="hold" grpId="0" nodeType="afterEffect">
                                  <p:stCondLst>
                                    <p:cond delay="0"/>
                                  </p:stCondLst>
                                  <p:childTnLst>
                                    <p:set>
                                      <p:cBhvr>
                                        <p:cTn id="1206" dur="1000">
                                          <p:stCondLst>
                                            <p:cond delay="0"/>
                                          </p:stCondLst>
                                        </p:cTn>
                                        <p:tgtEl>
                                          <p:spTgt spid="602"/>
                                        </p:tgtEl>
                                        <p:attrNameLst>
                                          <p:attrName>style.visibility</p:attrName>
                                        </p:attrNameLst>
                                      </p:cBhvr>
                                      <p:to>
                                        <p:strVal val="visible"/>
                                      </p:to>
                                    </p:set>
                                  </p:childTnLst>
                                </p:cTn>
                              </p:par>
                            </p:childTnLst>
                          </p:cTn>
                        </p:par>
                        <p:par>
                          <p:cTn id="1207" fill="hold">
                            <p:stCondLst>
                              <p:cond delay="265500"/>
                            </p:stCondLst>
                            <p:childTnLst>
                              <p:par>
                                <p:cTn id="1208" presetID="11" presetClass="entr" presetSubtype="0" fill="hold" grpId="0" nodeType="afterEffect">
                                  <p:stCondLst>
                                    <p:cond delay="0"/>
                                  </p:stCondLst>
                                  <p:childTnLst>
                                    <p:set>
                                      <p:cBhvr>
                                        <p:cTn id="1209" dur="1000">
                                          <p:stCondLst>
                                            <p:cond delay="0"/>
                                          </p:stCondLst>
                                        </p:cTn>
                                        <p:tgtEl>
                                          <p:spTgt spid="603"/>
                                        </p:tgtEl>
                                        <p:attrNameLst>
                                          <p:attrName>style.visibility</p:attrName>
                                        </p:attrNameLst>
                                      </p:cBhvr>
                                      <p:to>
                                        <p:strVal val="visible"/>
                                      </p:to>
                                    </p:set>
                                  </p:childTnLst>
                                </p:cTn>
                              </p:par>
                            </p:childTnLst>
                          </p:cTn>
                        </p:par>
                        <p:par>
                          <p:cTn id="1210" fill="hold">
                            <p:stCondLst>
                              <p:cond delay="266500"/>
                            </p:stCondLst>
                            <p:childTnLst>
                              <p:par>
                                <p:cTn id="1211" presetID="11" presetClass="entr" presetSubtype="0" fill="hold" grpId="0" nodeType="afterEffect">
                                  <p:stCondLst>
                                    <p:cond delay="0"/>
                                  </p:stCondLst>
                                  <p:childTnLst>
                                    <p:set>
                                      <p:cBhvr>
                                        <p:cTn id="1212" dur="1000">
                                          <p:stCondLst>
                                            <p:cond delay="0"/>
                                          </p:stCondLst>
                                        </p:cTn>
                                        <p:tgtEl>
                                          <p:spTgt spid="604"/>
                                        </p:tgtEl>
                                        <p:attrNameLst>
                                          <p:attrName>style.visibility</p:attrName>
                                        </p:attrNameLst>
                                      </p:cBhvr>
                                      <p:to>
                                        <p:strVal val="visible"/>
                                      </p:to>
                                    </p:set>
                                  </p:childTnLst>
                                </p:cTn>
                              </p:par>
                            </p:childTnLst>
                          </p:cTn>
                        </p:par>
                        <p:par>
                          <p:cTn id="1213" fill="hold">
                            <p:stCondLst>
                              <p:cond delay="267500"/>
                            </p:stCondLst>
                            <p:childTnLst>
                              <p:par>
                                <p:cTn id="1214" presetID="11" presetClass="entr" presetSubtype="0" fill="hold" grpId="0" nodeType="afterEffect">
                                  <p:stCondLst>
                                    <p:cond delay="0"/>
                                  </p:stCondLst>
                                  <p:childTnLst>
                                    <p:set>
                                      <p:cBhvr>
                                        <p:cTn id="1215" dur="1000">
                                          <p:stCondLst>
                                            <p:cond delay="0"/>
                                          </p:stCondLst>
                                        </p:cTn>
                                        <p:tgtEl>
                                          <p:spTgt spid="605"/>
                                        </p:tgtEl>
                                        <p:attrNameLst>
                                          <p:attrName>style.visibility</p:attrName>
                                        </p:attrNameLst>
                                      </p:cBhvr>
                                      <p:to>
                                        <p:strVal val="visible"/>
                                      </p:to>
                                    </p:set>
                                  </p:childTnLst>
                                </p:cTn>
                              </p:par>
                            </p:childTnLst>
                          </p:cTn>
                        </p:par>
                        <p:par>
                          <p:cTn id="1216" fill="hold">
                            <p:stCondLst>
                              <p:cond delay="268500"/>
                            </p:stCondLst>
                            <p:childTnLst>
                              <p:par>
                                <p:cTn id="1217" presetID="11" presetClass="entr" presetSubtype="0" fill="hold" grpId="0" nodeType="afterEffect">
                                  <p:stCondLst>
                                    <p:cond delay="0"/>
                                  </p:stCondLst>
                                  <p:childTnLst>
                                    <p:set>
                                      <p:cBhvr>
                                        <p:cTn id="1218" dur="1000">
                                          <p:stCondLst>
                                            <p:cond delay="0"/>
                                          </p:stCondLst>
                                        </p:cTn>
                                        <p:tgtEl>
                                          <p:spTgt spid="606"/>
                                        </p:tgtEl>
                                        <p:attrNameLst>
                                          <p:attrName>style.visibility</p:attrName>
                                        </p:attrNameLst>
                                      </p:cBhvr>
                                      <p:to>
                                        <p:strVal val="visible"/>
                                      </p:to>
                                    </p:set>
                                  </p:childTnLst>
                                </p:cTn>
                              </p:par>
                            </p:childTnLst>
                          </p:cTn>
                        </p:par>
                        <p:par>
                          <p:cTn id="1219" fill="hold">
                            <p:stCondLst>
                              <p:cond delay="269500"/>
                            </p:stCondLst>
                            <p:childTnLst>
                              <p:par>
                                <p:cTn id="1220" presetID="11" presetClass="entr" presetSubtype="0" fill="hold" grpId="0" nodeType="afterEffect">
                                  <p:stCondLst>
                                    <p:cond delay="0"/>
                                  </p:stCondLst>
                                  <p:childTnLst>
                                    <p:set>
                                      <p:cBhvr>
                                        <p:cTn id="1221" dur="1000">
                                          <p:stCondLst>
                                            <p:cond delay="0"/>
                                          </p:stCondLst>
                                        </p:cTn>
                                        <p:tgtEl>
                                          <p:spTgt spid="607"/>
                                        </p:tgtEl>
                                        <p:attrNameLst>
                                          <p:attrName>style.visibility</p:attrName>
                                        </p:attrNameLst>
                                      </p:cBhvr>
                                      <p:to>
                                        <p:strVal val="visible"/>
                                      </p:to>
                                    </p:set>
                                  </p:childTnLst>
                                </p:cTn>
                              </p:par>
                            </p:childTnLst>
                          </p:cTn>
                        </p:par>
                        <p:par>
                          <p:cTn id="1222" fill="hold">
                            <p:stCondLst>
                              <p:cond delay="270500"/>
                            </p:stCondLst>
                            <p:childTnLst>
                              <p:par>
                                <p:cTn id="1223" presetID="11" presetClass="entr" presetSubtype="0" fill="hold" grpId="0" nodeType="afterEffect">
                                  <p:stCondLst>
                                    <p:cond delay="0"/>
                                  </p:stCondLst>
                                  <p:childTnLst>
                                    <p:set>
                                      <p:cBhvr>
                                        <p:cTn id="1224" dur="1000">
                                          <p:stCondLst>
                                            <p:cond delay="0"/>
                                          </p:stCondLst>
                                        </p:cTn>
                                        <p:tgtEl>
                                          <p:spTgt spid="608"/>
                                        </p:tgtEl>
                                        <p:attrNameLst>
                                          <p:attrName>style.visibility</p:attrName>
                                        </p:attrNameLst>
                                      </p:cBhvr>
                                      <p:to>
                                        <p:strVal val="visible"/>
                                      </p:to>
                                    </p:set>
                                  </p:childTnLst>
                                </p:cTn>
                              </p:par>
                            </p:childTnLst>
                          </p:cTn>
                        </p:par>
                        <p:par>
                          <p:cTn id="1225" fill="hold">
                            <p:stCondLst>
                              <p:cond delay="271500"/>
                            </p:stCondLst>
                            <p:childTnLst>
                              <p:par>
                                <p:cTn id="1226" presetID="11" presetClass="entr" presetSubtype="0" fill="hold" grpId="0" nodeType="afterEffect">
                                  <p:stCondLst>
                                    <p:cond delay="0"/>
                                  </p:stCondLst>
                                  <p:childTnLst>
                                    <p:set>
                                      <p:cBhvr>
                                        <p:cTn id="1227" dur="1000">
                                          <p:stCondLst>
                                            <p:cond delay="0"/>
                                          </p:stCondLst>
                                        </p:cTn>
                                        <p:tgtEl>
                                          <p:spTgt spid="609"/>
                                        </p:tgtEl>
                                        <p:attrNameLst>
                                          <p:attrName>style.visibility</p:attrName>
                                        </p:attrNameLst>
                                      </p:cBhvr>
                                      <p:to>
                                        <p:strVal val="visible"/>
                                      </p:to>
                                    </p:set>
                                  </p:childTnLst>
                                </p:cTn>
                              </p:par>
                            </p:childTnLst>
                          </p:cTn>
                        </p:par>
                        <p:par>
                          <p:cTn id="1228" fill="hold">
                            <p:stCondLst>
                              <p:cond delay="272500"/>
                            </p:stCondLst>
                            <p:childTnLst>
                              <p:par>
                                <p:cTn id="1229" presetID="11" presetClass="entr" presetSubtype="0" fill="hold" grpId="0" nodeType="afterEffect">
                                  <p:stCondLst>
                                    <p:cond delay="0"/>
                                  </p:stCondLst>
                                  <p:childTnLst>
                                    <p:set>
                                      <p:cBhvr>
                                        <p:cTn id="1230" dur="1000">
                                          <p:stCondLst>
                                            <p:cond delay="0"/>
                                          </p:stCondLst>
                                        </p:cTn>
                                        <p:tgtEl>
                                          <p:spTgt spid="610"/>
                                        </p:tgtEl>
                                        <p:attrNameLst>
                                          <p:attrName>style.visibility</p:attrName>
                                        </p:attrNameLst>
                                      </p:cBhvr>
                                      <p:to>
                                        <p:strVal val="visible"/>
                                      </p:to>
                                    </p:set>
                                  </p:childTnLst>
                                </p:cTn>
                              </p:par>
                            </p:childTnLst>
                          </p:cTn>
                        </p:par>
                        <p:par>
                          <p:cTn id="1231" fill="hold">
                            <p:stCondLst>
                              <p:cond delay="273500"/>
                            </p:stCondLst>
                            <p:childTnLst>
                              <p:par>
                                <p:cTn id="1232" presetID="11" presetClass="entr" presetSubtype="0" fill="hold" grpId="0" nodeType="afterEffect">
                                  <p:stCondLst>
                                    <p:cond delay="0"/>
                                  </p:stCondLst>
                                  <p:childTnLst>
                                    <p:set>
                                      <p:cBhvr>
                                        <p:cTn id="1233" dur="1000">
                                          <p:stCondLst>
                                            <p:cond delay="0"/>
                                          </p:stCondLst>
                                        </p:cTn>
                                        <p:tgtEl>
                                          <p:spTgt spid="611"/>
                                        </p:tgtEl>
                                        <p:attrNameLst>
                                          <p:attrName>style.visibility</p:attrName>
                                        </p:attrNameLst>
                                      </p:cBhvr>
                                      <p:to>
                                        <p:strVal val="visible"/>
                                      </p:to>
                                    </p:set>
                                  </p:childTnLst>
                                </p:cTn>
                              </p:par>
                            </p:childTnLst>
                          </p:cTn>
                        </p:par>
                        <p:par>
                          <p:cTn id="1234" fill="hold">
                            <p:stCondLst>
                              <p:cond delay="274500"/>
                            </p:stCondLst>
                            <p:childTnLst>
                              <p:par>
                                <p:cTn id="1235" presetID="11" presetClass="entr" presetSubtype="0" fill="hold" grpId="0" nodeType="afterEffect">
                                  <p:stCondLst>
                                    <p:cond delay="0"/>
                                  </p:stCondLst>
                                  <p:childTnLst>
                                    <p:set>
                                      <p:cBhvr>
                                        <p:cTn id="1236" dur="1000">
                                          <p:stCondLst>
                                            <p:cond delay="0"/>
                                          </p:stCondLst>
                                        </p:cTn>
                                        <p:tgtEl>
                                          <p:spTgt spid="612"/>
                                        </p:tgtEl>
                                        <p:attrNameLst>
                                          <p:attrName>style.visibility</p:attrName>
                                        </p:attrNameLst>
                                      </p:cBhvr>
                                      <p:to>
                                        <p:strVal val="visible"/>
                                      </p:to>
                                    </p:set>
                                  </p:childTnLst>
                                </p:cTn>
                              </p:par>
                            </p:childTnLst>
                          </p:cTn>
                        </p:par>
                        <p:par>
                          <p:cTn id="1237" fill="hold">
                            <p:stCondLst>
                              <p:cond delay="275500"/>
                            </p:stCondLst>
                            <p:childTnLst>
                              <p:par>
                                <p:cTn id="1238" presetID="11" presetClass="entr" presetSubtype="0" fill="hold" grpId="0" nodeType="afterEffect">
                                  <p:stCondLst>
                                    <p:cond delay="0"/>
                                  </p:stCondLst>
                                  <p:childTnLst>
                                    <p:set>
                                      <p:cBhvr>
                                        <p:cTn id="1239" dur="1000">
                                          <p:stCondLst>
                                            <p:cond delay="0"/>
                                          </p:stCondLst>
                                        </p:cTn>
                                        <p:tgtEl>
                                          <p:spTgt spid="613"/>
                                        </p:tgtEl>
                                        <p:attrNameLst>
                                          <p:attrName>style.visibility</p:attrName>
                                        </p:attrNameLst>
                                      </p:cBhvr>
                                      <p:to>
                                        <p:strVal val="visible"/>
                                      </p:to>
                                    </p:set>
                                  </p:childTnLst>
                                </p:cTn>
                              </p:par>
                            </p:childTnLst>
                          </p:cTn>
                        </p:par>
                        <p:par>
                          <p:cTn id="1240" fill="hold">
                            <p:stCondLst>
                              <p:cond delay="276500"/>
                            </p:stCondLst>
                            <p:childTnLst>
                              <p:par>
                                <p:cTn id="1241" presetID="11" presetClass="entr" presetSubtype="0" fill="hold" grpId="0" nodeType="afterEffect">
                                  <p:stCondLst>
                                    <p:cond delay="0"/>
                                  </p:stCondLst>
                                  <p:childTnLst>
                                    <p:set>
                                      <p:cBhvr>
                                        <p:cTn id="1242" dur="1000">
                                          <p:stCondLst>
                                            <p:cond delay="0"/>
                                          </p:stCondLst>
                                        </p:cTn>
                                        <p:tgtEl>
                                          <p:spTgt spid="614"/>
                                        </p:tgtEl>
                                        <p:attrNameLst>
                                          <p:attrName>style.visibility</p:attrName>
                                        </p:attrNameLst>
                                      </p:cBhvr>
                                      <p:to>
                                        <p:strVal val="visible"/>
                                      </p:to>
                                    </p:set>
                                  </p:childTnLst>
                                </p:cTn>
                              </p:par>
                            </p:childTnLst>
                          </p:cTn>
                        </p:par>
                        <p:par>
                          <p:cTn id="1243" fill="hold">
                            <p:stCondLst>
                              <p:cond delay="277500"/>
                            </p:stCondLst>
                            <p:childTnLst>
                              <p:par>
                                <p:cTn id="1244" presetID="11" presetClass="entr" presetSubtype="0" fill="hold" grpId="0" nodeType="afterEffect">
                                  <p:stCondLst>
                                    <p:cond delay="0"/>
                                  </p:stCondLst>
                                  <p:childTnLst>
                                    <p:set>
                                      <p:cBhvr>
                                        <p:cTn id="1245" dur="1000">
                                          <p:stCondLst>
                                            <p:cond delay="0"/>
                                          </p:stCondLst>
                                        </p:cTn>
                                        <p:tgtEl>
                                          <p:spTgt spid="615"/>
                                        </p:tgtEl>
                                        <p:attrNameLst>
                                          <p:attrName>style.visibility</p:attrName>
                                        </p:attrNameLst>
                                      </p:cBhvr>
                                      <p:to>
                                        <p:strVal val="visible"/>
                                      </p:to>
                                    </p:set>
                                  </p:childTnLst>
                                </p:cTn>
                              </p:par>
                            </p:childTnLst>
                          </p:cTn>
                        </p:par>
                        <p:par>
                          <p:cTn id="1246" fill="hold">
                            <p:stCondLst>
                              <p:cond delay="278500"/>
                            </p:stCondLst>
                            <p:childTnLst>
                              <p:par>
                                <p:cTn id="1247" presetID="11" presetClass="entr" presetSubtype="0" fill="hold" grpId="0" nodeType="afterEffect">
                                  <p:stCondLst>
                                    <p:cond delay="0"/>
                                  </p:stCondLst>
                                  <p:childTnLst>
                                    <p:set>
                                      <p:cBhvr>
                                        <p:cTn id="1248" dur="1000">
                                          <p:stCondLst>
                                            <p:cond delay="0"/>
                                          </p:stCondLst>
                                        </p:cTn>
                                        <p:tgtEl>
                                          <p:spTgt spid="616"/>
                                        </p:tgtEl>
                                        <p:attrNameLst>
                                          <p:attrName>style.visibility</p:attrName>
                                        </p:attrNameLst>
                                      </p:cBhvr>
                                      <p:to>
                                        <p:strVal val="visible"/>
                                      </p:to>
                                    </p:set>
                                  </p:childTnLst>
                                </p:cTn>
                              </p:par>
                            </p:childTnLst>
                          </p:cTn>
                        </p:par>
                        <p:par>
                          <p:cTn id="1249" fill="hold">
                            <p:stCondLst>
                              <p:cond delay="279500"/>
                            </p:stCondLst>
                            <p:childTnLst>
                              <p:par>
                                <p:cTn id="1250" presetID="11" presetClass="entr" presetSubtype="0" fill="hold" grpId="0" nodeType="afterEffect">
                                  <p:stCondLst>
                                    <p:cond delay="0"/>
                                  </p:stCondLst>
                                  <p:childTnLst>
                                    <p:set>
                                      <p:cBhvr>
                                        <p:cTn id="1251" dur="1000">
                                          <p:stCondLst>
                                            <p:cond delay="0"/>
                                          </p:stCondLst>
                                        </p:cTn>
                                        <p:tgtEl>
                                          <p:spTgt spid="617"/>
                                        </p:tgtEl>
                                        <p:attrNameLst>
                                          <p:attrName>style.visibility</p:attrName>
                                        </p:attrNameLst>
                                      </p:cBhvr>
                                      <p:to>
                                        <p:strVal val="visible"/>
                                      </p:to>
                                    </p:set>
                                  </p:childTnLst>
                                </p:cTn>
                              </p:par>
                            </p:childTnLst>
                          </p:cTn>
                        </p:par>
                        <p:par>
                          <p:cTn id="1252" fill="hold">
                            <p:stCondLst>
                              <p:cond delay="280500"/>
                            </p:stCondLst>
                            <p:childTnLst>
                              <p:par>
                                <p:cTn id="1253" presetID="11" presetClass="entr" presetSubtype="0" fill="hold" grpId="0" nodeType="afterEffect">
                                  <p:stCondLst>
                                    <p:cond delay="0"/>
                                  </p:stCondLst>
                                  <p:childTnLst>
                                    <p:set>
                                      <p:cBhvr>
                                        <p:cTn id="1254" dur="1000">
                                          <p:stCondLst>
                                            <p:cond delay="0"/>
                                          </p:stCondLst>
                                        </p:cTn>
                                        <p:tgtEl>
                                          <p:spTgt spid="618"/>
                                        </p:tgtEl>
                                        <p:attrNameLst>
                                          <p:attrName>style.visibility</p:attrName>
                                        </p:attrNameLst>
                                      </p:cBhvr>
                                      <p:to>
                                        <p:strVal val="visible"/>
                                      </p:to>
                                    </p:set>
                                  </p:childTnLst>
                                </p:cTn>
                              </p:par>
                            </p:childTnLst>
                          </p:cTn>
                        </p:par>
                        <p:par>
                          <p:cTn id="1255" fill="hold">
                            <p:stCondLst>
                              <p:cond delay="281500"/>
                            </p:stCondLst>
                            <p:childTnLst>
                              <p:par>
                                <p:cTn id="1256" presetID="11" presetClass="entr" presetSubtype="0" fill="hold" grpId="0" nodeType="afterEffect">
                                  <p:stCondLst>
                                    <p:cond delay="0"/>
                                  </p:stCondLst>
                                  <p:childTnLst>
                                    <p:set>
                                      <p:cBhvr>
                                        <p:cTn id="1257" dur="1000">
                                          <p:stCondLst>
                                            <p:cond delay="0"/>
                                          </p:stCondLst>
                                        </p:cTn>
                                        <p:tgtEl>
                                          <p:spTgt spid="619"/>
                                        </p:tgtEl>
                                        <p:attrNameLst>
                                          <p:attrName>style.visibility</p:attrName>
                                        </p:attrNameLst>
                                      </p:cBhvr>
                                      <p:to>
                                        <p:strVal val="visible"/>
                                      </p:to>
                                    </p:set>
                                  </p:childTnLst>
                                </p:cTn>
                              </p:par>
                            </p:childTnLst>
                          </p:cTn>
                        </p:par>
                        <p:par>
                          <p:cTn id="1258" fill="hold">
                            <p:stCondLst>
                              <p:cond delay="282500"/>
                            </p:stCondLst>
                            <p:childTnLst>
                              <p:par>
                                <p:cTn id="1259" presetID="11" presetClass="entr" presetSubtype="0" fill="hold" grpId="0" nodeType="afterEffect">
                                  <p:stCondLst>
                                    <p:cond delay="0"/>
                                  </p:stCondLst>
                                  <p:childTnLst>
                                    <p:set>
                                      <p:cBhvr>
                                        <p:cTn id="1260" dur="1000">
                                          <p:stCondLst>
                                            <p:cond delay="0"/>
                                          </p:stCondLst>
                                        </p:cTn>
                                        <p:tgtEl>
                                          <p:spTgt spid="620"/>
                                        </p:tgtEl>
                                        <p:attrNameLst>
                                          <p:attrName>style.visibility</p:attrName>
                                        </p:attrNameLst>
                                      </p:cBhvr>
                                      <p:to>
                                        <p:strVal val="visible"/>
                                      </p:to>
                                    </p:set>
                                  </p:childTnLst>
                                </p:cTn>
                              </p:par>
                            </p:childTnLst>
                          </p:cTn>
                        </p:par>
                        <p:par>
                          <p:cTn id="1261" fill="hold">
                            <p:stCondLst>
                              <p:cond delay="283500"/>
                            </p:stCondLst>
                            <p:childTnLst>
                              <p:par>
                                <p:cTn id="1262" presetID="11" presetClass="entr" presetSubtype="0" fill="hold" grpId="0" nodeType="afterEffect">
                                  <p:stCondLst>
                                    <p:cond delay="0"/>
                                  </p:stCondLst>
                                  <p:childTnLst>
                                    <p:set>
                                      <p:cBhvr>
                                        <p:cTn id="1263" dur="1000">
                                          <p:stCondLst>
                                            <p:cond delay="0"/>
                                          </p:stCondLst>
                                        </p:cTn>
                                        <p:tgtEl>
                                          <p:spTgt spid="621"/>
                                        </p:tgtEl>
                                        <p:attrNameLst>
                                          <p:attrName>style.visibility</p:attrName>
                                        </p:attrNameLst>
                                      </p:cBhvr>
                                      <p:to>
                                        <p:strVal val="visible"/>
                                      </p:to>
                                    </p:set>
                                  </p:childTnLst>
                                </p:cTn>
                              </p:par>
                            </p:childTnLst>
                          </p:cTn>
                        </p:par>
                        <p:par>
                          <p:cTn id="1264" fill="hold">
                            <p:stCondLst>
                              <p:cond delay="284500"/>
                            </p:stCondLst>
                            <p:childTnLst>
                              <p:par>
                                <p:cTn id="1265" presetID="11" presetClass="entr" presetSubtype="0" fill="hold" grpId="0" nodeType="afterEffect">
                                  <p:stCondLst>
                                    <p:cond delay="0"/>
                                  </p:stCondLst>
                                  <p:childTnLst>
                                    <p:set>
                                      <p:cBhvr>
                                        <p:cTn id="1266" dur="1000">
                                          <p:stCondLst>
                                            <p:cond delay="0"/>
                                          </p:stCondLst>
                                        </p:cTn>
                                        <p:tgtEl>
                                          <p:spTgt spid="622"/>
                                        </p:tgtEl>
                                        <p:attrNameLst>
                                          <p:attrName>style.visibility</p:attrName>
                                        </p:attrNameLst>
                                      </p:cBhvr>
                                      <p:to>
                                        <p:strVal val="visible"/>
                                      </p:to>
                                    </p:set>
                                  </p:childTnLst>
                                </p:cTn>
                              </p:par>
                            </p:childTnLst>
                          </p:cTn>
                        </p:par>
                        <p:par>
                          <p:cTn id="1267" fill="hold">
                            <p:stCondLst>
                              <p:cond delay="285500"/>
                            </p:stCondLst>
                            <p:childTnLst>
                              <p:par>
                                <p:cTn id="1268" presetID="11" presetClass="entr" presetSubtype="0" fill="hold" grpId="0" nodeType="afterEffect">
                                  <p:stCondLst>
                                    <p:cond delay="0"/>
                                  </p:stCondLst>
                                  <p:childTnLst>
                                    <p:set>
                                      <p:cBhvr>
                                        <p:cTn id="1269" dur="1000">
                                          <p:stCondLst>
                                            <p:cond delay="0"/>
                                          </p:stCondLst>
                                        </p:cTn>
                                        <p:tgtEl>
                                          <p:spTgt spid="623"/>
                                        </p:tgtEl>
                                        <p:attrNameLst>
                                          <p:attrName>style.visibility</p:attrName>
                                        </p:attrNameLst>
                                      </p:cBhvr>
                                      <p:to>
                                        <p:strVal val="visible"/>
                                      </p:to>
                                    </p:set>
                                  </p:childTnLst>
                                </p:cTn>
                              </p:par>
                            </p:childTnLst>
                          </p:cTn>
                        </p:par>
                        <p:par>
                          <p:cTn id="1270" fill="hold">
                            <p:stCondLst>
                              <p:cond delay="286500"/>
                            </p:stCondLst>
                            <p:childTnLst>
                              <p:par>
                                <p:cTn id="1271" presetID="11" presetClass="entr" presetSubtype="0" fill="hold" grpId="0" nodeType="afterEffect">
                                  <p:stCondLst>
                                    <p:cond delay="0"/>
                                  </p:stCondLst>
                                  <p:childTnLst>
                                    <p:set>
                                      <p:cBhvr>
                                        <p:cTn id="1272" dur="1000">
                                          <p:stCondLst>
                                            <p:cond delay="0"/>
                                          </p:stCondLst>
                                        </p:cTn>
                                        <p:tgtEl>
                                          <p:spTgt spid="624"/>
                                        </p:tgtEl>
                                        <p:attrNameLst>
                                          <p:attrName>style.visibility</p:attrName>
                                        </p:attrNameLst>
                                      </p:cBhvr>
                                      <p:to>
                                        <p:strVal val="visible"/>
                                      </p:to>
                                    </p:set>
                                  </p:childTnLst>
                                </p:cTn>
                              </p:par>
                            </p:childTnLst>
                          </p:cTn>
                        </p:par>
                        <p:par>
                          <p:cTn id="1273" fill="hold">
                            <p:stCondLst>
                              <p:cond delay="287500"/>
                            </p:stCondLst>
                            <p:childTnLst>
                              <p:par>
                                <p:cTn id="1274" presetID="11" presetClass="entr" presetSubtype="0" fill="hold" grpId="0" nodeType="afterEffect">
                                  <p:stCondLst>
                                    <p:cond delay="0"/>
                                  </p:stCondLst>
                                  <p:childTnLst>
                                    <p:set>
                                      <p:cBhvr>
                                        <p:cTn id="1275" dur="1000">
                                          <p:stCondLst>
                                            <p:cond delay="0"/>
                                          </p:stCondLst>
                                        </p:cTn>
                                        <p:tgtEl>
                                          <p:spTgt spid="625"/>
                                        </p:tgtEl>
                                        <p:attrNameLst>
                                          <p:attrName>style.visibility</p:attrName>
                                        </p:attrNameLst>
                                      </p:cBhvr>
                                      <p:to>
                                        <p:strVal val="visible"/>
                                      </p:to>
                                    </p:set>
                                  </p:childTnLst>
                                </p:cTn>
                              </p:par>
                            </p:childTnLst>
                          </p:cTn>
                        </p:par>
                        <p:par>
                          <p:cTn id="1276" fill="hold">
                            <p:stCondLst>
                              <p:cond delay="288500"/>
                            </p:stCondLst>
                            <p:childTnLst>
                              <p:par>
                                <p:cTn id="1277" presetID="11" presetClass="entr" presetSubtype="0" fill="hold" grpId="0" nodeType="afterEffect">
                                  <p:stCondLst>
                                    <p:cond delay="0"/>
                                  </p:stCondLst>
                                  <p:childTnLst>
                                    <p:set>
                                      <p:cBhvr>
                                        <p:cTn id="1278" dur="1000">
                                          <p:stCondLst>
                                            <p:cond delay="0"/>
                                          </p:stCondLst>
                                        </p:cTn>
                                        <p:tgtEl>
                                          <p:spTgt spid="626"/>
                                        </p:tgtEl>
                                        <p:attrNameLst>
                                          <p:attrName>style.visibility</p:attrName>
                                        </p:attrNameLst>
                                      </p:cBhvr>
                                      <p:to>
                                        <p:strVal val="visible"/>
                                      </p:to>
                                    </p:set>
                                  </p:childTnLst>
                                </p:cTn>
                              </p:par>
                            </p:childTnLst>
                          </p:cTn>
                        </p:par>
                        <p:par>
                          <p:cTn id="1279" fill="hold">
                            <p:stCondLst>
                              <p:cond delay="289500"/>
                            </p:stCondLst>
                            <p:childTnLst>
                              <p:par>
                                <p:cTn id="1280" presetID="11" presetClass="entr" presetSubtype="0" fill="hold" grpId="0" nodeType="afterEffect">
                                  <p:stCondLst>
                                    <p:cond delay="0"/>
                                  </p:stCondLst>
                                  <p:childTnLst>
                                    <p:set>
                                      <p:cBhvr>
                                        <p:cTn id="1281" dur="1000">
                                          <p:stCondLst>
                                            <p:cond delay="0"/>
                                          </p:stCondLst>
                                        </p:cTn>
                                        <p:tgtEl>
                                          <p:spTgt spid="627"/>
                                        </p:tgtEl>
                                        <p:attrNameLst>
                                          <p:attrName>style.visibility</p:attrName>
                                        </p:attrNameLst>
                                      </p:cBhvr>
                                      <p:to>
                                        <p:strVal val="visible"/>
                                      </p:to>
                                    </p:set>
                                  </p:childTnLst>
                                </p:cTn>
                              </p:par>
                            </p:childTnLst>
                          </p:cTn>
                        </p:par>
                        <p:par>
                          <p:cTn id="1282" fill="hold">
                            <p:stCondLst>
                              <p:cond delay="290500"/>
                            </p:stCondLst>
                            <p:childTnLst>
                              <p:par>
                                <p:cTn id="1283" presetID="11" presetClass="entr" presetSubtype="0" fill="hold" grpId="0" nodeType="afterEffect">
                                  <p:stCondLst>
                                    <p:cond delay="0"/>
                                  </p:stCondLst>
                                  <p:childTnLst>
                                    <p:set>
                                      <p:cBhvr>
                                        <p:cTn id="1284" dur="1000">
                                          <p:stCondLst>
                                            <p:cond delay="0"/>
                                          </p:stCondLst>
                                        </p:cTn>
                                        <p:tgtEl>
                                          <p:spTgt spid="628"/>
                                        </p:tgtEl>
                                        <p:attrNameLst>
                                          <p:attrName>style.visibility</p:attrName>
                                        </p:attrNameLst>
                                      </p:cBhvr>
                                      <p:to>
                                        <p:strVal val="visible"/>
                                      </p:to>
                                    </p:set>
                                  </p:childTnLst>
                                </p:cTn>
                              </p:par>
                            </p:childTnLst>
                          </p:cTn>
                        </p:par>
                        <p:par>
                          <p:cTn id="1285" fill="hold">
                            <p:stCondLst>
                              <p:cond delay="291500"/>
                            </p:stCondLst>
                            <p:childTnLst>
                              <p:par>
                                <p:cTn id="1286" presetID="11" presetClass="entr" presetSubtype="0" fill="hold" grpId="0" nodeType="afterEffect">
                                  <p:stCondLst>
                                    <p:cond delay="0"/>
                                  </p:stCondLst>
                                  <p:childTnLst>
                                    <p:set>
                                      <p:cBhvr>
                                        <p:cTn id="1287" dur="1000">
                                          <p:stCondLst>
                                            <p:cond delay="0"/>
                                          </p:stCondLst>
                                        </p:cTn>
                                        <p:tgtEl>
                                          <p:spTgt spid="629"/>
                                        </p:tgtEl>
                                        <p:attrNameLst>
                                          <p:attrName>style.visibility</p:attrName>
                                        </p:attrNameLst>
                                      </p:cBhvr>
                                      <p:to>
                                        <p:strVal val="visible"/>
                                      </p:to>
                                    </p:set>
                                  </p:childTnLst>
                                  <p:subTnLst>
                                    <p:audio>
                                      <p:cMediaNode>
                                        <p:cTn display="0" masterRel="sameClick">
                                          <p:stCondLst>
                                            <p:cond evt="begin" delay="0">
                                              <p:tn val="1286"/>
                                            </p:cond>
                                          </p:stCondLst>
                                          <p:endCondLst>
                                            <p:cond evt="onStopAudio" delay="0">
                                              <p:tgtEl>
                                                <p:sldTgt/>
                                              </p:tgtEl>
                                            </p:cond>
                                          </p:endCondLst>
                                        </p:cTn>
                                        <p:tgtEl>
                                          <p:sndTgt r:embed="rId2" name="chimes.wav"/>
                                        </p:tgtEl>
                                      </p:cMediaNode>
                                    </p:audio>
                                  </p:subTnLst>
                                </p:cTn>
                              </p:par>
                            </p:childTnLst>
                          </p:cTn>
                        </p:par>
                        <p:par>
                          <p:cTn id="1288" fill="hold">
                            <p:stCondLst>
                              <p:cond delay="292500"/>
                            </p:stCondLst>
                            <p:childTnLst>
                              <p:par>
                                <p:cTn id="1289" presetID="11" presetClass="entr" presetSubtype="0" fill="hold" grpId="0" nodeType="afterEffect">
                                  <p:stCondLst>
                                    <p:cond delay="0"/>
                                  </p:stCondLst>
                                  <p:childTnLst>
                                    <p:set>
                                      <p:cBhvr>
                                        <p:cTn id="1290" dur="1000">
                                          <p:stCondLst>
                                            <p:cond delay="0"/>
                                          </p:stCondLst>
                                        </p:cTn>
                                        <p:tgtEl>
                                          <p:spTgt spid="630"/>
                                        </p:tgtEl>
                                        <p:attrNameLst>
                                          <p:attrName>style.visibility</p:attrName>
                                        </p:attrNameLst>
                                      </p:cBhvr>
                                      <p:to>
                                        <p:strVal val="visible"/>
                                      </p:to>
                                    </p:set>
                                  </p:childTnLst>
                                  <p:subTnLst>
                                    <p:audio>
                                      <p:cMediaNode>
                                        <p:cTn display="0" masterRel="sameClick">
                                          <p:stCondLst>
                                            <p:cond evt="begin" delay="0">
                                              <p:tn val="1289"/>
                                            </p:cond>
                                          </p:stCondLst>
                                          <p:endCondLst>
                                            <p:cond evt="onStopAudio" delay="0">
                                              <p:tgtEl>
                                                <p:sldTgt/>
                                              </p:tgtEl>
                                            </p:cond>
                                          </p:endCondLst>
                                        </p:cTn>
                                        <p:tgtEl>
                                          <p:sndTgt r:embed="rId2" name="chimes.wav"/>
                                        </p:tgtEl>
                                      </p:cMediaNode>
                                    </p:audio>
                                  </p:subTnLst>
                                </p:cTn>
                              </p:par>
                            </p:childTnLst>
                          </p:cTn>
                        </p:par>
                        <p:par>
                          <p:cTn id="1291" fill="hold">
                            <p:stCondLst>
                              <p:cond delay="293500"/>
                            </p:stCondLst>
                            <p:childTnLst>
                              <p:par>
                                <p:cTn id="1292" presetID="11" presetClass="entr" presetSubtype="0" fill="hold" grpId="0" nodeType="afterEffect">
                                  <p:stCondLst>
                                    <p:cond delay="0"/>
                                  </p:stCondLst>
                                  <p:childTnLst>
                                    <p:set>
                                      <p:cBhvr>
                                        <p:cTn id="1293" dur="1000">
                                          <p:stCondLst>
                                            <p:cond delay="0"/>
                                          </p:stCondLst>
                                        </p:cTn>
                                        <p:tgtEl>
                                          <p:spTgt spid="631"/>
                                        </p:tgtEl>
                                        <p:attrNameLst>
                                          <p:attrName>style.visibility</p:attrName>
                                        </p:attrNameLst>
                                      </p:cBhvr>
                                      <p:to>
                                        <p:strVal val="visible"/>
                                      </p:to>
                                    </p:set>
                                  </p:childTnLst>
                                  <p:subTnLst>
                                    <p:audio>
                                      <p:cMediaNode>
                                        <p:cTn display="0" masterRel="sameClick">
                                          <p:stCondLst>
                                            <p:cond evt="begin" delay="0">
                                              <p:tn val="1292"/>
                                            </p:cond>
                                          </p:stCondLst>
                                          <p:endCondLst>
                                            <p:cond evt="onStopAudio" delay="0">
                                              <p:tgtEl>
                                                <p:sldTgt/>
                                              </p:tgtEl>
                                            </p:cond>
                                          </p:endCondLst>
                                        </p:cTn>
                                        <p:tgtEl>
                                          <p:sndTgt r:embed="rId2" name="chimes.wav"/>
                                        </p:tgtEl>
                                      </p:cMediaNode>
                                    </p:audio>
                                  </p:subTnLst>
                                </p:cTn>
                              </p:par>
                            </p:childTnLst>
                          </p:cTn>
                        </p:par>
                        <p:par>
                          <p:cTn id="1294" fill="hold">
                            <p:stCondLst>
                              <p:cond delay="294500"/>
                            </p:stCondLst>
                            <p:childTnLst>
                              <p:par>
                                <p:cTn id="1295" presetID="11" presetClass="entr" presetSubtype="0" fill="hold" grpId="0" nodeType="afterEffect">
                                  <p:stCondLst>
                                    <p:cond delay="0"/>
                                  </p:stCondLst>
                                  <p:childTnLst>
                                    <p:set>
                                      <p:cBhvr>
                                        <p:cTn id="1296" dur="1000">
                                          <p:stCondLst>
                                            <p:cond delay="0"/>
                                          </p:stCondLst>
                                        </p:cTn>
                                        <p:tgtEl>
                                          <p:spTgt spid="632"/>
                                        </p:tgtEl>
                                        <p:attrNameLst>
                                          <p:attrName>style.visibility</p:attrName>
                                        </p:attrNameLst>
                                      </p:cBhvr>
                                      <p:to>
                                        <p:strVal val="visible"/>
                                      </p:to>
                                    </p:set>
                                  </p:childTnLst>
                                  <p:subTnLst>
                                    <p:audio>
                                      <p:cMediaNode>
                                        <p:cTn display="0" masterRel="sameClick">
                                          <p:stCondLst>
                                            <p:cond evt="begin" delay="0">
                                              <p:tn val="1295"/>
                                            </p:cond>
                                          </p:stCondLst>
                                          <p:endCondLst>
                                            <p:cond evt="onStopAudio" delay="0">
                                              <p:tgtEl>
                                                <p:sldTgt/>
                                              </p:tgtEl>
                                            </p:cond>
                                          </p:endCondLst>
                                        </p:cTn>
                                        <p:tgtEl>
                                          <p:sndTgt r:embed="rId2" name="chimes.wav"/>
                                        </p:tgtEl>
                                      </p:cMediaNode>
                                    </p:audio>
                                  </p:subTnLst>
                                </p:cTn>
                              </p:par>
                            </p:childTnLst>
                          </p:cTn>
                        </p:par>
                        <p:par>
                          <p:cTn id="1297" fill="hold">
                            <p:stCondLst>
                              <p:cond delay="295500"/>
                            </p:stCondLst>
                            <p:childTnLst>
                              <p:par>
                                <p:cTn id="1298" presetID="11" presetClass="entr" presetSubtype="0" fill="hold" grpId="0" nodeType="afterEffect">
                                  <p:stCondLst>
                                    <p:cond delay="0"/>
                                  </p:stCondLst>
                                  <p:childTnLst>
                                    <p:set>
                                      <p:cBhvr>
                                        <p:cTn id="1299" dur="1000">
                                          <p:stCondLst>
                                            <p:cond delay="0"/>
                                          </p:stCondLst>
                                        </p:cTn>
                                        <p:tgtEl>
                                          <p:spTgt spid="633"/>
                                        </p:tgtEl>
                                        <p:attrNameLst>
                                          <p:attrName>style.visibility</p:attrName>
                                        </p:attrNameLst>
                                      </p:cBhvr>
                                      <p:to>
                                        <p:strVal val="visible"/>
                                      </p:to>
                                    </p:set>
                                  </p:childTnLst>
                                  <p:subTnLst>
                                    <p:audio>
                                      <p:cMediaNode>
                                        <p:cTn display="0" masterRel="sameClick">
                                          <p:stCondLst>
                                            <p:cond evt="begin" delay="0">
                                              <p:tn val="1298"/>
                                            </p:cond>
                                          </p:stCondLst>
                                          <p:endCondLst>
                                            <p:cond evt="onStopAudio" delay="0">
                                              <p:tgtEl>
                                                <p:sldTgt/>
                                              </p:tgtEl>
                                            </p:cond>
                                          </p:endCondLst>
                                        </p:cTn>
                                        <p:tgtEl>
                                          <p:sndTgt r:embed="rId2" name="chimes.wav"/>
                                        </p:tgtEl>
                                      </p:cMediaNode>
                                    </p:audio>
                                  </p:subTnLst>
                                </p:cTn>
                              </p:par>
                            </p:childTnLst>
                          </p:cTn>
                        </p:par>
                        <p:par>
                          <p:cTn id="1300" fill="hold">
                            <p:stCondLst>
                              <p:cond delay="296500"/>
                            </p:stCondLst>
                            <p:childTnLst>
                              <p:par>
                                <p:cTn id="1301" presetID="11" presetClass="entr" presetSubtype="0" fill="hold" grpId="0" nodeType="afterEffect">
                                  <p:stCondLst>
                                    <p:cond delay="0"/>
                                  </p:stCondLst>
                                  <p:childTnLst>
                                    <p:set>
                                      <p:cBhvr>
                                        <p:cTn id="1302" dur="1000">
                                          <p:stCondLst>
                                            <p:cond delay="0"/>
                                          </p:stCondLst>
                                        </p:cTn>
                                        <p:tgtEl>
                                          <p:spTgt spid="634"/>
                                        </p:tgtEl>
                                        <p:attrNameLst>
                                          <p:attrName>style.visibility</p:attrName>
                                        </p:attrNameLst>
                                      </p:cBhvr>
                                      <p:to>
                                        <p:strVal val="visible"/>
                                      </p:to>
                                    </p:set>
                                  </p:childTnLst>
                                  <p:subTnLst>
                                    <p:audio>
                                      <p:cMediaNode>
                                        <p:cTn display="0" masterRel="sameClick">
                                          <p:stCondLst>
                                            <p:cond evt="begin" delay="0">
                                              <p:tn val="1301"/>
                                            </p:cond>
                                          </p:stCondLst>
                                          <p:endCondLst>
                                            <p:cond evt="onStopAudio" delay="0">
                                              <p:tgtEl>
                                                <p:sldTgt/>
                                              </p:tgtEl>
                                            </p:cond>
                                          </p:endCondLst>
                                        </p:cTn>
                                        <p:tgtEl>
                                          <p:sndTgt r:embed="rId2" name="chimes.wav"/>
                                        </p:tgtEl>
                                      </p:cMediaNode>
                                    </p:audio>
                                  </p:subTnLst>
                                </p:cTn>
                              </p:par>
                            </p:childTnLst>
                          </p:cTn>
                        </p:par>
                        <p:par>
                          <p:cTn id="1303" fill="hold">
                            <p:stCondLst>
                              <p:cond delay="297500"/>
                            </p:stCondLst>
                            <p:childTnLst>
                              <p:par>
                                <p:cTn id="1304" presetID="11" presetClass="entr" presetSubtype="0" fill="hold" grpId="0" nodeType="afterEffect">
                                  <p:stCondLst>
                                    <p:cond delay="0"/>
                                  </p:stCondLst>
                                  <p:childTnLst>
                                    <p:set>
                                      <p:cBhvr>
                                        <p:cTn id="1305" dur="1000">
                                          <p:stCondLst>
                                            <p:cond delay="0"/>
                                          </p:stCondLst>
                                        </p:cTn>
                                        <p:tgtEl>
                                          <p:spTgt spid="635"/>
                                        </p:tgtEl>
                                        <p:attrNameLst>
                                          <p:attrName>style.visibility</p:attrName>
                                        </p:attrNameLst>
                                      </p:cBhvr>
                                      <p:to>
                                        <p:strVal val="visible"/>
                                      </p:to>
                                    </p:set>
                                  </p:childTnLst>
                                  <p:subTnLst>
                                    <p:audio>
                                      <p:cMediaNode>
                                        <p:cTn display="0" masterRel="sameClick">
                                          <p:stCondLst>
                                            <p:cond evt="begin" delay="0">
                                              <p:tn val="1304"/>
                                            </p:cond>
                                          </p:stCondLst>
                                          <p:endCondLst>
                                            <p:cond evt="onStopAudio" delay="0">
                                              <p:tgtEl>
                                                <p:sldTgt/>
                                              </p:tgtEl>
                                            </p:cond>
                                          </p:endCondLst>
                                        </p:cTn>
                                        <p:tgtEl>
                                          <p:sndTgt r:embed="rId2" name="chimes.wav"/>
                                        </p:tgtEl>
                                      </p:cMediaNode>
                                    </p:audio>
                                  </p:subTnLst>
                                </p:cTn>
                              </p:par>
                            </p:childTnLst>
                          </p:cTn>
                        </p:par>
                        <p:par>
                          <p:cTn id="1306" fill="hold">
                            <p:stCondLst>
                              <p:cond delay="298500"/>
                            </p:stCondLst>
                            <p:childTnLst>
                              <p:par>
                                <p:cTn id="1307" presetID="11" presetClass="entr" presetSubtype="0" fill="hold" grpId="0" nodeType="afterEffect">
                                  <p:stCondLst>
                                    <p:cond delay="0"/>
                                  </p:stCondLst>
                                  <p:childTnLst>
                                    <p:set>
                                      <p:cBhvr>
                                        <p:cTn id="1308" dur="1000">
                                          <p:stCondLst>
                                            <p:cond delay="0"/>
                                          </p:stCondLst>
                                        </p:cTn>
                                        <p:tgtEl>
                                          <p:spTgt spid="636"/>
                                        </p:tgtEl>
                                        <p:attrNameLst>
                                          <p:attrName>style.visibility</p:attrName>
                                        </p:attrNameLst>
                                      </p:cBhvr>
                                      <p:to>
                                        <p:strVal val="visible"/>
                                      </p:to>
                                    </p:set>
                                  </p:childTnLst>
                                  <p:subTnLst>
                                    <p:audio>
                                      <p:cMediaNode>
                                        <p:cTn display="0" masterRel="sameClick">
                                          <p:stCondLst>
                                            <p:cond evt="begin" delay="0">
                                              <p:tn val="1307"/>
                                            </p:cond>
                                          </p:stCondLst>
                                          <p:endCondLst>
                                            <p:cond evt="onStopAudio" delay="0">
                                              <p:tgtEl>
                                                <p:sldTgt/>
                                              </p:tgtEl>
                                            </p:cond>
                                          </p:endCondLst>
                                        </p:cTn>
                                        <p:tgtEl>
                                          <p:sndTgt r:embed="rId2" name="chimes.wav"/>
                                        </p:tgtEl>
                                      </p:cMediaNode>
                                    </p:audio>
                                  </p:subTnLst>
                                </p:cTn>
                              </p:par>
                            </p:childTnLst>
                          </p:cTn>
                        </p:par>
                        <p:par>
                          <p:cTn id="1309" fill="hold">
                            <p:stCondLst>
                              <p:cond delay="299500"/>
                            </p:stCondLst>
                            <p:childTnLst>
                              <p:par>
                                <p:cTn id="1310" presetID="11" presetClass="entr" presetSubtype="0" fill="hold" grpId="0" nodeType="afterEffect">
                                  <p:stCondLst>
                                    <p:cond delay="0"/>
                                  </p:stCondLst>
                                  <p:childTnLst>
                                    <p:set>
                                      <p:cBhvr>
                                        <p:cTn id="1311" dur="1000">
                                          <p:stCondLst>
                                            <p:cond delay="0"/>
                                          </p:stCondLst>
                                        </p:cTn>
                                        <p:tgtEl>
                                          <p:spTgt spid="637"/>
                                        </p:tgtEl>
                                        <p:attrNameLst>
                                          <p:attrName>style.visibility</p:attrName>
                                        </p:attrNameLst>
                                      </p:cBhvr>
                                      <p:to>
                                        <p:strVal val="visible"/>
                                      </p:to>
                                    </p:set>
                                  </p:childTnLst>
                                  <p:subTnLst>
                                    <p:audio>
                                      <p:cMediaNode>
                                        <p:cTn display="0" masterRel="sameClick">
                                          <p:stCondLst>
                                            <p:cond evt="begin" delay="0">
                                              <p:tn val="1310"/>
                                            </p:cond>
                                          </p:stCondLst>
                                          <p:endCondLst>
                                            <p:cond evt="onStopAudio" delay="0">
                                              <p:tgtEl>
                                                <p:sldTgt/>
                                              </p:tgtEl>
                                            </p:cond>
                                          </p:endCondLst>
                                        </p:cTn>
                                        <p:tgtEl>
                                          <p:sndTgt r:embed="rId2" name="chimes.wav"/>
                                        </p:tgtEl>
                                      </p:cMediaNode>
                                    </p:audio>
                                  </p:subTnLst>
                                </p:cTn>
                              </p:par>
                            </p:childTnLst>
                          </p:cTn>
                        </p:par>
                        <p:par>
                          <p:cTn id="1312" fill="hold">
                            <p:stCondLst>
                              <p:cond delay="300500"/>
                            </p:stCondLst>
                            <p:childTnLst>
                              <p:par>
                                <p:cTn id="1313" presetID="11" presetClass="entr" presetSubtype="0" fill="hold" grpId="0" nodeType="afterEffect">
                                  <p:stCondLst>
                                    <p:cond delay="0"/>
                                  </p:stCondLst>
                                  <p:childTnLst>
                                    <p:set>
                                      <p:cBhvr>
                                        <p:cTn id="1314" dur="1000">
                                          <p:stCondLst>
                                            <p:cond delay="0"/>
                                          </p:stCondLst>
                                        </p:cTn>
                                        <p:tgtEl>
                                          <p:spTgt spid="638"/>
                                        </p:tgtEl>
                                        <p:attrNameLst>
                                          <p:attrName>style.visibility</p:attrName>
                                        </p:attrNameLst>
                                      </p:cBhvr>
                                      <p:to>
                                        <p:strVal val="visible"/>
                                      </p:to>
                                    </p:set>
                                  </p:childTnLst>
                                  <p:subTnLst>
                                    <p:audio>
                                      <p:cMediaNode>
                                        <p:cTn display="0" masterRel="sameClick">
                                          <p:stCondLst>
                                            <p:cond evt="begin" delay="0">
                                              <p:tn val="13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39"/>
                  </p:tgtEl>
                </p:cond>
              </p:nextCondLst>
            </p:seq>
          </p:childTnLst>
        </p:cTn>
      </p:par>
    </p:tnLst>
    <p:bldLst>
      <p:bldP spid="31" grpId="0"/>
      <p:bldP spid="35" grpId="0" animBg="1"/>
      <p:bldP spid="40"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637" grpId="0" animBg="1"/>
      <p:bldP spid="638" grpId="0" animBg="1"/>
      <p:bldP spid="6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1">
            <a:extLst>
              <a:ext uri="{FF2B5EF4-FFF2-40B4-BE49-F238E27FC236}">
                <a16:creationId xmlns:a16="http://schemas.microsoft.com/office/drawing/2014/main" xmlns="" id="{D796B21E-64EB-A41E-71F6-F78FF713538C}"/>
              </a:ext>
            </a:extLst>
          </p:cNvPr>
          <p:cNvGrpSpPr/>
          <p:nvPr/>
        </p:nvGrpSpPr>
        <p:grpSpPr>
          <a:xfrm>
            <a:off x="286266" y="51987"/>
            <a:ext cx="11380740" cy="3746037"/>
            <a:chOff x="528097" y="2328509"/>
            <a:chExt cx="11678997" cy="3574967"/>
          </a:xfrm>
        </p:grpSpPr>
        <p:grpSp>
          <p:nvGrpSpPr>
            <p:cNvPr id="5" name="Group 2">
              <a:extLst>
                <a:ext uri="{FF2B5EF4-FFF2-40B4-BE49-F238E27FC236}">
                  <a16:creationId xmlns:a16="http://schemas.microsoft.com/office/drawing/2014/main" xmlns="" id="{E4CB8657-967B-D676-BEC9-7C10AE2E7955}"/>
                </a:ext>
              </a:extLst>
            </p:cNvPr>
            <p:cNvGrpSpPr/>
            <p:nvPr/>
          </p:nvGrpSpPr>
          <p:grpSpPr>
            <a:xfrm>
              <a:off x="3015621" y="2328509"/>
              <a:ext cx="6895045" cy="756131"/>
              <a:chOff x="6568065" y="780877"/>
              <a:chExt cx="4403880" cy="1367402"/>
            </a:xfrm>
          </p:grpSpPr>
          <p:sp>
            <p:nvSpPr>
              <p:cNvPr id="22" name="Rectangle: Rounded Corners 4">
                <a:extLst>
                  <a:ext uri="{FF2B5EF4-FFF2-40B4-BE49-F238E27FC236}">
                    <a16:creationId xmlns:a16="http://schemas.microsoft.com/office/drawing/2014/main" xmlns="" id="{8F657F1A-55F1-AE9D-58BF-D586EF753976}"/>
                  </a:ext>
                </a:extLst>
              </p:cNvPr>
              <p:cNvSpPr/>
              <p:nvPr/>
            </p:nvSpPr>
            <p:spPr>
              <a:xfrm>
                <a:off x="6568065" y="780877"/>
                <a:ext cx="4403880" cy="1220534"/>
              </a:xfrm>
              <a:prstGeom prst="roundRect">
                <a:avLst/>
              </a:prstGeom>
              <a:solidFill>
                <a:srgbClr val="C00002"/>
              </a:solidFill>
              <a:ln w="12700" cap="flat" cmpd="sng" algn="ctr">
                <a:noFill/>
                <a:prstDash val="solid"/>
                <a:miter lim="800000"/>
              </a:ln>
              <a:effectLst/>
            </p:spPr>
            <p:txBody>
              <a:bodyPr rtlCol="0" anchor="ctr"/>
              <a:lstStyle/>
              <a:p>
                <a:pPr algn="ctr" defTabSz="1219170">
                  <a:defRPr/>
                </a:pPr>
                <a:endParaRPr lang="en-US" sz="2400" b="1" kern="0">
                  <a:solidFill>
                    <a:srgbClr val="0070C0"/>
                  </a:solidFill>
                  <a:latin typeface="#9Slide05 GeosansLight" panose="02000603020000020003" pitchFamily="2" charset="0"/>
                </a:endParaRPr>
              </a:p>
            </p:txBody>
          </p:sp>
          <p:sp>
            <p:nvSpPr>
              <p:cNvPr id="23" name="Rectangle: Rounded Corners 6">
                <a:extLst>
                  <a:ext uri="{FF2B5EF4-FFF2-40B4-BE49-F238E27FC236}">
                    <a16:creationId xmlns:a16="http://schemas.microsoft.com/office/drawing/2014/main" xmlns="" id="{CDF46618-C295-E0E1-326F-FA59431F9953}"/>
                  </a:ext>
                </a:extLst>
              </p:cNvPr>
              <p:cNvSpPr/>
              <p:nvPr/>
            </p:nvSpPr>
            <p:spPr>
              <a:xfrm>
                <a:off x="6693791" y="854263"/>
                <a:ext cx="4228125" cy="1294016"/>
              </a:xfrm>
              <a:prstGeom prst="roundRect">
                <a:avLst/>
              </a:prstGeom>
              <a:solidFill>
                <a:srgbClr val="FFF9E6"/>
              </a:solidFill>
              <a:ln w="12700" cap="flat" cmpd="sng" algn="ctr">
                <a:solidFill>
                  <a:srgbClr val="C00002"/>
                </a:solidFill>
                <a:prstDash val="solid"/>
                <a:miter lim="800000"/>
              </a:ln>
              <a:effectLst/>
            </p:spPr>
            <p:txBody>
              <a:bodyPr rtlCol="0" anchor="ctr"/>
              <a:lstStyle/>
              <a:p>
                <a:pPr algn="ctr" defTabSz="1219170">
                  <a:defRPr/>
                </a:pPr>
                <a:r>
                  <a:rPr lang="en-US" sz="2200" b="1" kern="0">
                    <a:solidFill>
                      <a:srgbClr val="03954A"/>
                    </a:solidFill>
                    <a:latin typeface="#9Slide03 SFU Futura_05" panose="00000800000000000000" pitchFamily="2" charset="0"/>
                  </a:rPr>
                  <a:t>CÁC NHÂN TỐ ẢNH HƯỞNG TỚI </a:t>
                </a:r>
              </a:p>
              <a:p>
                <a:pPr algn="ctr" defTabSz="1219170">
                  <a:defRPr/>
                </a:pPr>
                <a:r>
                  <a:rPr lang="en-US" sz="2200" b="1" kern="0">
                    <a:solidFill>
                      <a:srgbClr val="03954A"/>
                    </a:solidFill>
                    <a:latin typeface="#9Slide03 SFU Futura_05" panose="00000800000000000000" pitchFamily="2" charset="0"/>
                  </a:rPr>
                  <a:t>PHÁT TRIỂN VÀ PHÂN BỐ NN,LN,TS</a:t>
                </a:r>
                <a:endParaRPr lang="en-US" sz="2200" b="1" kern="0" dirty="0">
                  <a:solidFill>
                    <a:srgbClr val="03954A"/>
                  </a:solidFill>
                  <a:latin typeface="#9Slide03 SFU Futura_05" panose="00000800000000000000" pitchFamily="2" charset="0"/>
                </a:endParaRPr>
              </a:p>
            </p:txBody>
          </p:sp>
        </p:grpSp>
        <p:grpSp>
          <p:nvGrpSpPr>
            <p:cNvPr id="6" name="Group 1">
              <a:extLst>
                <a:ext uri="{FF2B5EF4-FFF2-40B4-BE49-F238E27FC236}">
                  <a16:creationId xmlns:a16="http://schemas.microsoft.com/office/drawing/2014/main" xmlns="" id="{C7A9A31F-8915-B067-298F-CB5D48DB3219}"/>
                </a:ext>
              </a:extLst>
            </p:cNvPr>
            <p:cNvGrpSpPr/>
            <p:nvPr/>
          </p:nvGrpSpPr>
          <p:grpSpPr>
            <a:xfrm>
              <a:off x="528097" y="3330409"/>
              <a:ext cx="5246551" cy="549517"/>
              <a:chOff x="4569447" y="2060465"/>
              <a:chExt cx="5827670" cy="1186279"/>
            </a:xfrm>
          </p:grpSpPr>
          <p:sp>
            <p:nvSpPr>
              <p:cNvPr id="20" name="Rectangle: Rounded Corners 30">
                <a:extLst>
                  <a:ext uri="{FF2B5EF4-FFF2-40B4-BE49-F238E27FC236}">
                    <a16:creationId xmlns:a16="http://schemas.microsoft.com/office/drawing/2014/main" xmlns="" id="{F5C54172-FC14-4239-77B0-334406164545}"/>
                  </a:ext>
                </a:extLst>
              </p:cNvPr>
              <p:cNvSpPr/>
              <p:nvPr/>
            </p:nvSpPr>
            <p:spPr>
              <a:xfrm>
                <a:off x="4569447" y="2060465"/>
                <a:ext cx="5725708" cy="1067865"/>
              </a:xfrm>
              <a:prstGeom prst="roundRect">
                <a:avLst/>
              </a:prstGeom>
              <a:solidFill>
                <a:srgbClr val="F1B60F"/>
              </a:solidFill>
              <a:ln w="12700" cap="flat" cmpd="sng" algn="ctr">
                <a:noFill/>
                <a:prstDash val="solid"/>
                <a:miter lim="800000"/>
              </a:ln>
              <a:effectLst/>
            </p:spPr>
            <p:txBody>
              <a:bodyPr rtlCol="0" anchor="ctr"/>
              <a:lstStyle/>
              <a:p>
                <a:pPr algn="ctr" defTabSz="1219170">
                  <a:defRPr/>
                </a:pPr>
                <a:endParaRPr lang="en-US" sz="2400" b="1" kern="0">
                  <a:solidFill>
                    <a:srgbClr val="0070C0"/>
                  </a:solidFill>
                  <a:latin typeface="#9Slide05 GeosansLight" panose="02000603020000020003" pitchFamily="2" charset="0"/>
                </a:endParaRPr>
              </a:p>
            </p:txBody>
          </p:sp>
          <p:sp>
            <p:nvSpPr>
              <p:cNvPr id="21" name="Rectangle: Rounded Corners 31">
                <a:extLst>
                  <a:ext uri="{FF2B5EF4-FFF2-40B4-BE49-F238E27FC236}">
                    <a16:creationId xmlns:a16="http://schemas.microsoft.com/office/drawing/2014/main" xmlns="" id="{2BB4B7BB-9D4E-5126-D136-6CA90ED74084}"/>
                  </a:ext>
                </a:extLst>
              </p:cNvPr>
              <p:cNvSpPr/>
              <p:nvPr/>
            </p:nvSpPr>
            <p:spPr>
              <a:xfrm>
                <a:off x="4702712" y="2267600"/>
                <a:ext cx="5694405" cy="979144"/>
              </a:xfrm>
              <a:prstGeom prst="roundRect">
                <a:avLst/>
              </a:prstGeom>
              <a:solidFill>
                <a:srgbClr val="FFF9E6"/>
              </a:solidFill>
              <a:ln w="12700" cap="flat" cmpd="sng" algn="ctr">
                <a:solidFill>
                  <a:srgbClr val="F1B60F"/>
                </a:solidFill>
                <a:prstDash val="solid"/>
                <a:miter lim="800000"/>
              </a:ln>
              <a:effectLst/>
            </p:spPr>
            <p:txBody>
              <a:bodyPr rtlCol="0" anchor="ctr"/>
              <a:lstStyle/>
              <a:p>
                <a:pPr algn="ctr" defTabSz="1219170">
                  <a:defRPr/>
                </a:pPr>
                <a:r>
                  <a:rPr lang="en-US" sz="2400" b="1" kern="0">
                    <a:solidFill>
                      <a:srgbClr val="002060"/>
                    </a:solidFill>
                    <a:latin typeface="#9Slide03 SFU Futura_03" panose="00000400000000000000" pitchFamily="2" charset="0"/>
                  </a:rPr>
                  <a:t>NHÂN TỐ TỰ NHIÊN</a:t>
                </a:r>
                <a:endParaRPr lang="en-US" sz="2400" b="1" kern="0" dirty="0">
                  <a:solidFill>
                    <a:srgbClr val="002060"/>
                  </a:solidFill>
                  <a:latin typeface="#9Slide03 SFU Futura_03" panose="00000400000000000000" pitchFamily="2" charset="0"/>
                </a:endParaRPr>
              </a:p>
            </p:txBody>
          </p:sp>
        </p:grpSp>
        <p:grpSp>
          <p:nvGrpSpPr>
            <p:cNvPr id="7" name="Group 7">
              <a:extLst>
                <a:ext uri="{FF2B5EF4-FFF2-40B4-BE49-F238E27FC236}">
                  <a16:creationId xmlns:a16="http://schemas.microsoft.com/office/drawing/2014/main" xmlns="" id="{71016674-402E-D54A-4377-3549F81CAD63}"/>
                </a:ext>
              </a:extLst>
            </p:cNvPr>
            <p:cNvGrpSpPr/>
            <p:nvPr/>
          </p:nvGrpSpPr>
          <p:grpSpPr>
            <a:xfrm>
              <a:off x="6776032" y="3424451"/>
              <a:ext cx="5431062" cy="494668"/>
              <a:chOff x="8602068" y="2251281"/>
              <a:chExt cx="4142640" cy="1015731"/>
            </a:xfrm>
          </p:grpSpPr>
          <p:sp>
            <p:nvSpPr>
              <p:cNvPr id="18" name="Rectangle: Rounded Corners 43">
                <a:extLst>
                  <a:ext uri="{FF2B5EF4-FFF2-40B4-BE49-F238E27FC236}">
                    <a16:creationId xmlns:a16="http://schemas.microsoft.com/office/drawing/2014/main" xmlns="" id="{677E8A91-2BFC-BC8F-413C-E8AB3C434741}"/>
                  </a:ext>
                </a:extLst>
              </p:cNvPr>
              <p:cNvSpPr/>
              <p:nvPr/>
            </p:nvSpPr>
            <p:spPr>
              <a:xfrm>
                <a:off x="8602068" y="2251281"/>
                <a:ext cx="4022081" cy="1015731"/>
              </a:xfrm>
              <a:prstGeom prst="roundRect">
                <a:avLst>
                  <a:gd name="adj" fmla="val 31859"/>
                </a:avLst>
              </a:prstGeom>
              <a:solidFill>
                <a:srgbClr val="F1B60F"/>
              </a:solidFill>
              <a:ln w="12700" cap="flat" cmpd="sng" algn="ctr">
                <a:noFill/>
                <a:prstDash val="solid"/>
                <a:miter lim="800000"/>
              </a:ln>
              <a:effectLst/>
            </p:spPr>
            <p:txBody>
              <a:bodyPr rtlCol="0" anchor="ctr"/>
              <a:lstStyle/>
              <a:p>
                <a:pPr algn="ctr" defTabSz="1219170">
                  <a:defRPr/>
                </a:pPr>
                <a:endParaRPr lang="en-US" sz="2400" b="1" kern="0">
                  <a:solidFill>
                    <a:srgbClr val="0070C0"/>
                  </a:solidFill>
                  <a:latin typeface="#9Slide05 GeosansLight" panose="02000603020000020003" pitchFamily="2" charset="0"/>
                </a:endParaRPr>
              </a:p>
            </p:txBody>
          </p:sp>
          <p:sp>
            <p:nvSpPr>
              <p:cNvPr id="19" name="Rectangle: Rounded Corners 44">
                <a:extLst>
                  <a:ext uri="{FF2B5EF4-FFF2-40B4-BE49-F238E27FC236}">
                    <a16:creationId xmlns:a16="http://schemas.microsoft.com/office/drawing/2014/main" xmlns="" id="{E5B7DFCC-D611-5264-13B1-BAE8DF9232BB}"/>
                  </a:ext>
                </a:extLst>
              </p:cNvPr>
              <p:cNvSpPr/>
              <p:nvPr/>
            </p:nvSpPr>
            <p:spPr>
              <a:xfrm>
                <a:off x="8650545" y="2316124"/>
                <a:ext cx="4094163" cy="932734"/>
              </a:xfrm>
              <a:prstGeom prst="roundRect">
                <a:avLst/>
              </a:prstGeom>
              <a:solidFill>
                <a:srgbClr val="FFF9E6"/>
              </a:solidFill>
              <a:ln w="12700" cap="flat" cmpd="sng" algn="ctr">
                <a:solidFill>
                  <a:srgbClr val="F1B60F"/>
                </a:solidFill>
                <a:prstDash val="solid"/>
                <a:miter lim="800000"/>
              </a:ln>
              <a:effectLst/>
            </p:spPr>
            <p:txBody>
              <a:bodyPr rtlCol="0" anchor="ctr"/>
              <a:lstStyle/>
              <a:p>
                <a:pPr algn="ctr" defTabSz="1219170">
                  <a:defRPr/>
                </a:pPr>
                <a:r>
                  <a:rPr lang="en-US" sz="2400" b="1" kern="0">
                    <a:solidFill>
                      <a:srgbClr val="002060"/>
                    </a:solidFill>
                    <a:latin typeface="#9Slide03 SFU Futura_03" panose="00000400000000000000" pitchFamily="2" charset="0"/>
                  </a:rPr>
                  <a:t>NHÂN TỐ KT -XH</a:t>
                </a:r>
                <a:endParaRPr lang="en-US" sz="2400" b="1" kern="0" dirty="0">
                  <a:solidFill>
                    <a:srgbClr val="002060"/>
                  </a:solidFill>
                  <a:latin typeface="#9Slide03 SFU Futura_03" panose="00000400000000000000" pitchFamily="2" charset="0"/>
                </a:endParaRPr>
              </a:p>
            </p:txBody>
          </p:sp>
        </p:grpSp>
        <p:cxnSp>
          <p:nvCxnSpPr>
            <p:cNvPr id="8" name="Straight Arrow Connector 7">
              <a:extLst>
                <a:ext uri="{FF2B5EF4-FFF2-40B4-BE49-F238E27FC236}">
                  <a16:creationId xmlns:a16="http://schemas.microsoft.com/office/drawing/2014/main" xmlns="" id="{CB4F8532-63F3-5433-2582-22037B55C510}"/>
                </a:ext>
              </a:extLst>
            </p:cNvPr>
            <p:cNvCxnSpPr>
              <a:cxnSpLocks/>
              <a:stCxn id="23" idx="2"/>
              <a:endCxn id="20" idx="0"/>
            </p:cNvCxnSpPr>
            <p:nvPr/>
          </p:nvCxnSpPr>
          <p:spPr>
            <a:xfrm flipH="1">
              <a:off x="3105476" y="3084640"/>
              <a:ext cx="3416926" cy="245768"/>
            </a:xfrm>
            <a:prstGeom prst="straightConnector1">
              <a:avLst/>
            </a:prstGeom>
            <a:noFill/>
            <a:ln w="28575" cap="flat" cmpd="sng" algn="ctr">
              <a:solidFill>
                <a:srgbClr val="C00002"/>
              </a:solidFill>
              <a:prstDash val="sysDot"/>
              <a:miter lim="800000"/>
              <a:tailEnd type="triangle"/>
            </a:ln>
            <a:effectLst/>
          </p:spPr>
        </p:cxnSp>
        <p:grpSp>
          <p:nvGrpSpPr>
            <p:cNvPr id="9" name="Nhóm 35">
              <a:extLst>
                <a:ext uri="{FF2B5EF4-FFF2-40B4-BE49-F238E27FC236}">
                  <a16:creationId xmlns:a16="http://schemas.microsoft.com/office/drawing/2014/main" xmlns="" id="{D696E2D3-C3F0-E843-46C5-3823D41332E6}"/>
                </a:ext>
              </a:extLst>
            </p:cNvPr>
            <p:cNvGrpSpPr/>
            <p:nvPr/>
          </p:nvGrpSpPr>
          <p:grpSpPr>
            <a:xfrm>
              <a:off x="532520" y="3879926"/>
              <a:ext cx="2678842" cy="2023550"/>
              <a:chOff x="1211335" y="3862440"/>
              <a:chExt cx="959403" cy="2023550"/>
            </a:xfrm>
          </p:grpSpPr>
          <p:sp>
            <p:nvSpPr>
              <p:cNvPr id="16" name="Rectangle: Rounded Corners 45">
                <a:extLst>
                  <a:ext uri="{FF2B5EF4-FFF2-40B4-BE49-F238E27FC236}">
                    <a16:creationId xmlns:a16="http://schemas.microsoft.com/office/drawing/2014/main" xmlns="" id="{EC59F159-ADF4-0203-6F9C-7A020CF37697}"/>
                  </a:ext>
                </a:extLst>
              </p:cNvPr>
              <p:cNvSpPr/>
              <p:nvPr/>
            </p:nvSpPr>
            <p:spPr>
              <a:xfrm>
                <a:off x="1211335" y="4184134"/>
                <a:ext cx="372201" cy="1701856"/>
              </a:xfrm>
              <a:prstGeom prst="roundRect">
                <a:avLst/>
              </a:prstGeom>
              <a:solidFill>
                <a:schemeClr val="accent4">
                  <a:lumMod val="40000"/>
                  <a:lumOff val="60000"/>
                </a:schemeClr>
              </a:solidFill>
              <a:ln w="12700" cap="flat" cmpd="sng" algn="ctr">
                <a:solidFill>
                  <a:srgbClr val="179E86"/>
                </a:solidFill>
                <a:prstDash val="solid"/>
                <a:miter lim="800000"/>
              </a:ln>
              <a:effectLst/>
            </p:spPr>
            <p:txBody>
              <a:bodyPr rtlCol="0" anchor="ctr"/>
              <a:lstStyle/>
              <a:p>
                <a:pPr algn="ctr" defTabSz="1219170">
                  <a:defRPr/>
                </a:pPr>
                <a:endParaRPr lang="en-US" sz="2400" kern="0" dirty="0">
                  <a:solidFill>
                    <a:srgbClr val="0070C0"/>
                  </a:solidFill>
                  <a:latin typeface="Open Sans"/>
                </a:endParaRPr>
              </a:p>
            </p:txBody>
          </p:sp>
          <p:cxnSp>
            <p:nvCxnSpPr>
              <p:cNvPr id="15" name="Straight Arrow Connector 55">
                <a:extLst>
                  <a:ext uri="{FF2B5EF4-FFF2-40B4-BE49-F238E27FC236}">
                    <a16:creationId xmlns:a16="http://schemas.microsoft.com/office/drawing/2014/main" xmlns="" id="{69774995-38B4-304B-4A53-5C880776036C}"/>
                  </a:ext>
                </a:extLst>
              </p:cNvPr>
              <p:cNvCxnSpPr>
                <a:cxnSpLocks/>
                <a:stCxn id="21" idx="2"/>
              </p:cNvCxnSpPr>
              <p:nvPr/>
            </p:nvCxnSpPr>
            <p:spPr>
              <a:xfrm flipH="1">
                <a:off x="1382479" y="3862440"/>
                <a:ext cx="788259" cy="342976"/>
              </a:xfrm>
              <a:prstGeom prst="straightConnector1">
                <a:avLst/>
              </a:prstGeom>
              <a:noFill/>
              <a:ln w="28575" cap="flat" cmpd="sng" algn="ctr">
                <a:solidFill>
                  <a:srgbClr val="00CC99"/>
                </a:solidFill>
                <a:prstDash val="sysDot"/>
                <a:miter lim="800000"/>
                <a:tailEnd type="triangle"/>
              </a:ln>
              <a:effectLst/>
            </p:spPr>
          </p:cxnSp>
        </p:grpSp>
      </p:grpSp>
      <p:sp>
        <p:nvSpPr>
          <p:cNvPr id="26" name="TextBox 25">
            <a:extLst>
              <a:ext uri="{FF2B5EF4-FFF2-40B4-BE49-F238E27FC236}">
                <a16:creationId xmlns:a16="http://schemas.microsoft.com/office/drawing/2014/main" xmlns="" id="{AAC22AC6-BE83-FBC2-C9FF-DBE2F58F4B33}"/>
              </a:ext>
            </a:extLst>
          </p:cNvPr>
          <p:cNvSpPr txBox="1"/>
          <p:nvPr/>
        </p:nvSpPr>
        <p:spPr>
          <a:xfrm>
            <a:off x="175604" y="2538810"/>
            <a:ext cx="1177148" cy="1226811"/>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FF0000"/>
                </a:solidFill>
                <a:latin typeface="#9Slide05 GeosansLight" panose="02000603020000020003" pitchFamily="2" charset="0"/>
              </a:rPr>
              <a:t>ĐẤT </a:t>
            </a:r>
          </a:p>
          <a:p>
            <a:pPr marL="0" marR="0" algn="ctr">
              <a:lnSpc>
                <a:spcPct val="115000"/>
              </a:lnSpc>
              <a:spcBef>
                <a:spcPts val="0"/>
              </a:spcBef>
              <a:spcAft>
                <a:spcPts val="800"/>
              </a:spcAft>
            </a:pPr>
            <a:r>
              <a:rPr lang="vi-VN" sz="2000" b="1">
                <a:solidFill>
                  <a:srgbClr val="FF0000"/>
                </a:solidFill>
                <a:latin typeface="#9Slide05 GeosansLight" panose="02000603020000020003" pitchFamily="2" charset="0"/>
              </a:rPr>
              <a:t> </a:t>
            </a:r>
            <a:r>
              <a:rPr lang="vi-VN" sz="2000" b="1">
                <a:solidFill>
                  <a:srgbClr val="0070C0"/>
                </a:solidFill>
                <a:latin typeface="#9Slide05 GeosansLight" panose="02000603020000020003" pitchFamily="2" charset="0"/>
              </a:rPr>
              <a:t>tính chất, độ phì  </a:t>
            </a:r>
            <a:endParaRPr lang="vi-VN" sz="1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7" name="Rectangle: Rounded Corners 45">
            <a:extLst>
              <a:ext uri="{FF2B5EF4-FFF2-40B4-BE49-F238E27FC236}">
                <a16:creationId xmlns:a16="http://schemas.microsoft.com/office/drawing/2014/main" xmlns="" id="{7ACD27F5-B64E-2022-27AE-E4FF713A8B3B}"/>
              </a:ext>
            </a:extLst>
          </p:cNvPr>
          <p:cNvSpPr/>
          <p:nvPr/>
        </p:nvSpPr>
        <p:spPr>
          <a:xfrm>
            <a:off x="1350769" y="2001188"/>
            <a:ext cx="994174" cy="1809158"/>
          </a:xfrm>
          <a:prstGeom prst="roundRect">
            <a:avLst/>
          </a:prstGeom>
          <a:solidFill>
            <a:schemeClr val="accent4">
              <a:lumMod val="40000"/>
              <a:lumOff val="60000"/>
            </a:schemeClr>
          </a:solidFill>
          <a:ln w="12700" cap="flat" cmpd="sng" algn="ctr">
            <a:solidFill>
              <a:srgbClr val="179E86"/>
            </a:solidFill>
            <a:prstDash val="solid"/>
            <a:miter lim="800000"/>
          </a:ln>
          <a:effectLst/>
        </p:spPr>
        <p:txBody>
          <a:bodyPr rtlCol="0" anchor="ctr"/>
          <a:lstStyle/>
          <a:p>
            <a:pPr algn="ctr" defTabSz="1219170">
              <a:defRPr/>
            </a:pPr>
            <a:endParaRPr lang="en-US" sz="2400" kern="0" dirty="0">
              <a:solidFill>
                <a:srgbClr val="0070C0"/>
              </a:solidFill>
              <a:latin typeface="Open Sans"/>
            </a:endParaRPr>
          </a:p>
        </p:txBody>
      </p:sp>
      <p:sp>
        <p:nvSpPr>
          <p:cNvPr id="29" name="Rectangle: Rounded Corners 45">
            <a:extLst>
              <a:ext uri="{FF2B5EF4-FFF2-40B4-BE49-F238E27FC236}">
                <a16:creationId xmlns:a16="http://schemas.microsoft.com/office/drawing/2014/main" xmlns="" id="{EDD3920E-4D39-37C4-F546-181AC174281C}"/>
              </a:ext>
            </a:extLst>
          </p:cNvPr>
          <p:cNvSpPr/>
          <p:nvPr/>
        </p:nvSpPr>
        <p:spPr>
          <a:xfrm>
            <a:off x="3494105" y="2001188"/>
            <a:ext cx="994174" cy="1809158"/>
          </a:xfrm>
          <a:prstGeom prst="roundRect">
            <a:avLst/>
          </a:prstGeom>
          <a:solidFill>
            <a:schemeClr val="accent4">
              <a:lumMod val="40000"/>
              <a:lumOff val="60000"/>
            </a:schemeClr>
          </a:solidFill>
          <a:ln w="12700" cap="flat" cmpd="sng" algn="ctr">
            <a:solidFill>
              <a:srgbClr val="179E86"/>
            </a:solidFill>
            <a:prstDash val="solid"/>
            <a:miter lim="800000"/>
          </a:ln>
          <a:effectLst/>
        </p:spPr>
        <p:txBody>
          <a:bodyPr rtlCol="0" anchor="ctr"/>
          <a:lstStyle/>
          <a:p>
            <a:pPr algn="ctr" defTabSz="1219170">
              <a:defRPr/>
            </a:pPr>
            <a:endParaRPr lang="en-US" sz="2400" kern="0" dirty="0">
              <a:solidFill>
                <a:srgbClr val="0070C0"/>
              </a:solidFill>
              <a:latin typeface="Open Sans"/>
            </a:endParaRPr>
          </a:p>
        </p:txBody>
      </p:sp>
      <p:sp>
        <p:nvSpPr>
          <p:cNvPr id="30" name="Rectangle: Rounded Corners 45">
            <a:extLst>
              <a:ext uri="{FF2B5EF4-FFF2-40B4-BE49-F238E27FC236}">
                <a16:creationId xmlns:a16="http://schemas.microsoft.com/office/drawing/2014/main" xmlns="" id="{60C8561E-B34F-99FA-E1BD-8DE00C5E2711}"/>
              </a:ext>
            </a:extLst>
          </p:cNvPr>
          <p:cNvSpPr/>
          <p:nvPr/>
        </p:nvSpPr>
        <p:spPr>
          <a:xfrm>
            <a:off x="4605498" y="2001188"/>
            <a:ext cx="994174" cy="1809158"/>
          </a:xfrm>
          <a:prstGeom prst="roundRect">
            <a:avLst/>
          </a:prstGeom>
          <a:solidFill>
            <a:schemeClr val="accent4">
              <a:lumMod val="40000"/>
              <a:lumOff val="60000"/>
            </a:schemeClr>
          </a:solidFill>
          <a:ln w="12700" cap="flat" cmpd="sng" algn="ctr">
            <a:solidFill>
              <a:srgbClr val="179E86"/>
            </a:solidFill>
            <a:prstDash val="solid"/>
            <a:miter lim="800000"/>
          </a:ln>
          <a:effectLst/>
        </p:spPr>
        <p:txBody>
          <a:bodyPr rtlCol="0" anchor="ctr"/>
          <a:lstStyle/>
          <a:p>
            <a:pPr algn="ctr" defTabSz="1219170">
              <a:defRPr/>
            </a:pPr>
            <a:endParaRPr lang="en-US" sz="2400" kern="0" dirty="0">
              <a:solidFill>
                <a:srgbClr val="0070C0"/>
              </a:solidFill>
              <a:latin typeface="Open Sans"/>
            </a:endParaRPr>
          </a:p>
        </p:txBody>
      </p:sp>
      <p:sp>
        <p:nvSpPr>
          <p:cNvPr id="32" name="Rectangle: Rounded Corners 45">
            <a:extLst>
              <a:ext uri="{FF2B5EF4-FFF2-40B4-BE49-F238E27FC236}">
                <a16:creationId xmlns:a16="http://schemas.microsoft.com/office/drawing/2014/main" xmlns="" id="{DB864B24-2F75-12A0-2F63-14A0CF951520}"/>
              </a:ext>
            </a:extLst>
          </p:cNvPr>
          <p:cNvSpPr/>
          <p:nvPr/>
        </p:nvSpPr>
        <p:spPr>
          <a:xfrm>
            <a:off x="2450201" y="2001188"/>
            <a:ext cx="994174" cy="1809158"/>
          </a:xfrm>
          <a:prstGeom prst="roundRect">
            <a:avLst/>
          </a:prstGeom>
          <a:solidFill>
            <a:schemeClr val="accent4">
              <a:lumMod val="40000"/>
              <a:lumOff val="60000"/>
            </a:schemeClr>
          </a:solidFill>
          <a:ln w="12700" cap="flat" cmpd="sng" algn="ctr">
            <a:solidFill>
              <a:srgbClr val="179E86"/>
            </a:solidFill>
            <a:prstDash val="solid"/>
            <a:miter lim="800000"/>
          </a:ln>
          <a:effectLst/>
        </p:spPr>
        <p:txBody>
          <a:bodyPr rtlCol="0" anchor="ctr"/>
          <a:lstStyle/>
          <a:p>
            <a:pPr algn="ctr" defTabSz="1219170">
              <a:defRPr/>
            </a:pPr>
            <a:endParaRPr lang="en-US" sz="2400" kern="0" dirty="0">
              <a:solidFill>
                <a:srgbClr val="0070C0"/>
              </a:solidFill>
              <a:latin typeface="Open Sans"/>
            </a:endParaRPr>
          </a:p>
        </p:txBody>
      </p:sp>
      <p:sp>
        <p:nvSpPr>
          <p:cNvPr id="33" name="TextBox 32">
            <a:extLst>
              <a:ext uri="{FF2B5EF4-FFF2-40B4-BE49-F238E27FC236}">
                <a16:creationId xmlns:a16="http://schemas.microsoft.com/office/drawing/2014/main" xmlns="" id="{5B7D8369-16FE-C55F-49C7-527E2D1D64A0}"/>
              </a:ext>
            </a:extLst>
          </p:cNvPr>
          <p:cNvSpPr txBox="1"/>
          <p:nvPr/>
        </p:nvSpPr>
        <p:spPr>
          <a:xfrm>
            <a:off x="2545349" y="2488003"/>
            <a:ext cx="847154" cy="770275"/>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FF0000"/>
                </a:solidFill>
                <a:latin typeface="#9Slide05 GeosansLight" panose="02000603020000020003" pitchFamily="2" charset="0"/>
              </a:rPr>
              <a:t>KHÍ HẬU</a:t>
            </a:r>
          </a:p>
        </p:txBody>
      </p:sp>
      <p:sp>
        <p:nvSpPr>
          <p:cNvPr id="34" name="TextBox 33">
            <a:extLst>
              <a:ext uri="{FF2B5EF4-FFF2-40B4-BE49-F238E27FC236}">
                <a16:creationId xmlns:a16="http://schemas.microsoft.com/office/drawing/2014/main" xmlns="" id="{B7E889DD-ED9D-96B7-EF59-0CFD4518F630}"/>
              </a:ext>
            </a:extLst>
          </p:cNvPr>
          <p:cNvSpPr txBox="1"/>
          <p:nvPr/>
        </p:nvSpPr>
        <p:spPr>
          <a:xfrm>
            <a:off x="3582882" y="2536723"/>
            <a:ext cx="938110" cy="416332"/>
          </a:xfrm>
          <a:prstGeom prst="rect">
            <a:avLst/>
          </a:prstGeom>
          <a:noFill/>
        </p:spPr>
        <p:txBody>
          <a:bodyPr wrap="square">
            <a:spAutoFit/>
          </a:bodyPr>
          <a:lstStyle/>
          <a:p>
            <a:pPr marL="0" marR="0">
              <a:lnSpc>
                <a:spcPct val="115000"/>
              </a:lnSpc>
              <a:spcBef>
                <a:spcPts val="0"/>
              </a:spcBef>
              <a:spcAft>
                <a:spcPts val="800"/>
              </a:spcAft>
            </a:pPr>
            <a:r>
              <a:rPr lang="vi-VN" sz="2000" b="1">
                <a:solidFill>
                  <a:srgbClr val="FF0000"/>
                </a:solidFill>
                <a:latin typeface="#9Slide05 GeosansLight" panose="02000603020000020003" pitchFamily="2" charset="0"/>
              </a:rPr>
              <a:t>NƯỚC</a:t>
            </a:r>
          </a:p>
        </p:txBody>
      </p:sp>
      <p:sp>
        <p:nvSpPr>
          <p:cNvPr id="35" name="TextBox 34">
            <a:extLst>
              <a:ext uri="{FF2B5EF4-FFF2-40B4-BE49-F238E27FC236}">
                <a16:creationId xmlns:a16="http://schemas.microsoft.com/office/drawing/2014/main" xmlns="" id="{30483F08-3ADA-E532-789A-5FB389319463}"/>
              </a:ext>
            </a:extLst>
          </p:cNvPr>
          <p:cNvSpPr txBox="1"/>
          <p:nvPr/>
        </p:nvSpPr>
        <p:spPr>
          <a:xfrm>
            <a:off x="4814446" y="2502913"/>
            <a:ext cx="847154" cy="770275"/>
          </a:xfrm>
          <a:prstGeom prst="rect">
            <a:avLst/>
          </a:prstGeom>
          <a:noFill/>
        </p:spPr>
        <p:txBody>
          <a:bodyPr wrap="square">
            <a:spAutoFit/>
          </a:bodyPr>
          <a:lstStyle/>
          <a:p>
            <a:pPr marL="0" marR="0">
              <a:lnSpc>
                <a:spcPct val="115000"/>
              </a:lnSpc>
              <a:spcBef>
                <a:spcPts val="0"/>
              </a:spcBef>
              <a:spcAft>
                <a:spcPts val="800"/>
              </a:spcAft>
            </a:pPr>
            <a:r>
              <a:rPr lang="vi-VN" sz="2000" b="1">
                <a:solidFill>
                  <a:srgbClr val="FF0000"/>
                </a:solidFill>
                <a:latin typeface="#9Slide05 GeosansLight" panose="02000603020000020003" pitchFamily="2" charset="0"/>
              </a:rPr>
              <a:t>SINH VẬT</a:t>
            </a:r>
          </a:p>
        </p:txBody>
      </p:sp>
      <p:sp>
        <p:nvSpPr>
          <p:cNvPr id="36" name="Rectangle: Rounded Corners 46">
            <a:extLst>
              <a:ext uri="{FF2B5EF4-FFF2-40B4-BE49-F238E27FC236}">
                <a16:creationId xmlns:a16="http://schemas.microsoft.com/office/drawing/2014/main" xmlns="" id="{A2AF4274-C10F-6F16-E4DA-6782599919D4}"/>
              </a:ext>
            </a:extLst>
          </p:cNvPr>
          <p:cNvSpPr/>
          <p:nvPr/>
        </p:nvSpPr>
        <p:spPr>
          <a:xfrm>
            <a:off x="211445" y="4548153"/>
            <a:ext cx="1012718" cy="2065291"/>
          </a:xfrm>
          <a:prstGeom prst="roundRect">
            <a:avLst/>
          </a:prstGeom>
          <a:solidFill>
            <a:srgbClr val="FFF9E6"/>
          </a:solidFill>
          <a:ln w="12700" cap="flat" cmpd="sng" algn="ctr">
            <a:solidFill>
              <a:schemeClr val="accent2">
                <a:lumMod val="60000"/>
                <a:lumOff val="40000"/>
              </a:schemeClr>
            </a:solidFill>
            <a:prstDash val="solid"/>
            <a:miter lim="800000"/>
          </a:ln>
          <a:effectLst/>
        </p:spPr>
        <p:txBody>
          <a:bodyPr rtlCol="0" anchor="ctr"/>
          <a:lstStyle/>
          <a:p>
            <a:pPr algn="ctr" defTabSz="1219170">
              <a:defRPr/>
            </a:pPr>
            <a:endParaRPr lang="en-US" sz="3733" kern="0" dirty="0">
              <a:solidFill>
                <a:srgbClr val="0070C0"/>
              </a:solidFill>
              <a:latin typeface="#9Slide05 Kathya" panose="02000000000000000000" pitchFamily="2" charset="0"/>
            </a:endParaRPr>
          </a:p>
        </p:txBody>
      </p:sp>
      <p:sp>
        <p:nvSpPr>
          <p:cNvPr id="37" name="TextBox 36">
            <a:extLst>
              <a:ext uri="{FF2B5EF4-FFF2-40B4-BE49-F238E27FC236}">
                <a16:creationId xmlns:a16="http://schemas.microsoft.com/office/drawing/2014/main" xmlns="" id="{9FBFB959-84A6-B79C-D3A9-CD9AFFAE0501}"/>
              </a:ext>
            </a:extLst>
          </p:cNvPr>
          <p:cNvSpPr txBox="1"/>
          <p:nvPr/>
        </p:nvSpPr>
        <p:spPr>
          <a:xfrm>
            <a:off x="209894" y="4715241"/>
            <a:ext cx="1044595" cy="1832105"/>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002060"/>
                </a:solidFill>
                <a:latin typeface="#9Slide05 GeosansLight" panose="02000603020000020003" pitchFamily="2" charset="0"/>
              </a:rPr>
              <a:t>Năng suất, phân bố cây trồng</a:t>
            </a:r>
            <a:endParaRPr lang="vi-VN" sz="11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38" name="Rectangle: Rounded Corners 46">
            <a:extLst>
              <a:ext uri="{FF2B5EF4-FFF2-40B4-BE49-F238E27FC236}">
                <a16:creationId xmlns:a16="http://schemas.microsoft.com/office/drawing/2014/main" xmlns="" id="{16FDB107-76F5-376A-DFED-D68CD9CE113A}"/>
              </a:ext>
            </a:extLst>
          </p:cNvPr>
          <p:cNvSpPr/>
          <p:nvPr/>
        </p:nvSpPr>
        <p:spPr>
          <a:xfrm>
            <a:off x="1350769" y="4548153"/>
            <a:ext cx="1012718" cy="2065291"/>
          </a:xfrm>
          <a:prstGeom prst="roundRect">
            <a:avLst/>
          </a:prstGeom>
          <a:solidFill>
            <a:srgbClr val="FFF9E6"/>
          </a:solidFill>
          <a:ln w="12700" cap="flat" cmpd="sng" algn="ctr">
            <a:solidFill>
              <a:schemeClr val="accent2">
                <a:lumMod val="60000"/>
                <a:lumOff val="40000"/>
              </a:schemeClr>
            </a:solidFill>
            <a:prstDash val="solid"/>
            <a:miter lim="800000"/>
          </a:ln>
          <a:effectLst/>
        </p:spPr>
        <p:txBody>
          <a:bodyPr rtlCol="0" anchor="ctr"/>
          <a:lstStyle/>
          <a:p>
            <a:pPr algn="ctr" defTabSz="1219170">
              <a:defRPr/>
            </a:pPr>
            <a:endParaRPr lang="en-US" sz="3733" kern="0" dirty="0">
              <a:solidFill>
                <a:srgbClr val="0070C0"/>
              </a:solidFill>
              <a:latin typeface="#9Slide05 Kathya" panose="02000000000000000000" pitchFamily="2" charset="0"/>
            </a:endParaRPr>
          </a:p>
        </p:txBody>
      </p:sp>
      <p:sp>
        <p:nvSpPr>
          <p:cNvPr id="39" name="TextBox 38">
            <a:extLst>
              <a:ext uri="{FF2B5EF4-FFF2-40B4-BE49-F238E27FC236}">
                <a16:creationId xmlns:a16="http://schemas.microsoft.com/office/drawing/2014/main" xmlns="" id="{962395FE-73DE-ECCF-B048-641003EB1ACC}"/>
              </a:ext>
            </a:extLst>
          </p:cNvPr>
          <p:cNvSpPr txBox="1"/>
          <p:nvPr/>
        </p:nvSpPr>
        <p:spPr>
          <a:xfrm>
            <a:off x="1387524" y="4750563"/>
            <a:ext cx="939208" cy="1832105"/>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002060"/>
                </a:solidFill>
                <a:latin typeface="#9Slide05 GeosansLight" panose="02000603020000020003" pitchFamily="2" charset="0"/>
              </a:rPr>
              <a:t>Qui mô và canh  thức canh tác</a:t>
            </a:r>
            <a:endParaRPr lang="vi-VN" sz="11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0" name="Rectangle: Rounded Corners 46">
            <a:extLst>
              <a:ext uri="{FF2B5EF4-FFF2-40B4-BE49-F238E27FC236}">
                <a16:creationId xmlns:a16="http://schemas.microsoft.com/office/drawing/2014/main" xmlns="" id="{14F12A9A-0722-39A1-CA1C-453FBC19A6CE}"/>
              </a:ext>
            </a:extLst>
          </p:cNvPr>
          <p:cNvSpPr/>
          <p:nvPr/>
        </p:nvSpPr>
        <p:spPr>
          <a:xfrm>
            <a:off x="2426123" y="4548153"/>
            <a:ext cx="1012718" cy="2065291"/>
          </a:xfrm>
          <a:prstGeom prst="roundRect">
            <a:avLst/>
          </a:prstGeom>
          <a:solidFill>
            <a:srgbClr val="FFF9E6"/>
          </a:solidFill>
          <a:ln w="12700" cap="flat" cmpd="sng" algn="ctr">
            <a:solidFill>
              <a:schemeClr val="accent2">
                <a:lumMod val="60000"/>
                <a:lumOff val="40000"/>
              </a:schemeClr>
            </a:solidFill>
            <a:prstDash val="solid"/>
            <a:miter lim="800000"/>
          </a:ln>
          <a:effectLst/>
        </p:spPr>
        <p:txBody>
          <a:bodyPr rtlCol="0" anchor="ctr"/>
          <a:lstStyle/>
          <a:p>
            <a:pPr algn="ctr" defTabSz="1219170">
              <a:defRPr/>
            </a:pPr>
            <a:endParaRPr lang="en-US" sz="3733" kern="0" dirty="0">
              <a:solidFill>
                <a:srgbClr val="0070C0"/>
              </a:solidFill>
              <a:latin typeface="#9Slide05 Kathya" panose="02000000000000000000" pitchFamily="2" charset="0"/>
            </a:endParaRPr>
          </a:p>
        </p:txBody>
      </p:sp>
      <p:sp>
        <p:nvSpPr>
          <p:cNvPr id="41" name="Rectangle: Rounded Corners 46">
            <a:extLst>
              <a:ext uri="{FF2B5EF4-FFF2-40B4-BE49-F238E27FC236}">
                <a16:creationId xmlns:a16="http://schemas.microsoft.com/office/drawing/2014/main" xmlns="" id="{A6B007DD-D260-8A9C-7BB9-2C7B38A18957}"/>
              </a:ext>
            </a:extLst>
          </p:cNvPr>
          <p:cNvSpPr/>
          <p:nvPr/>
        </p:nvSpPr>
        <p:spPr>
          <a:xfrm>
            <a:off x="3564606" y="4548153"/>
            <a:ext cx="1012718" cy="2065291"/>
          </a:xfrm>
          <a:prstGeom prst="roundRect">
            <a:avLst/>
          </a:prstGeom>
          <a:solidFill>
            <a:srgbClr val="FFF9E6"/>
          </a:solidFill>
          <a:ln w="12700" cap="flat" cmpd="sng" algn="ctr">
            <a:solidFill>
              <a:schemeClr val="accent2">
                <a:lumMod val="60000"/>
                <a:lumOff val="40000"/>
              </a:schemeClr>
            </a:solidFill>
            <a:prstDash val="solid"/>
            <a:miter lim="800000"/>
          </a:ln>
          <a:effectLst/>
        </p:spPr>
        <p:txBody>
          <a:bodyPr rtlCol="0" anchor="ctr"/>
          <a:lstStyle/>
          <a:p>
            <a:pPr algn="ctr" defTabSz="1219170">
              <a:defRPr/>
            </a:pPr>
            <a:endParaRPr lang="en-US" sz="3733" kern="0" dirty="0">
              <a:solidFill>
                <a:srgbClr val="0070C0"/>
              </a:solidFill>
              <a:latin typeface="#9Slide05 Kathya" panose="02000000000000000000" pitchFamily="2" charset="0"/>
            </a:endParaRPr>
          </a:p>
        </p:txBody>
      </p:sp>
      <p:sp>
        <p:nvSpPr>
          <p:cNvPr id="42" name="Rectangle: Rounded Corners 46">
            <a:extLst>
              <a:ext uri="{FF2B5EF4-FFF2-40B4-BE49-F238E27FC236}">
                <a16:creationId xmlns:a16="http://schemas.microsoft.com/office/drawing/2014/main" xmlns="" id="{24743C2C-EF7D-CE15-B7F8-3DD58C7FD791}"/>
              </a:ext>
            </a:extLst>
          </p:cNvPr>
          <p:cNvSpPr/>
          <p:nvPr/>
        </p:nvSpPr>
        <p:spPr>
          <a:xfrm>
            <a:off x="4703089" y="4588265"/>
            <a:ext cx="1045458" cy="2065291"/>
          </a:xfrm>
          <a:prstGeom prst="roundRect">
            <a:avLst/>
          </a:prstGeom>
          <a:solidFill>
            <a:srgbClr val="FFF9E6"/>
          </a:solidFill>
          <a:ln w="12700" cap="flat" cmpd="sng" algn="ctr">
            <a:solidFill>
              <a:schemeClr val="accent2">
                <a:lumMod val="60000"/>
                <a:lumOff val="40000"/>
              </a:schemeClr>
            </a:solidFill>
            <a:prstDash val="solid"/>
            <a:miter lim="800000"/>
          </a:ln>
          <a:effectLst/>
        </p:spPr>
        <p:txBody>
          <a:bodyPr rtlCol="0" anchor="ctr"/>
          <a:lstStyle/>
          <a:p>
            <a:pPr algn="ctr" defTabSz="1219170">
              <a:defRPr/>
            </a:pPr>
            <a:endParaRPr lang="en-US" sz="3733" kern="0" dirty="0">
              <a:solidFill>
                <a:srgbClr val="0070C0"/>
              </a:solidFill>
              <a:latin typeface="#9Slide05 Kathya" panose="02000000000000000000" pitchFamily="2" charset="0"/>
            </a:endParaRPr>
          </a:p>
        </p:txBody>
      </p:sp>
      <p:sp>
        <p:nvSpPr>
          <p:cNvPr id="43" name="TextBox 42">
            <a:extLst>
              <a:ext uri="{FF2B5EF4-FFF2-40B4-BE49-F238E27FC236}">
                <a16:creationId xmlns:a16="http://schemas.microsoft.com/office/drawing/2014/main" xmlns="" id="{12D6B523-F39D-A79C-C20D-79EA694A9725}"/>
              </a:ext>
            </a:extLst>
          </p:cNvPr>
          <p:cNvSpPr txBox="1"/>
          <p:nvPr/>
        </p:nvSpPr>
        <p:spPr>
          <a:xfrm>
            <a:off x="2378275" y="4682891"/>
            <a:ext cx="1165804" cy="1832105"/>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002060"/>
                </a:solidFill>
                <a:latin typeface="#9Slide05 GeosansLight" panose="02000603020000020003" pitchFamily="2" charset="0"/>
              </a:rPr>
              <a:t>Cơ cấu cây trồng, mùa vụ và hiệu quả</a:t>
            </a:r>
            <a:endParaRPr lang="vi-VN" sz="11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xmlns="" id="{F6B7ED67-7D2E-86CA-BA16-25DB292F4553}"/>
              </a:ext>
            </a:extLst>
          </p:cNvPr>
          <p:cNvSpPr txBox="1"/>
          <p:nvPr/>
        </p:nvSpPr>
        <p:spPr>
          <a:xfrm>
            <a:off x="3538049" y="4682891"/>
            <a:ext cx="1095905" cy="1580754"/>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002060"/>
                </a:solidFill>
                <a:latin typeface="#9Slide05 GeosansLight" panose="02000603020000020003" pitchFamily="2" charset="0"/>
              </a:rPr>
              <a:t>Phù sa, nước tưới</a:t>
            </a:r>
          </a:p>
          <a:p>
            <a:pPr marL="0" marR="0" algn="ctr">
              <a:lnSpc>
                <a:spcPct val="115000"/>
              </a:lnSpc>
              <a:spcBef>
                <a:spcPts val="0"/>
              </a:spcBef>
              <a:spcAft>
                <a:spcPts val="800"/>
              </a:spcAft>
            </a:pPr>
            <a:r>
              <a:rPr lang="vi-VN" sz="2000" b="1">
                <a:solidFill>
                  <a:srgbClr val="002060"/>
                </a:solidFill>
                <a:effectLst/>
                <a:latin typeface="#9Slide05 GeosansLight" panose="02000603020000020003" pitchFamily="2" charset="0"/>
                <a:ea typeface="Arial" panose="020B0604020202020204" pitchFamily="34" charset="0"/>
                <a:cs typeface="Times New Roman" panose="02020603050405020304" pitchFamily="18" charset="0"/>
              </a:rPr>
              <a:t>=&gt; </a:t>
            </a:r>
            <a:r>
              <a:rPr lang="vi-VN" sz="2000" b="1">
                <a:solidFill>
                  <a:srgbClr val="FF0000"/>
                </a:solidFill>
                <a:effectLst/>
                <a:latin typeface="#9Slide05 GeosansLight" panose="02000603020000020003" pitchFamily="2" charset="0"/>
                <a:ea typeface="Arial" panose="020B0604020202020204" pitchFamily="34" charset="0"/>
                <a:cs typeface="Times New Roman" panose="02020603050405020304" pitchFamily="18" charset="0"/>
              </a:rPr>
              <a:t>Kh</a:t>
            </a:r>
            <a:r>
              <a:rPr lang="vi-VN" sz="2000" b="1">
                <a:solidFill>
                  <a:srgbClr val="FF0000"/>
                </a:solidFill>
                <a:latin typeface="#9Slide05 GeosansLight" panose="02000603020000020003" pitchFamily="2" charset="0"/>
                <a:ea typeface="Arial" panose="020B0604020202020204" pitchFamily="34" charset="0"/>
                <a:cs typeface="Times New Roman" panose="02020603050405020304" pitchFamily="18" charset="0"/>
              </a:rPr>
              <a:t>ông thể thiếu</a:t>
            </a:r>
            <a:endParaRPr lang="vi-VN" sz="11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xmlns="" id="{916CF5AC-E2E7-555D-C3DE-B2CD19242CEB}"/>
              </a:ext>
            </a:extLst>
          </p:cNvPr>
          <p:cNvSpPr txBox="1"/>
          <p:nvPr/>
        </p:nvSpPr>
        <p:spPr>
          <a:xfrm>
            <a:off x="4654481" y="4664746"/>
            <a:ext cx="1123962" cy="1832105"/>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002060"/>
                </a:solidFill>
                <a:latin typeface="#9Slide05 GeosansLight" panose="02000603020000020003" pitchFamily="2" charset="0"/>
              </a:rPr>
              <a:t>Cơ sở tạo giống cây trồng, vật nuôi</a:t>
            </a:r>
            <a:endParaRPr lang="vi-VN" sz="11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7" name="Rectangle: Rounded Corners 45">
            <a:extLst>
              <a:ext uri="{FF2B5EF4-FFF2-40B4-BE49-F238E27FC236}">
                <a16:creationId xmlns:a16="http://schemas.microsoft.com/office/drawing/2014/main" xmlns="" id="{BFEE2049-175D-4483-83FC-D6BD96F01DA4}"/>
              </a:ext>
            </a:extLst>
          </p:cNvPr>
          <p:cNvSpPr/>
          <p:nvPr/>
        </p:nvSpPr>
        <p:spPr>
          <a:xfrm>
            <a:off x="6307156" y="2049886"/>
            <a:ext cx="994174" cy="1809158"/>
          </a:xfrm>
          <a:prstGeom prst="roundRect">
            <a:avLst/>
          </a:prstGeom>
          <a:solidFill>
            <a:srgbClr val="00B050"/>
          </a:solidFill>
          <a:ln w="12700" cap="flat" cmpd="sng" algn="ctr">
            <a:solidFill>
              <a:srgbClr val="179E86"/>
            </a:solidFill>
            <a:prstDash val="solid"/>
            <a:miter lim="800000"/>
          </a:ln>
          <a:effectLst/>
        </p:spPr>
        <p:txBody>
          <a:bodyPr rtlCol="0" anchor="ctr"/>
          <a:lstStyle/>
          <a:p>
            <a:pPr algn="ctr" defTabSz="1219170">
              <a:defRPr/>
            </a:pPr>
            <a:endParaRPr lang="en-US" sz="2400" kern="0" dirty="0">
              <a:solidFill>
                <a:srgbClr val="0070C0"/>
              </a:solidFill>
              <a:latin typeface="Open Sans"/>
            </a:endParaRPr>
          </a:p>
        </p:txBody>
      </p:sp>
      <p:sp>
        <p:nvSpPr>
          <p:cNvPr id="49" name="Rectangle: Rounded Corners 45">
            <a:extLst>
              <a:ext uri="{FF2B5EF4-FFF2-40B4-BE49-F238E27FC236}">
                <a16:creationId xmlns:a16="http://schemas.microsoft.com/office/drawing/2014/main" xmlns="" id="{138F1A20-8BB6-928E-1B56-AA835EB3F562}"/>
              </a:ext>
            </a:extLst>
          </p:cNvPr>
          <p:cNvSpPr/>
          <p:nvPr/>
        </p:nvSpPr>
        <p:spPr>
          <a:xfrm>
            <a:off x="7415649" y="2049886"/>
            <a:ext cx="994174" cy="1809158"/>
          </a:xfrm>
          <a:prstGeom prst="roundRect">
            <a:avLst/>
          </a:prstGeom>
          <a:solidFill>
            <a:srgbClr val="00B050"/>
          </a:solidFill>
          <a:ln w="12700" cap="flat" cmpd="sng" algn="ctr">
            <a:solidFill>
              <a:srgbClr val="179E86"/>
            </a:solidFill>
            <a:prstDash val="solid"/>
            <a:miter lim="800000"/>
          </a:ln>
          <a:effectLst/>
        </p:spPr>
        <p:txBody>
          <a:bodyPr rtlCol="0" anchor="ctr"/>
          <a:lstStyle/>
          <a:p>
            <a:pPr algn="ctr" defTabSz="1219170">
              <a:defRPr/>
            </a:pPr>
            <a:endParaRPr lang="en-US" sz="2400" kern="0" dirty="0">
              <a:solidFill>
                <a:srgbClr val="0070C0"/>
              </a:solidFill>
              <a:latin typeface="Open Sans"/>
            </a:endParaRPr>
          </a:p>
        </p:txBody>
      </p:sp>
      <p:sp>
        <p:nvSpPr>
          <p:cNvPr id="50" name="Rectangle: Rounded Corners 45">
            <a:extLst>
              <a:ext uri="{FF2B5EF4-FFF2-40B4-BE49-F238E27FC236}">
                <a16:creationId xmlns:a16="http://schemas.microsoft.com/office/drawing/2014/main" xmlns="" id="{844280DB-A611-FC4A-44A0-C5189C30E907}"/>
              </a:ext>
            </a:extLst>
          </p:cNvPr>
          <p:cNvSpPr/>
          <p:nvPr/>
        </p:nvSpPr>
        <p:spPr>
          <a:xfrm>
            <a:off x="10757355" y="2049886"/>
            <a:ext cx="994174" cy="1809158"/>
          </a:xfrm>
          <a:prstGeom prst="roundRect">
            <a:avLst/>
          </a:prstGeom>
          <a:solidFill>
            <a:srgbClr val="00B050"/>
          </a:solidFill>
          <a:ln w="12700" cap="flat" cmpd="sng" algn="ctr">
            <a:solidFill>
              <a:srgbClr val="179E86"/>
            </a:solidFill>
            <a:prstDash val="solid"/>
            <a:miter lim="800000"/>
          </a:ln>
          <a:effectLst/>
        </p:spPr>
        <p:txBody>
          <a:bodyPr rtlCol="0" anchor="ctr"/>
          <a:lstStyle/>
          <a:p>
            <a:pPr algn="ctr" defTabSz="1219170">
              <a:defRPr/>
            </a:pPr>
            <a:endParaRPr lang="en-US" sz="2400" kern="0" dirty="0">
              <a:solidFill>
                <a:srgbClr val="0070C0"/>
              </a:solidFill>
              <a:latin typeface="Open Sans"/>
            </a:endParaRPr>
          </a:p>
        </p:txBody>
      </p:sp>
      <p:sp>
        <p:nvSpPr>
          <p:cNvPr id="51" name="Rectangle: Rounded Corners 45">
            <a:extLst>
              <a:ext uri="{FF2B5EF4-FFF2-40B4-BE49-F238E27FC236}">
                <a16:creationId xmlns:a16="http://schemas.microsoft.com/office/drawing/2014/main" xmlns="" id="{9153AB0E-18C8-7B12-FF06-7FE57C15C555}"/>
              </a:ext>
            </a:extLst>
          </p:cNvPr>
          <p:cNvSpPr/>
          <p:nvPr/>
        </p:nvSpPr>
        <p:spPr>
          <a:xfrm>
            <a:off x="8545376" y="2049886"/>
            <a:ext cx="994174" cy="1809158"/>
          </a:xfrm>
          <a:prstGeom prst="roundRect">
            <a:avLst/>
          </a:prstGeom>
          <a:solidFill>
            <a:srgbClr val="00B050"/>
          </a:solidFill>
          <a:ln w="12700" cap="flat" cmpd="sng" algn="ctr">
            <a:solidFill>
              <a:srgbClr val="179E86"/>
            </a:solidFill>
            <a:prstDash val="solid"/>
            <a:miter lim="800000"/>
          </a:ln>
          <a:effectLst/>
        </p:spPr>
        <p:txBody>
          <a:bodyPr rtlCol="0" anchor="ctr"/>
          <a:lstStyle/>
          <a:p>
            <a:pPr algn="ctr" defTabSz="1219170">
              <a:defRPr/>
            </a:pPr>
            <a:endParaRPr lang="en-US" sz="2400" kern="0" dirty="0">
              <a:solidFill>
                <a:srgbClr val="0070C0"/>
              </a:solidFill>
              <a:latin typeface="Open Sans"/>
            </a:endParaRPr>
          </a:p>
        </p:txBody>
      </p:sp>
      <p:sp>
        <p:nvSpPr>
          <p:cNvPr id="52" name="Rectangle: Rounded Corners 45">
            <a:extLst>
              <a:ext uri="{FF2B5EF4-FFF2-40B4-BE49-F238E27FC236}">
                <a16:creationId xmlns:a16="http://schemas.microsoft.com/office/drawing/2014/main" xmlns="" id="{43CF2074-04C7-15F7-04F3-D5E5EECC04B3}"/>
              </a:ext>
            </a:extLst>
          </p:cNvPr>
          <p:cNvSpPr/>
          <p:nvPr/>
        </p:nvSpPr>
        <p:spPr>
          <a:xfrm>
            <a:off x="9675103" y="2049886"/>
            <a:ext cx="994174" cy="1809158"/>
          </a:xfrm>
          <a:prstGeom prst="roundRect">
            <a:avLst/>
          </a:prstGeom>
          <a:solidFill>
            <a:srgbClr val="00B050"/>
          </a:solidFill>
          <a:ln w="12700" cap="flat" cmpd="sng" algn="ctr">
            <a:solidFill>
              <a:srgbClr val="179E86"/>
            </a:solidFill>
            <a:prstDash val="solid"/>
            <a:miter lim="800000"/>
          </a:ln>
          <a:effectLst/>
        </p:spPr>
        <p:txBody>
          <a:bodyPr rtlCol="0" anchor="ctr"/>
          <a:lstStyle/>
          <a:p>
            <a:pPr algn="ctr" defTabSz="1219170">
              <a:defRPr/>
            </a:pPr>
            <a:endParaRPr lang="en-US" sz="2400" kern="0" dirty="0">
              <a:solidFill>
                <a:schemeClr val="bg1"/>
              </a:solidFill>
              <a:latin typeface="Open Sans"/>
            </a:endParaRPr>
          </a:p>
        </p:txBody>
      </p:sp>
      <p:cxnSp>
        <p:nvCxnSpPr>
          <p:cNvPr id="45" name="Straight Arrow Connector 44">
            <a:extLst>
              <a:ext uri="{FF2B5EF4-FFF2-40B4-BE49-F238E27FC236}">
                <a16:creationId xmlns:a16="http://schemas.microsoft.com/office/drawing/2014/main" xmlns="" id="{9B490A7B-1D84-B22D-9D7E-378FB3C48130}"/>
              </a:ext>
            </a:extLst>
          </p:cNvPr>
          <p:cNvCxnSpPr>
            <a:cxnSpLocks/>
          </p:cNvCxnSpPr>
          <p:nvPr/>
        </p:nvCxnSpPr>
        <p:spPr>
          <a:xfrm>
            <a:off x="6061641" y="848072"/>
            <a:ext cx="2561177" cy="315906"/>
          </a:xfrm>
          <a:prstGeom prst="straightConnector1">
            <a:avLst/>
          </a:prstGeom>
          <a:noFill/>
          <a:ln w="28575" cap="flat" cmpd="sng" algn="ctr">
            <a:solidFill>
              <a:srgbClr val="C00002"/>
            </a:solidFill>
            <a:prstDash val="sysDot"/>
            <a:miter lim="800000"/>
            <a:tailEnd type="triangle"/>
          </a:ln>
          <a:effectLst/>
        </p:spPr>
      </p:cxnSp>
      <p:cxnSp>
        <p:nvCxnSpPr>
          <p:cNvPr id="53" name="Straight Arrow Connector 55">
            <a:extLst>
              <a:ext uri="{FF2B5EF4-FFF2-40B4-BE49-F238E27FC236}">
                <a16:creationId xmlns:a16="http://schemas.microsoft.com/office/drawing/2014/main" xmlns="" id="{A16BE5F7-D0C0-C23B-4FB9-1A225D8D3322}"/>
              </a:ext>
            </a:extLst>
          </p:cNvPr>
          <p:cNvCxnSpPr>
            <a:cxnSpLocks/>
            <a:stCxn id="21" idx="2"/>
            <a:endCxn id="27" idx="0"/>
          </p:cNvCxnSpPr>
          <p:nvPr/>
        </p:nvCxnSpPr>
        <p:spPr>
          <a:xfrm flipH="1">
            <a:off x="1847856" y="1677643"/>
            <a:ext cx="1053149" cy="323545"/>
          </a:xfrm>
          <a:prstGeom prst="straightConnector1">
            <a:avLst/>
          </a:prstGeom>
          <a:noFill/>
          <a:ln w="28575" cap="flat" cmpd="sng" algn="ctr">
            <a:solidFill>
              <a:srgbClr val="00CC99"/>
            </a:solidFill>
            <a:prstDash val="sysDot"/>
            <a:miter lim="800000"/>
            <a:tailEnd type="triangle"/>
          </a:ln>
          <a:effectLst/>
        </p:spPr>
      </p:cxnSp>
      <p:cxnSp>
        <p:nvCxnSpPr>
          <p:cNvPr id="54" name="Straight Arrow Connector 55">
            <a:extLst>
              <a:ext uri="{FF2B5EF4-FFF2-40B4-BE49-F238E27FC236}">
                <a16:creationId xmlns:a16="http://schemas.microsoft.com/office/drawing/2014/main" xmlns="" id="{9CF5C49A-8DE5-77A3-5371-E7C6DA64788C}"/>
              </a:ext>
            </a:extLst>
          </p:cNvPr>
          <p:cNvCxnSpPr>
            <a:cxnSpLocks/>
            <a:stCxn id="21" idx="2"/>
            <a:endCxn id="32" idx="0"/>
          </p:cNvCxnSpPr>
          <p:nvPr/>
        </p:nvCxnSpPr>
        <p:spPr>
          <a:xfrm>
            <a:off x="2901005" y="1677643"/>
            <a:ext cx="46283" cy="323545"/>
          </a:xfrm>
          <a:prstGeom prst="straightConnector1">
            <a:avLst/>
          </a:prstGeom>
          <a:noFill/>
          <a:ln w="28575" cap="flat" cmpd="sng" algn="ctr">
            <a:solidFill>
              <a:srgbClr val="00CC99"/>
            </a:solidFill>
            <a:prstDash val="sysDot"/>
            <a:miter lim="800000"/>
            <a:tailEnd type="triangle"/>
          </a:ln>
          <a:effectLst/>
        </p:spPr>
      </p:cxnSp>
      <p:cxnSp>
        <p:nvCxnSpPr>
          <p:cNvPr id="56" name="Straight Arrow Connector 55">
            <a:extLst>
              <a:ext uri="{FF2B5EF4-FFF2-40B4-BE49-F238E27FC236}">
                <a16:creationId xmlns:a16="http://schemas.microsoft.com/office/drawing/2014/main" xmlns="" id="{4B978CEC-81F0-3305-D923-795F88412D4F}"/>
              </a:ext>
            </a:extLst>
          </p:cNvPr>
          <p:cNvCxnSpPr>
            <a:cxnSpLocks/>
            <a:stCxn id="21" idx="2"/>
            <a:endCxn id="29" idx="0"/>
          </p:cNvCxnSpPr>
          <p:nvPr/>
        </p:nvCxnSpPr>
        <p:spPr>
          <a:xfrm>
            <a:off x="2901005" y="1677643"/>
            <a:ext cx="1090187" cy="323545"/>
          </a:xfrm>
          <a:prstGeom prst="straightConnector1">
            <a:avLst/>
          </a:prstGeom>
          <a:noFill/>
          <a:ln w="28575" cap="flat" cmpd="sng" algn="ctr">
            <a:solidFill>
              <a:srgbClr val="00CC99"/>
            </a:solidFill>
            <a:prstDash val="sysDot"/>
            <a:miter lim="800000"/>
            <a:tailEnd type="triangle"/>
          </a:ln>
          <a:effectLst/>
        </p:spPr>
      </p:cxnSp>
      <p:cxnSp>
        <p:nvCxnSpPr>
          <p:cNvPr id="59" name="Straight Arrow Connector 58">
            <a:extLst>
              <a:ext uri="{FF2B5EF4-FFF2-40B4-BE49-F238E27FC236}">
                <a16:creationId xmlns:a16="http://schemas.microsoft.com/office/drawing/2014/main" xmlns="" id="{69AF83A1-580D-3DF9-BCB8-A7E527E428A5}"/>
              </a:ext>
            </a:extLst>
          </p:cNvPr>
          <p:cNvCxnSpPr>
            <a:cxnSpLocks/>
            <a:stCxn id="21" idx="2"/>
            <a:endCxn id="30" idx="0"/>
          </p:cNvCxnSpPr>
          <p:nvPr/>
        </p:nvCxnSpPr>
        <p:spPr>
          <a:xfrm>
            <a:off x="2901005" y="1677643"/>
            <a:ext cx="2201580" cy="323545"/>
          </a:xfrm>
          <a:prstGeom prst="straightConnector1">
            <a:avLst/>
          </a:prstGeom>
          <a:noFill/>
          <a:ln w="28575" cap="flat" cmpd="sng" algn="ctr">
            <a:solidFill>
              <a:srgbClr val="00CC99"/>
            </a:solidFill>
            <a:prstDash val="sysDot"/>
            <a:miter lim="800000"/>
            <a:tailEnd type="triangle"/>
          </a:ln>
          <a:effectLst/>
        </p:spPr>
      </p:cxnSp>
      <p:cxnSp>
        <p:nvCxnSpPr>
          <p:cNvPr id="61" name="Straight Arrow Connector 55">
            <a:extLst>
              <a:ext uri="{FF2B5EF4-FFF2-40B4-BE49-F238E27FC236}">
                <a16:creationId xmlns:a16="http://schemas.microsoft.com/office/drawing/2014/main" xmlns="" id="{8DAFDE45-F62A-47C4-EB47-66A64912F5C0}"/>
              </a:ext>
            </a:extLst>
          </p:cNvPr>
          <p:cNvCxnSpPr>
            <a:cxnSpLocks/>
          </p:cNvCxnSpPr>
          <p:nvPr/>
        </p:nvCxnSpPr>
        <p:spPr>
          <a:xfrm>
            <a:off x="844410" y="3850059"/>
            <a:ext cx="0" cy="725128"/>
          </a:xfrm>
          <a:prstGeom prst="straightConnector1">
            <a:avLst/>
          </a:prstGeom>
          <a:noFill/>
          <a:ln w="28575" cap="flat" cmpd="sng" algn="ctr">
            <a:solidFill>
              <a:srgbClr val="FC9204"/>
            </a:solidFill>
            <a:prstDash val="sysDot"/>
            <a:miter lim="800000"/>
            <a:tailEnd type="triangle"/>
          </a:ln>
          <a:effectLst/>
        </p:spPr>
      </p:cxnSp>
      <p:cxnSp>
        <p:nvCxnSpPr>
          <p:cNvPr id="71" name="Straight Arrow Connector 55">
            <a:extLst>
              <a:ext uri="{FF2B5EF4-FFF2-40B4-BE49-F238E27FC236}">
                <a16:creationId xmlns:a16="http://schemas.microsoft.com/office/drawing/2014/main" xmlns="" id="{0B2C02E5-B88E-9D9B-BE48-9F65E1221D20}"/>
              </a:ext>
            </a:extLst>
          </p:cNvPr>
          <p:cNvCxnSpPr>
            <a:cxnSpLocks/>
            <a:stCxn id="27" idx="2"/>
            <a:endCxn id="38" idx="0"/>
          </p:cNvCxnSpPr>
          <p:nvPr/>
        </p:nvCxnSpPr>
        <p:spPr>
          <a:xfrm>
            <a:off x="1847856" y="3810346"/>
            <a:ext cx="9272" cy="737807"/>
          </a:xfrm>
          <a:prstGeom prst="straightConnector1">
            <a:avLst/>
          </a:prstGeom>
          <a:noFill/>
          <a:ln w="28575" cap="flat" cmpd="sng" algn="ctr">
            <a:solidFill>
              <a:srgbClr val="FC9204"/>
            </a:solidFill>
            <a:prstDash val="sysDot"/>
            <a:miter lim="800000"/>
            <a:tailEnd type="triangle"/>
          </a:ln>
          <a:effectLst/>
        </p:spPr>
      </p:cxnSp>
      <p:cxnSp>
        <p:nvCxnSpPr>
          <p:cNvPr id="78" name="Straight Arrow Connector 55">
            <a:extLst>
              <a:ext uri="{FF2B5EF4-FFF2-40B4-BE49-F238E27FC236}">
                <a16:creationId xmlns:a16="http://schemas.microsoft.com/office/drawing/2014/main" xmlns="" id="{C0BCD72B-55B7-0360-AE24-8CD047C11EDA}"/>
              </a:ext>
            </a:extLst>
          </p:cNvPr>
          <p:cNvCxnSpPr>
            <a:cxnSpLocks/>
          </p:cNvCxnSpPr>
          <p:nvPr/>
        </p:nvCxnSpPr>
        <p:spPr>
          <a:xfrm>
            <a:off x="2999822" y="3789297"/>
            <a:ext cx="9272" cy="759094"/>
          </a:xfrm>
          <a:prstGeom prst="straightConnector1">
            <a:avLst/>
          </a:prstGeom>
          <a:noFill/>
          <a:ln w="28575" cap="flat" cmpd="sng" algn="ctr">
            <a:solidFill>
              <a:srgbClr val="FC9204"/>
            </a:solidFill>
            <a:prstDash val="sysDot"/>
            <a:miter lim="800000"/>
            <a:tailEnd type="triangle"/>
          </a:ln>
          <a:effectLst/>
        </p:spPr>
      </p:cxnSp>
      <p:cxnSp>
        <p:nvCxnSpPr>
          <p:cNvPr id="80" name="Straight Arrow Connector 55">
            <a:extLst>
              <a:ext uri="{FF2B5EF4-FFF2-40B4-BE49-F238E27FC236}">
                <a16:creationId xmlns:a16="http://schemas.microsoft.com/office/drawing/2014/main" xmlns="" id="{AB502701-17BE-5EEE-7970-6D097F0A31B7}"/>
              </a:ext>
            </a:extLst>
          </p:cNvPr>
          <p:cNvCxnSpPr>
            <a:cxnSpLocks/>
          </p:cNvCxnSpPr>
          <p:nvPr/>
        </p:nvCxnSpPr>
        <p:spPr>
          <a:xfrm>
            <a:off x="4076449" y="3789297"/>
            <a:ext cx="9272" cy="759094"/>
          </a:xfrm>
          <a:prstGeom prst="straightConnector1">
            <a:avLst/>
          </a:prstGeom>
          <a:noFill/>
          <a:ln w="28575" cap="flat" cmpd="sng" algn="ctr">
            <a:solidFill>
              <a:srgbClr val="FC9204"/>
            </a:solidFill>
            <a:prstDash val="sysDot"/>
            <a:miter lim="800000"/>
            <a:tailEnd type="triangle"/>
          </a:ln>
          <a:effectLst/>
        </p:spPr>
      </p:cxnSp>
      <p:cxnSp>
        <p:nvCxnSpPr>
          <p:cNvPr id="81" name="Straight Arrow Connector 55">
            <a:extLst>
              <a:ext uri="{FF2B5EF4-FFF2-40B4-BE49-F238E27FC236}">
                <a16:creationId xmlns:a16="http://schemas.microsoft.com/office/drawing/2014/main" xmlns="" id="{931CFEC7-2396-7142-362B-A0B7CE1EBB0B}"/>
              </a:ext>
            </a:extLst>
          </p:cNvPr>
          <p:cNvCxnSpPr>
            <a:cxnSpLocks/>
          </p:cNvCxnSpPr>
          <p:nvPr/>
        </p:nvCxnSpPr>
        <p:spPr>
          <a:xfrm>
            <a:off x="5238023" y="3816093"/>
            <a:ext cx="9272" cy="759094"/>
          </a:xfrm>
          <a:prstGeom prst="straightConnector1">
            <a:avLst/>
          </a:prstGeom>
          <a:noFill/>
          <a:ln w="28575" cap="flat" cmpd="sng" algn="ctr">
            <a:solidFill>
              <a:srgbClr val="FC9204"/>
            </a:solidFill>
            <a:prstDash val="sysDot"/>
            <a:miter lim="800000"/>
            <a:tailEnd type="triangle"/>
          </a:ln>
          <a:effectLst/>
        </p:spPr>
      </p:cxnSp>
      <p:cxnSp>
        <p:nvCxnSpPr>
          <p:cNvPr id="85" name="Straight Arrow Connector 55">
            <a:extLst>
              <a:ext uri="{FF2B5EF4-FFF2-40B4-BE49-F238E27FC236}">
                <a16:creationId xmlns:a16="http://schemas.microsoft.com/office/drawing/2014/main" xmlns="" id="{66878586-E26D-CBDA-F288-88AF2E62C5F2}"/>
              </a:ext>
            </a:extLst>
          </p:cNvPr>
          <p:cNvCxnSpPr>
            <a:cxnSpLocks/>
            <a:stCxn id="19" idx="2"/>
          </p:cNvCxnSpPr>
          <p:nvPr/>
        </p:nvCxnSpPr>
        <p:spPr>
          <a:xfrm flipH="1">
            <a:off x="6851283" y="1709447"/>
            <a:ext cx="2200507" cy="237262"/>
          </a:xfrm>
          <a:prstGeom prst="straightConnector1">
            <a:avLst/>
          </a:prstGeom>
          <a:noFill/>
          <a:ln w="28575" cap="flat" cmpd="sng" algn="ctr">
            <a:solidFill>
              <a:srgbClr val="0070C0"/>
            </a:solidFill>
            <a:prstDash val="sysDot"/>
            <a:miter lim="800000"/>
            <a:tailEnd type="triangle"/>
          </a:ln>
          <a:effectLst/>
        </p:spPr>
      </p:cxnSp>
      <p:cxnSp>
        <p:nvCxnSpPr>
          <p:cNvPr id="87" name="Straight Arrow Connector 55">
            <a:extLst>
              <a:ext uri="{FF2B5EF4-FFF2-40B4-BE49-F238E27FC236}">
                <a16:creationId xmlns:a16="http://schemas.microsoft.com/office/drawing/2014/main" xmlns="" id="{5D0F6AD3-0960-71C8-4D43-FD3CFF239909}"/>
              </a:ext>
            </a:extLst>
          </p:cNvPr>
          <p:cNvCxnSpPr>
            <a:cxnSpLocks/>
            <a:stCxn id="19" idx="2"/>
            <a:endCxn id="49" idx="0"/>
          </p:cNvCxnSpPr>
          <p:nvPr/>
        </p:nvCxnSpPr>
        <p:spPr>
          <a:xfrm flipH="1">
            <a:off x="7912736" y="1709447"/>
            <a:ext cx="1139054" cy="340439"/>
          </a:xfrm>
          <a:prstGeom prst="straightConnector1">
            <a:avLst/>
          </a:prstGeom>
          <a:noFill/>
          <a:ln w="28575" cap="flat" cmpd="sng" algn="ctr">
            <a:solidFill>
              <a:srgbClr val="0070C0"/>
            </a:solidFill>
            <a:prstDash val="sysDot"/>
            <a:miter lim="800000"/>
            <a:tailEnd type="triangle"/>
          </a:ln>
          <a:effectLst/>
        </p:spPr>
      </p:cxnSp>
      <p:cxnSp>
        <p:nvCxnSpPr>
          <p:cNvPr id="90" name="Straight Arrow Connector 55">
            <a:extLst>
              <a:ext uri="{FF2B5EF4-FFF2-40B4-BE49-F238E27FC236}">
                <a16:creationId xmlns:a16="http://schemas.microsoft.com/office/drawing/2014/main" xmlns="" id="{51B2712C-79F0-077A-E6F8-F34AE5EF9A6B}"/>
              </a:ext>
            </a:extLst>
          </p:cNvPr>
          <p:cNvCxnSpPr>
            <a:cxnSpLocks/>
            <a:stCxn id="19" idx="2"/>
            <a:endCxn id="51" idx="0"/>
          </p:cNvCxnSpPr>
          <p:nvPr/>
        </p:nvCxnSpPr>
        <p:spPr>
          <a:xfrm flipH="1">
            <a:off x="9042463" y="1709447"/>
            <a:ext cx="9327" cy="340439"/>
          </a:xfrm>
          <a:prstGeom prst="straightConnector1">
            <a:avLst/>
          </a:prstGeom>
          <a:noFill/>
          <a:ln w="28575" cap="flat" cmpd="sng" algn="ctr">
            <a:solidFill>
              <a:srgbClr val="0070C0"/>
            </a:solidFill>
            <a:prstDash val="sysDot"/>
            <a:miter lim="800000"/>
            <a:tailEnd type="triangle"/>
          </a:ln>
          <a:effectLst/>
        </p:spPr>
      </p:cxnSp>
      <p:cxnSp>
        <p:nvCxnSpPr>
          <p:cNvPr id="94" name="Straight Arrow Connector 55">
            <a:extLst>
              <a:ext uri="{FF2B5EF4-FFF2-40B4-BE49-F238E27FC236}">
                <a16:creationId xmlns:a16="http://schemas.microsoft.com/office/drawing/2014/main" xmlns="" id="{E6A07CBE-09F1-2427-CEFD-DA95208F78A1}"/>
              </a:ext>
            </a:extLst>
          </p:cNvPr>
          <p:cNvCxnSpPr>
            <a:cxnSpLocks/>
            <a:stCxn id="19" idx="2"/>
            <a:endCxn id="52" idx="0"/>
          </p:cNvCxnSpPr>
          <p:nvPr/>
        </p:nvCxnSpPr>
        <p:spPr>
          <a:xfrm>
            <a:off x="9051790" y="1709447"/>
            <a:ext cx="1120400" cy="340439"/>
          </a:xfrm>
          <a:prstGeom prst="straightConnector1">
            <a:avLst/>
          </a:prstGeom>
          <a:noFill/>
          <a:ln w="28575" cap="flat" cmpd="sng" algn="ctr">
            <a:solidFill>
              <a:srgbClr val="0070C0"/>
            </a:solidFill>
            <a:prstDash val="sysDot"/>
            <a:miter lim="800000"/>
            <a:tailEnd type="triangle"/>
          </a:ln>
          <a:effectLst/>
        </p:spPr>
      </p:cxnSp>
      <p:cxnSp>
        <p:nvCxnSpPr>
          <p:cNvPr id="98" name="Straight Arrow Connector 55">
            <a:extLst>
              <a:ext uri="{FF2B5EF4-FFF2-40B4-BE49-F238E27FC236}">
                <a16:creationId xmlns:a16="http://schemas.microsoft.com/office/drawing/2014/main" xmlns="" id="{124343C1-0BCE-43B3-D39C-B84CA4C71358}"/>
              </a:ext>
            </a:extLst>
          </p:cNvPr>
          <p:cNvCxnSpPr>
            <a:cxnSpLocks/>
            <a:stCxn id="19" idx="2"/>
            <a:endCxn id="50" idx="0"/>
          </p:cNvCxnSpPr>
          <p:nvPr/>
        </p:nvCxnSpPr>
        <p:spPr>
          <a:xfrm>
            <a:off x="9051790" y="1709447"/>
            <a:ext cx="2202652" cy="340439"/>
          </a:xfrm>
          <a:prstGeom prst="straightConnector1">
            <a:avLst/>
          </a:prstGeom>
          <a:noFill/>
          <a:ln w="28575" cap="flat" cmpd="sng" algn="ctr">
            <a:solidFill>
              <a:srgbClr val="0070C0"/>
            </a:solidFill>
            <a:prstDash val="sysDot"/>
            <a:miter lim="800000"/>
            <a:tailEnd type="triangle"/>
          </a:ln>
          <a:effectLst/>
        </p:spPr>
      </p:cxnSp>
      <p:sp>
        <p:nvSpPr>
          <p:cNvPr id="109" name="TextBox 108">
            <a:extLst>
              <a:ext uri="{FF2B5EF4-FFF2-40B4-BE49-F238E27FC236}">
                <a16:creationId xmlns:a16="http://schemas.microsoft.com/office/drawing/2014/main" xmlns="" id="{AD2E1A87-BC46-4092-DEB4-D86DF31E4C73}"/>
              </a:ext>
            </a:extLst>
          </p:cNvPr>
          <p:cNvSpPr txBox="1"/>
          <p:nvPr/>
        </p:nvSpPr>
        <p:spPr>
          <a:xfrm>
            <a:off x="1413586" y="2439711"/>
            <a:ext cx="847154" cy="770275"/>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FF0000"/>
                </a:solidFill>
                <a:latin typeface="#9Slide05 GeosansLight" panose="02000603020000020003" pitchFamily="2" charset="0"/>
              </a:rPr>
              <a:t>ĐỊA HÌNH </a:t>
            </a:r>
          </a:p>
        </p:txBody>
      </p:sp>
      <p:sp>
        <p:nvSpPr>
          <p:cNvPr id="31" name="TextBox 30">
            <a:extLst>
              <a:ext uri="{FF2B5EF4-FFF2-40B4-BE49-F238E27FC236}">
                <a16:creationId xmlns:a16="http://schemas.microsoft.com/office/drawing/2014/main" xmlns="" id="{B112A692-F42D-9422-7BB4-A1E64B988A9D}"/>
              </a:ext>
            </a:extLst>
          </p:cNvPr>
          <p:cNvSpPr txBox="1"/>
          <p:nvPr/>
        </p:nvSpPr>
        <p:spPr>
          <a:xfrm>
            <a:off x="6313017" y="2222249"/>
            <a:ext cx="1014554" cy="1478162"/>
          </a:xfrm>
          <a:prstGeom prst="rect">
            <a:avLst/>
          </a:prstGeom>
          <a:noFill/>
        </p:spPr>
        <p:txBody>
          <a:bodyPr wrap="square">
            <a:spAutoFit/>
          </a:bodyPr>
          <a:lstStyle/>
          <a:p>
            <a:pPr marL="0" marR="0" algn="ctr">
              <a:lnSpc>
                <a:spcPct val="115000"/>
              </a:lnSpc>
              <a:spcBef>
                <a:spcPts val="0"/>
              </a:spcBef>
              <a:spcAft>
                <a:spcPts val="800"/>
              </a:spcAft>
            </a:pPr>
            <a:r>
              <a:rPr lang="vi-VN" sz="2000" b="1">
                <a:solidFill>
                  <a:schemeClr val="bg1"/>
                </a:solidFill>
                <a:latin typeface="#9Slide05 GeosansLight" panose="02000603020000020003" pitchFamily="2" charset="0"/>
              </a:rPr>
              <a:t>DÂN CƯ, LAO ĐỘNG</a:t>
            </a:r>
          </a:p>
        </p:txBody>
      </p:sp>
      <p:sp>
        <p:nvSpPr>
          <p:cNvPr id="110" name="TextBox 109">
            <a:extLst>
              <a:ext uri="{FF2B5EF4-FFF2-40B4-BE49-F238E27FC236}">
                <a16:creationId xmlns:a16="http://schemas.microsoft.com/office/drawing/2014/main" xmlns="" id="{10B9BCE8-E050-432C-E8A9-02273F44C93B}"/>
              </a:ext>
            </a:extLst>
          </p:cNvPr>
          <p:cNvSpPr txBox="1"/>
          <p:nvPr/>
        </p:nvSpPr>
        <p:spPr>
          <a:xfrm>
            <a:off x="7410291" y="2043145"/>
            <a:ext cx="1014554" cy="1832105"/>
          </a:xfrm>
          <a:prstGeom prst="rect">
            <a:avLst/>
          </a:prstGeom>
          <a:noFill/>
        </p:spPr>
        <p:txBody>
          <a:bodyPr wrap="square">
            <a:spAutoFit/>
          </a:bodyPr>
          <a:lstStyle/>
          <a:p>
            <a:pPr marL="0" marR="0" algn="ctr">
              <a:lnSpc>
                <a:spcPct val="115000"/>
              </a:lnSpc>
              <a:spcBef>
                <a:spcPts val="0"/>
              </a:spcBef>
              <a:spcAft>
                <a:spcPts val="800"/>
              </a:spcAft>
            </a:pPr>
            <a:r>
              <a:rPr lang="vi-VN" sz="2000" b="1">
                <a:solidFill>
                  <a:schemeClr val="bg1"/>
                </a:solidFill>
                <a:latin typeface="#9Slide05 GeosansLight" panose="02000603020000020003" pitchFamily="2" charset="0"/>
              </a:rPr>
              <a:t>QUAN HỆ SỞ HỮU, CHÍNH SÁCH</a:t>
            </a:r>
          </a:p>
        </p:txBody>
      </p:sp>
      <p:sp>
        <p:nvSpPr>
          <p:cNvPr id="111" name="TextBox 110">
            <a:extLst>
              <a:ext uri="{FF2B5EF4-FFF2-40B4-BE49-F238E27FC236}">
                <a16:creationId xmlns:a16="http://schemas.microsoft.com/office/drawing/2014/main" xmlns="" id="{8EA314C8-75D9-417A-0B7D-434F6C0B46AD}"/>
              </a:ext>
            </a:extLst>
          </p:cNvPr>
          <p:cNvSpPr txBox="1"/>
          <p:nvPr/>
        </p:nvSpPr>
        <p:spPr>
          <a:xfrm>
            <a:off x="8497901" y="2196051"/>
            <a:ext cx="1177202" cy="1658083"/>
          </a:xfrm>
          <a:prstGeom prst="rect">
            <a:avLst/>
          </a:prstGeom>
          <a:noFill/>
        </p:spPr>
        <p:txBody>
          <a:bodyPr wrap="square">
            <a:spAutoFit/>
          </a:bodyPr>
          <a:lstStyle/>
          <a:p>
            <a:pPr marL="0" marR="0" algn="ctr">
              <a:lnSpc>
                <a:spcPct val="115000"/>
              </a:lnSpc>
              <a:spcBef>
                <a:spcPts val="0"/>
              </a:spcBef>
              <a:spcAft>
                <a:spcPts val="800"/>
              </a:spcAft>
            </a:pPr>
            <a:r>
              <a:rPr lang="vi-VN" b="1">
                <a:solidFill>
                  <a:schemeClr val="bg1"/>
                </a:solidFill>
                <a:latin typeface="#9Slide05 GeosansLight" panose="02000603020000020003" pitchFamily="2" charset="0"/>
              </a:rPr>
              <a:t>TIẾN BỘ, KHOA HOC-CÔNG NGHỆ</a:t>
            </a:r>
          </a:p>
        </p:txBody>
      </p:sp>
      <p:sp>
        <p:nvSpPr>
          <p:cNvPr id="113" name="TextBox 112">
            <a:extLst>
              <a:ext uri="{FF2B5EF4-FFF2-40B4-BE49-F238E27FC236}">
                <a16:creationId xmlns:a16="http://schemas.microsoft.com/office/drawing/2014/main" xmlns="" id="{6E357691-FD07-2F04-4E37-BE2421F6900B}"/>
              </a:ext>
            </a:extLst>
          </p:cNvPr>
          <p:cNvSpPr txBox="1"/>
          <p:nvPr/>
        </p:nvSpPr>
        <p:spPr>
          <a:xfrm>
            <a:off x="9719730" y="2570752"/>
            <a:ext cx="1007603" cy="702436"/>
          </a:xfrm>
          <a:prstGeom prst="rect">
            <a:avLst/>
          </a:prstGeom>
          <a:noFill/>
        </p:spPr>
        <p:txBody>
          <a:bodyPr wrap="square">
            <a:spAutoFit/>
          </a:bodyPr>
          <a:lstStyle/>
          <a:p>
            <a:pPr marL="0" marR="0" algn="ctr">
              <a:lnSpc>
                <a:spcPct val="115000"/>
              </a:lnSpc>
              <a:spcBef>
                <a:spcPts val="0"/>
              </a:spcBef>
              <a:spcAft>
                <a:spcPts val="800"/>
              </a:spcAft>
            </a:pPr>
            <a:r>
              <a:rPr lang="vi-VN" b="1">
                <a:solidFill>
                  <a:schemeClr val="bg1"/>
                </a:solidFill>
                <a:latin typeface="#9Slide05 GeosansLight" panose="02000603020000020003" pitchFamily="2" charset="0"/>
              </a:rPr>
              <a:t>CÔNG NGHỆ</a:t>
            </a:r>
          </a:p>
        </p:txBody>
      </p:sp>
      <p:sp>
        <p:nvSpPr>
          <p:cNvPr id="114" name="TextBox 113">
            <a:extLst>
              <a:ext uri="{FF2B5EF4-FFF2-40B4-BE49-F238E27FC236}">
                <a16:creationId xmlns:a16="http://schemas.microsoft.com/office/drawing/2014/main" xmlns="" id="{9D469244-13AD-19F5-851F-DC7D81246211}"/>
              </a:ext>
            </a:extLst>
          </p:cNvPr>
          <p:cNvSpPr txBox="1"/>
          <p:nvPr/>
        </p:nvSpPr>
        <p:spPr>
          <a:xfrm>
            <a:off x="10669277" y="2441330"/>
            <a:ext cx="1236457" cy="702436"/>
          </a:xfrm>
          <a:prstGeom prst="rect">
            <a:avLst/>
          </a:prstGeom>
          <a:noFill/>
        </p:spPr>
        <p:txBody>
          <a:bodyPr wrap="square">
            <a:spAutoFit/>
          </a:bodyPr>
          <a:lstStyle/>
          <a:p>
            <a:pPr marL="0" marR="0" algn="ctr">
              <a:lnSpc>
                <a:spcPct val="115000"/>
              </a:lnSpc>
              <a:spcBef>
                <a:spcPts val="0"/>
              </a:spcBef>
              <a:spcAft>
                <a:spcPts val="800"/>
              </a:spcAft>
            </a:pPr>
            <a:r>
              <a:rPr lang="vi-VN" b="1">
                <a:solidFill>
                  <a:schemeClr val="bg1"/>
                </a:solidFill>
                <a:latin typeface="#9Slide05 GeosansLight" panose="02000603020000020003" pitchFamily="2" charset="0"/>
              </a:rPr>
              <a:t>THỊ TRƯỜNG</a:t>
            </a:r>
          </a:p>
        </p:txBody>
      </p:sp>
      <p:sp>
        <p:nvSpPr>
          <p:cNvPr id="115" name="Rectangle: Rounded Corners 46">
            <a:extLst>
              <a:ext uri="{FF2B5EF4-FFF2-40B4-BE49-F238E27FC236}">
                <a16:creationId xmlns:a16="http://schemas.microsoft.com/office/drawing/2014/main" xmlns="" id="{AB00475C-D2BE-7EC7-4745-CE84B680547D}"/>
              </a:ext>
            </a:extLst>
          </p:cNvPr>
          <p:cNvSpPr/>
          <p:nvPr/>
        </p:nvSpPr>
        <p:spPr>
          <a:xfrm>
            <a:off x="6328392" y="4588265"/>
            <a:ext cx="1045458" cy="2065291"/>
          </a:xfrm>
          <a:prstGeom prst="roundRect">
            <a:avLst/>
          </a:prstGeom>
          <a:solidFill>
            <a:schemeClr val="accent6">
              <a:lumMod val="40000"/>
              <a:lumOff val="60000"/>
            </a:schemeClr>
          </a:solidFill>
          <a:ln w="12700" cap="flat" cmpd="sng" algn="ctr">
            <a:solidFill>
              <a:schemeClr val="accent2">
                <a:lumMod val="60000"/>
                <a:lumOff val="40000"/>
              </a:schemeClr>
            </a:solidFill>
            <a:prstDash val="solid"/>
            <a:miter lim="800000"/>
          </a:ln>
          <a:effectLst/>
        </p:spPr>
        <p:txBody>
          <a:bodyPr rtlCol="0" anchor="ctr"/>
          <a:lstStyle/>
          <a:p>
            <a:pPr algn="ctr" defTabSz="1219170">
              <a:defRPr/>
            </a:pPr>
            <a:endParaRPr lang="en-US" sz="3733" kern="0" dirty="0">
              <a:solidFill>
                <a:srgbClr val="0070C0"/>
              </a:solidFill>
              <a:latin typeface="#9Slide05 Kathya" panose="02000000000000000000" pitchFamily="2" charset="0"/>
            </a:endParaRPr>
          </a:p>
        </p:txBody>
      </p:sp>
      <p:cxnSp>
        <p:nvCxnSpPr>
          <p:cNvPr id="117" name="Straight Arrow Connector 55">
            <a:extLst>
              <a:ext uri="{FF2B5EF4-FFF2-40B4-BE49-F238E27FC236}">
                <a16:creationId xmlns:a16="http://schemas.microsoft.com/office/drawing/2014/main" xmlns="" id="{4ACCE2CC-B123-51D4-67FF-5B78C391A3A3}"/>
              </a:ext>
            </a:extLst>
          </p:cNvPr>
          <p:cNvCxnSpPr>
            <a:cxnSpLocks/>
          </p:cNvCxnSpPr>
          <p:nvPr/>
        </p:nvCxnSpPr>
        <p:spPr>
          <a:xfrm>
            <a:off x="6765639" y="3854134"/>
            <a:ext cx="9272" cy="759094"/>
          </a:xfrm>
          <a:prstGeom prst="straightConnector1">
            <a:avLst/>
          </a:prstGeom>
          <a:noFill/>
          <a:ln w="28575" cap="flat" cmpd="sng" algn="ctr">
            <a:solidFill>
              <a:srgbClr val="00B050"/>
            </a:solidFill>
            <a:prstDash val="sysDot"/>
            <a:miter lim="800000"/>
            <a:tailEnd type="triangle"/>
          </a:ln>
          <a:effectLst/>
        </p:spPr>
      </p:cxnSp>
      <p:sp>
        <p:nvSpPr>
          <p:cNvPr id="118" name="TextBox 117">
            <a:extLst>
              <a:ext uri="{FF2B5EF4-FFF2-40B4-BE49-F238E27FC236}">
                <a16:creationId xmlns:a16="http://schemas.microsoft.com/office/drawing/2014/main" xmlns="" id="{03B04379-3CDD-0202-495F-3408F1AB9536}"/>
              </a:ext>
            </a:extLst>
          </p:cNvPr>
          <p:cNvSpPr txBox="1"/>
          <p:nvPr/>
        </p:nvSpPr>
        <p:spPr>
          <a:xfrm>
            <a:off x="6339817" y="4750563"/>
            <a:ext cx="1044595" cy="1832105"/>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002060"/>
                </a:solidFill>
                <a:latin typeface="#9Slide05 GeosansLight" panose="02000603020000020003" pitchFamily="2" charset="0"/>
              </a:rPr>
              <a:t>lực lượng sản xuất vừa là nguồn tiêu thụ</a:t>
            </a:r>
            <a:endParaRPr lang="vi-VN" sz="11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19" name="Rectangle: Rounded Corners 46">
            <a:extLst>
              <a:ext uri="{FF2B5EF4-FFF2-40B4-BE49-F238E27FC236}">
                <a16:creationId xmlns:a16="http://schemas.microsoft.com/office/drawing/2014/main" xmlns="" id="{42B444C4-8E91-3C10-7BD4-B77D459D6B1B}"/>
              </a:ext>
            </a:extLst>
          </p:cNvPr>
          <p:cNvSpPr/>
          <p:nvPr/>
        </p:nvSpPr>
        <p:spPr>
          <a:xfrm>
            <a:off x="7452443" y="4575187"/>
            <a:ext cx="1045458" cy="2065291"/>
          </a:xfrm>
          <a:prstGeom prst="roundRect">
            <a:avLst/>
          </a:prstGeom>
          <a:solidFill>
            <a:schemeClr val="accent6">
              <a:lumMod val="40000"/>
              <a:lumOff val="60000"/>
            </a:schemeClr>
          </a:solidFill>
          <a:ln w="12700" cap="flat" cmpd="sng" algn="ctr">
            <a:solidFill>
              <a:schemeClr val="accent2">
                <a:lumMod val="60000"/>
                <a:lumOff val="40000"/>
              </a:schemeClr>
            </a:solidFill>
            <a:prstDash val="solid"/>
            <a:miter lim="800000"/>
          </a:ln>
          <a:effectLst/>
        </p:spPr>
        <p:txBody>
          <a:bodyPr rtlCol="0" anchor="ctr"/>
          <a:lstStyle/>
          <a:p>
            <a:pPr algn="ctr" defTabSz="1219170">
              <a:defRPr/>
            </a:pPr>
            <a:endParaRPr lang="en-US" sz="3733" kern="0" dirty="0">
              <a:solidFill>
                <a:srgbClr val="0070C0"/>
              </a:solidFill>
              <a:latin typeface="#9Slide05 Kathya" panose="02000000000000000000" pitchFamily="2" charset="0"/>
            </a:endParaRPr>
          </a:p>
        </p:txBody>
      </p:sp>
      <p:sp>
        <p:nvSpPr>
          <p:cNvPr id="120" name="Rectangle: Rounded Corners 46">
            <a:extLst>
              <a:ext uri="{FF2B5EF4-FFF2-40B4-BE49-F238E27FC236}">
                <a16:creationId xmlns:a16="http://schemas.microsoft.com/office/drawing/2014/main" xmlns="" id="{97B4C20D-AA59-29D5-5ABA-FF389B3F900F}"/>
              </a:ext>
            </a:extLst>
          </p:cNvPr>
          <p:cNvSpPr/>
          <p:nvPr/>
        </p:nvSpPr>
        <p:spPr>
          <a:xfrm>
            <a:off x="8606592" y="4575187"/>
            <a:ext cx="1045458" cy="2065291"/>
          </a:xfrm>
          <a:prstGeom prst="roundRect">
            <a:avLst/>
          </a:prstGeom>
          <a:solidFill>
            <a:schemeClr val="accent6">
              <a:lumMod val="40000"/>
              <a:lumOff val="60000"/>
            </a:schemeClr>
          </a:solidFill>
          <a:ln w="12700" cap="flat" cmpd="sng" algn="ctr">
            <a:solidFill>
              <a:schemeClr val="accent2">
                <a:lumMod val="60000"/>
                <a:lumOff val="40000"/>
              </a:schemeClr>
            </a:solidFill>
            <a:prstDash val="solid"/>
            <a:miter lim="800000"/>
          </a:ln>
          <a:effectLst/>
        </p:spPr>
        <p:txBody>
          <a:bodyPr rtlCol="0" anchor="ctr"/>
          <a:lstStyle/>
          <a:p>
            <a:pPr algn="ctr" defTabSz="1219170">
              <a:defRPr/>
            </a:pPr>
            <a:endParaRPr lang="en-US" sz="3733" kern="0" dirty="0">
              <a:solidFill>
                <a:srgbClr val="0070C0"/>
              </a:solidFill>
              <a:latin typeface="#9Slide05 Kathya" panose="02000000000000000000" pitchFamily="2" charset="0"/>
            </a:endParaRPr>
          </a:p>
        </p:txBody>
      </p:sp>
      <p:sp>
        <p:nvSpPr>
          <p:cNvPr id="121" name="Rectangle: Rounded Corners 46">
            <a:extLst>
              <a:ext uri="{FF2B5EF4-FFF2-40B4-BE49-F238E27FC236}">
                <a16:creationId xmlns:a16="http://schemas.microsoft.com/office/drawing/2014/main" xmlns="" id="{B1505A4D-2565-6AC3-3A42-F2ECC3915C6B}"/>
              </a:ext>
            </a:extLst>
          </p:cNvPr>
          <p:cNvSpPr/>
          <p:nvPr/>
        </p:nvSpPr>
        <p:spPr>
          <a:xfrm>
            <a:off x="9760741" y="4564339"/>
            <a:ext cx="1045458" cy="2065291"/>
          </a:xfrm>
          <a:prstGeom prst="roundRect">
            <a:avLst/>
          </a:prstGeom>
          <a:solidFill>
            <a:schemeClr val="accent6">
              <a:lumMod val="40000"/>
              <a:lumOff val="60000"/>
            </a:schemeClr>
          </a:solidFill>
          <a:ln w="12700" cap="flat" cmpd="sng" algn="ctr">
            <a:solidFill>
              <a:schemeClr val="accent2">
                <a:lumMod val="60000"/>
                <a:lumOff val="40000"/>
              </a:schemeClr>
            </a:solidFill>
            <a:prstDash val="solid"/>
            <a:miter lim="800000"/>
          </a:ln>
          <a:effectLst/>
        </p:spPr>
        <p:txBody>
          <a:bodyPr rtlCol="0" anchor="ctr"/>
          <a:lstStyle/>
          <a:p>
            <a:pPr algn="ctr" defTabSz="1219170">
              <a:defRPr/>
            </a:pPr>
            <a:endParaRPr lang="en-US" sz="3733" kern="0" dirty="0">
              <a:solidFill>
                <a:srgbClr val="0070C0"/>
              </a:solidFill>
              <a:latin typeface="#9Slide05 Kathya" panose="02000000000000000000" pitchFamily="2" charset="0"/>
            </a:endParaRPr>
          </a:p>
        </p:txBody>
      </p:sp>
      <p:sp>
        <p:nvSpPr>
          <p:cNvPr id="122" name="Rectangle: Rounded Corners 46">
            <a:extLst>
              <a:ext uri="{FF2B5EF4-FFF2-40B4-BE49-F238E27FC236}">
                <a16:creationId xmlns:a16="http://schemas.microsoft.com/office/drawing/2014/main" xmlns="" id="{EDDF404F-E62B-D2A1-183B-F8046240518E}"/>
              </a:ext>
            </a:extLst>
          </p:cNvPr>
          <p:cNvSpPr/>
          <p:nvPr/>
        </p:nvSpPr>
        <p:spPr>
          <a:xfrm>
            <a:off x="10913887" y="4554916"/>
            <a:ext cx="1045458" cy="2065291"/>
          </a:xfrm>
          <a:prstGeom prst="roundRect">
            <a:avLst/>
          </a:prstGeom>
          <a:solidFill>
            <a:schemeClr val="accent6">
              <a:lumMod val="40000"/>
              <a:lumOff val="60000"/>
            </a:schemeClr>
          </a:solidFill>
          <a:ln w="12700" cap="flat" cmpd="sng" algn="ctr">
            <a:solidFill>
              <a:schemeClr val="accent2">
                <a:lumMod val="60000"/>
                <a:lumOff val="40000"/>
              </a:schemeClr>
            </a:solidFill>
            <a:prstDash val="solid"/>
            <a:miter lim="800000"/>
          </a:ln>
          <a:effectLst/>
        </p:spPr>
        <p:txBody>
          <a:bodyPr rtlCol="0" anchor="ctr"/>
          <a:lstStyle/>
          <a:p>
            <a:pPr algn="ctr" defTabSz="1219170">
              <a:defRPr/>
            </a:pPr>
            <a:endParaRPr lang="en-US" sz="3733" kern="0" dirty="0">
              <a:solidFill>
                <a:srgbClr val="0070C0"/>
              </a:solidFill>
              <a:latin typeface="#9Slide05 Kathya" panose="02000000000000000000" pitchFamily="2" charset="0"/>
            </a:endParaRPr>
          </a:p>
        </p:txBody>
      </p:sp>
      <p:cxnSp>
        <p:nvCxnSpPr>
          <p:cNvPr id="123" name="Straight Arrow Connector 55">
            <a:extLst>
              <a:ext uri="{FF2B5EF4-FFF2-40B4-BE49-F238E27FC236}">
                <a16:creationId xmlns:a16="http://schemas.microsoft.com/office/drawing/2014/main" xmlns="" id="{C5A5911B-A69B-99C7-A31C-016F611FE00F}"/>
              </a:ext>
            </a:extLst>
          </p:cNvPr>
          <p:cNvCxnSpPr>
            <a:cxnSpLocks/>
          </p:cNvCxnSpPr>
          <p:nvPr/>
        </p:nvCxnSpPr>
        <p:spPr>
          <a:xfrm>
            <a:off x="7969590" y="3857438"/>
            <a:ext cx="9272" cy="759094"/>
          </a:xfrm>
          <a:prstGeom prst="straightConnector1">
            <a:avLst/>
          </a:prstGeom>
          <a:noFill/>
          <a:ln w="28575" cap="flat" cmpd="sng" algn="ctr">
            <a:solidFill>
              <a:srgbClr val="00B050"/>
            </a:solidFill>
            <a:prstDash val="sysDot"/>
            <a:miter lim="800000"/>
            <a:tailEnd type="triangle"/>
          </a:ln>
          <a:effectLst/>
        </p:spPr>
      </p:cxnSp>
      <p:cxnSp>
        <p:nvCxnSpPr>
          <p:cNvPr id="124" name="Straight Arrow Connector 55">
            <a:extLst>
              <a:ext uri="{FF2B5EF4-FFF2-40B4-BE49-F238E27FC236}">
                <a16:creationId xmlns:a16="http://schemas.microsoft.com/office/drawing/2014/main" xmlns="" id="{11E4D610-C6AC-ED91-B0CE-52126E7F8BEC}"/>
              </a:ext>
            </a:extLst>
          </p:cNvPr>
          <p:cNvCxnSpPr>
            <a:cxnSpLocks/>
          </p:cNvCxnSpPr>
          <p:nvPr/>
        </p:nvCxnSpPr>
        <p:spPr>
          <a:xfrm>
            <a:off x="9077230" y="3857168"/>
            <a:ext cx="9272" cy="759094"/>
          </a:xfrm>
          <a:prstGeom prst="straightConnector1">
            <a:avLst/>
          </a:prstGeom>
          <a:noFill/>
          <a:ln w="28575" cap="flat" cmpd="sng" algn="ctr">
            <a:solidFill>
              <a:srgbClr val="00B050"/>
            </a:solidFill>
            <a:prstDash val="sysDot"/>
            <a:miter lim="800000"/>
            <a:tailEnd type="triangle"/>
          </a:ln>
          <a:effectLst/>
        </p:spPr>
      </p:cxnSp>
      <p:cxnSp>
        <p:nvCxnSpPr>
          <p:cNvPr id="125" name="Straight Arrow Connector 55">
            <a:extLst>
              <a:ext uri="{FF2B5EF4-FFF2-40B4-BE49-F238E27FC236}">
                <a16:creationId xmlns:a16="http://schemas.microsoft.com/office/drawing/2014/main" xmlns="" id="{3C7FA80A-62AD-5FA9-DA4A-2E7B0A1EEA8C}"/>
              </a:ext>
            </a:extLst>
          </p:cNvPr>
          <p:cNvCxnSpPr>
            <a:cxnSpLocks/>
            <a:endCxn id="121" idx="0"/>
          </p:cNvCxnSpPr>
          <p:nvPr/>
        </p:nvCxnSpPr>
        <p:spPr>
          <a:xfrm>
            <a:off x="10283470" y="3857168"/>
            <a:ext cx="0" cy="707171"/>
          </a:xfrm>
          <a:prstGeom prst="straightConnector1">
            <a:avLst/>
          </a:prstGeom>
          <a:noFill/>
          <a:ln w="28575" cap="flat" cmpd="sng" algn="ctr">
            <a:solidFill>
              <a:srgbClr val="00B050"/>
            </a:solidFill>
            <a:prstDash val="sysDot"/>
            <a:miter lim="800000"/>
            <a:tailEnd type="triangle"/>
          </a:ln>
          <a:effectLst/>
        </p:spPr>
      </p:cxnSp>
      <p:cxnSp>
        <p:nvCxnSpPr>
          <p:cNvPr id="126" name="Straight Arrow Connector 55">
            <a:extLst>
              <a:ext uri="{FF2B5EF4-FFF2-40B4-BE49-F238E27FC236}">
                <a16:creationId xmlns:a16="http://schemas.microsoft.com/office/drawing/2014/main" xmlns="" id="{12712F4D-A8DF-F2D2-2815-58E6293E32B3}"/>
              </a:ext>
            </a:extLst>
          </p:cNvPr>
          <p:cNvCxnSpPr>
            <a:cxnSpLocks/>
          </p:cNvCxnSpPr>
          <p:nvPr/>
        </p:nvCxnSpPr>
        <p:spPr>
          <a:xfrm>
            <a:off x="11327505" y="3850059"/>
            <a:ext cx="39430" cy="691161"/>
          </a:xfrm>
          <a:prstGeom prst="straightConnector1">
            <a:avLst/>
          </a:prstGeom>
          <a:noFill/>
          <a:ln w="28575" cap="flat" cmpd="sng" algn="ctr">
            <a:solidFill>
              <a:srgbClr val="00B050"/>
            </a:solidFill>
            <a:prstDash val="sysDot"/>
            <a:miter lim="800000"/>
            <a:tailEnd type="triangle"/>
          </a:ln>
          <a:effectLst/>
        </p:spPr>
      </p:cxnSp>
      <p:sp>
        <p:nvSpPr>
          <p:cNvPr id="134" name="TextBox 133">
            <a:extLst>
              <a:ext uri="{FF2B5EF4-FFF2-40B4-BE49-F238E27FC236}">
                <a16:creationId xmlns:a16="http://schemas.microsoft.com/office/drawing/2014/main" xmlns="" id="{C1841032-D1A7-39FA-8DF4-033EB4207126}"/>
              </a:ext>
            </a:extLst>
          </p:cNvPr>
          <p:cNvSpPr txBox="1"/>
          <p:nvPr/>
        </p:nvSpPr>
        <p:spPr>
          <a:xfrm>
            <a:off x="7521337" y="4691779"/>
            <a:ext cx="1044595" cy="1832105"/>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002060"/>
                </a:solidFill>
                <a:latin typeface="#9Slide05 GeosansLight" panose="02000603020000020003" pitchFamily="2" charset="0"/>
              </a:rPr>
              <a:t>Định hướng, quy đinh hình thức TCSX</a:t>
            </a:r>
            <a:endParaRPr lang="vi-VN" sz="11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35" name="TextBox 134">
            <a:extLst>
              <a:ext uri="{FF2B5EF4-FFF2-40B4-BE49-F238E27FC236}">
                <a16:creationId xmlns:a16="http://schemas.microsoft.com/office/drawing/2014/main" xmlns="" id="{B3C0241E-694A-2540-15AD-6CD7336FFA53}"/>
              </a:ext>
            </a:extLst>
          </p:cNvPr>
          <p:cNvSpPr txBox="1"/>
          <p:nvPr/>
        </p:nvSpPr>
        <p:spPr>
          <a:xfrm>
            <a:off x="8520544" y="4708485"/>
            <a:ext cx="1186785" cy="1832105"/>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002060"/>
                </a:solidFill>
                <a:latin typeface="#9Slide05 GeosansLight" panose="02000603020000020003" pitchFamily="2" charset="0"/>
              </a:rPr>
              <a:t>Thay đổi cách thức SX, tăng năng suất, SL, Giá trị</a:t>
            </a:r>
            <a:endParaRPr lang="vi-VN" sz="11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36" name="TextBox 135">
            <a:extLst>
              <a:ext uri="{FF2B5EF4-FFF2-40B4-BE49-F238E27FC236}">
                <a16:creationId xmlns:a16="http://schemas.microsoft.com/office/drawing/2014/main" xmlns="" id="{F796770A-2763-7FE7-BB14-03D11B9CFBE5}"/>
              </a:ext>
            </a:extLst>
          </p:cNvPr>
          <p:cNvSpPr txBox="1"/>
          <p:nvPr/>
        </p:nvSpPr>
        <p:spPr>
          <a:xfrm>
            <a:off x="9738098" y="4750563"/>
            <a:ext cx="1044595" cy="1832105"/>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002060"/>
                </a:solidFill>
                <a:latin typeface="#9Slide05 GeosansLight" panose="02000603020000020003" pitchFamily="2" charset="0"/>
              </a:rPr>
              <a:t>Thúc đẩy sản xuất phát triển</a:t>
            </a:r>
            <a:endParaRPr lang="vi-VN" sz="11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37" name="TextBox 136">
            <a:extLst>
              <a:ext uri="{FF2B5EF4-FFF2-40B4-BE49-F238E27FC236}">
                <a16:creationId xmlns:a16="http://schemas.microsoft.com/office/drawing/2014/main" xmlns="" id="{E573F405-3CCA-160C-5298-A22F17BBE2FB}"/>
              </a:ext>
            </a:extLst>
          </p:cNvPr>
          <p:cNvSpPr txBox="1"/>
          <p:nvPr/>
        </p:nvSpPr>
        <p:spPr>
          <a:xfrm>
            <a:off x="10868762" y="4541220"/>
            <a:ext cx="1134405" cy="2186048"/>
          </a:xfrm>
          <a:prstGeom prst="rect">
            <a:avLst/>
          </a:prstGeom>
          <a:noFill/>
        </p:spPr>
        <p:txBody>
          <a:bodyPr wrap="square">
            <a:spAutoFit/>
          </a:bodyPr>
          <a:lstStyle/>
          <a:p>
            <a:pPr marL="0" marR="0" algn="ctr">
              <a:lnSpc>
                <a:spcPct val="115000"/>
              </a:lnSpc>
              <a:spcBef>
                <a:spcPts val="0"/>
              </a:spcBef>
              <a:spcAft>
                <a:spcPts val="800"/>
              </a:spcAft>
            </a:pPr>
            <a:r>
              <a:rPr lang="vi-VN" sz="2000" b="1">
                <a:solidFill>
                  <a:srgbClr val="002060"/>
                </a:solidFill>
                <a:latin typeface="#9Slide05 GeosansLight" panose="02000603020000020003" pitchFamily="2" charset="0"/>
              </a:rPr>
              <a:t>Điều tiết SX, góp phần hình thành vùng SX CMH </a:t>
            </a:r>
            <a:endParaRPr lang="vi-VN" sz="11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3333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xmlns="" id="{65AA28DD-CE07-4AFE-B12D-EAB595E12F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041480B5-AF45-1C88-954B-59C5D011F6A3}"/>
              </a:ext>
            </a:extLst>
          </p:cNvPr>
          <p:cNvSpPr txBox="1"/>
          <p:nvPr/>
        </p:nvSpPr>
        <p:spPr>
          <a:xfrm>
            <a:off x="4937962" y="3261609"/>
            <a:ext cx="6465287" cy="1187103"/>
          </a:xfrm>
          <a:prstGeom prst="rect">
            <a:avLst/>
          </a:prstGeom>
        </p:spPr>
        <p:txBody>
          <a:bodyPr vert="horz" lIns="91440" tIns="45720" rIns="91440" bIns="45720" rtlCol="0" anchor="b">
            <a:normAutofit fontScale="92500"/>
          </a:bodyPr>
          <a:lstStyle/>
          <a:p>
            <a:pPr marL="0" marR="0" lvl="0" indent="0" algn="ctr" fontAlgn="auto">
              <a:lnSpc>
                <a:spcPct val="90000"/>
              </a:lnSpc>
              <a:spcBef>
                <a:spcPct val="0"/>
              </a:spcBef>
              <a:spcAft>
                <a:spcPts val="600"/>
              </a:spcAft>
              <a:buClrTx/>
              <a:buSzTx/>
              <a:tabLst/>
              <a:defRPr/>
            </a:pPr>
            <a:r>
              <a:rPr lang="vi-VN" sz="3200" b="1">
                <a:ln w="13462">
                  <a:solidFill>
                    <a:prstClr val="white"/>
                  </a:solidFill>
                  <a:prstDash val="solid"/>
                </a:ln>
                <a:solidFill>
                  <a:srgbClr val="FF0000"/>
                </a:solidFill>
                <a:effectLst>
                  <a:outerShdw dist="38100" dir="2700000" algn="bl" rotWithShape="0">
                    <a:srgbClr val="5B9BD5"/>
                  </a:outerShdw>
                </a:effectLst>
                <a:latin typeface="#9Slide07 IcielKoni" pitchFamily="2" charset="0"/>
              </a:rPr>
              <a:t>CHƯƠNG 10: ĐỊA LÍ NGÀNH NÔNG NGHIỆP, LÂM NGHIỆP, THỦY SẢN</a:t>
            </a:r>
          </a:p>
        </p:txBody>
      </p:sp>
      <p:pic>
        <p:nvPicPr>
          <p:cNvPr id="6" name="Picture 5">
            <a:extLst>
              <a:ext uri="{FF2B5EF4-FFF2-40B4-BE49-F238E27FC236}">
                <a16:creationId xmlns:a16="http://schemas.microsoft.com/office/drawing/2014/main" xmlns="" id="{84A0C2C3-55C4-8F6D-53AE-0FCFBEF60099}"/>
              </a:ext>
            </a:extLst>
          </p:cNvPr>
          <p:cNvPicPr>
            <a:picLocks noChangeAspect="1"/>
          </p:cNvPicPr>
          <p:nvPr/>
        </p:nvPicPr>
        <p:blipFill rotWithShape="1">
          <a:blip r:embed="rId2"/>
          <a:srcRect r="10123" b="2"/>
          <a:stretch/>
        </p:blipFill>
        <p:spPr>
          <a:xfrm>
            <a:off x="4638789" y="299363"/>
            <a:ext cx="3531817" cy="3008188"/>
          </a:xfrm>
          <a:prstGeom prst="rect">
            <a:avLst/>
          </a:prstGeom>
        </p:spPr>
      </p:pic>
      <p:pic>
        <p:nvPicPr>
          <p:cNvPr id="7" name="Picture 6">
            <a:extLst>
              <a:ext uri="{FF2B5EF4-FFF2-40B4-BE49-F238E27FC236}">
                <a16:creationId xmlns:a16="http://schemas.microsoft.com/office/drawing/2014/main" xmlns="" id="{131B2EE4-429C-9007-B5CB-CFA49E94ADB9}"/>
              </a:ext>
            </a:extLst>
          </p:cNvPr>
          <p:cNvPicPr>
            <a:picLocks noChangeAspect="1"/>
          </p:cNvPicPr>
          <p:nvPr/>
        </p:nvPicPr>
        <p:blipFill rotWithShape="1">
          <a:blip r:embed="rId3"/>
          <a:srcRect l="9345" r="21549" b="-1"/>
          <a:stretch/>
        </p:blipFill>
        <p:spPr>
          <a:xfrm>
            <a:off x="8351677" y="299364"/>
            <a:ext cx="3531816" cy="3008188"/>
          </a:xfrm>
          <a:prstGeom prst="rect">
            <a:avLst/>
          </a:prstGeom>
        </p:spPr>
      </p:pic>
      <p:pic>
        <p:nvPicPr>
          <p:cNvPr id="5" name="Picture 4">
            <a:extLst>
              <a:ext uri="{FF2B5EF4-FFF2-40B4-BE49-F238E27FC236}">
                <a16:creationId xmlns:a16="http://schemas.microsoft.com/office/drawing/2014/main" xmlns="" id="{086A8695-E412-1443-EE74-CF99CF175AB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t="247" r="-1" b="10719"/>
          <a:stretch/>
        </p:blipFill>
        <p:spPr>
          <a:xfrm>
            <a:off x="317635" y="4295494"/>
            <a:ext cx="4160452" cy="2222497"/>
          </a:xfrm>
          <a:prstGeom prst="rect">
            <a:avLst/>
          </a:prstGeom>
        </p:spPr>
      </p:pic>
      <p:cxnSp>
        <p:nvCxnSpPr>
          <p:cNvPr id="15" name="Straight Connector 14">
            <a:extLst>
              <a:ext uri="{FF2B5EF4-FFF2-40B4-BE49-F238E27FC236}">
                <a16:creationId xmlns:a16="http://schemas.microsoft.com/office/drawing/2014/main" xmlns="" id="{3FAEE00F-6FD3-4C83-A73A-5645A0ED13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979B2954-23AA-075B-48D3-1C3B9DAA9F55}"/>
              </a:ext>
            </a:extLst>
          </p:cNvPr>
          <p:cNvSpPr txBox="1"/>
          <p:nvPr/>
        </p:nvSpPr>
        <p:spPr>
          <a:xfrm>
            <a:off x="4808186" y="4446477"/>
            <a:ext cx="6892555" cy="2031325"/>
          </a:xfrm>
          <a:prstGeom prst="rect">
            <a:avLst/>
          </a:prstGeom>
          <a:solidFill>
            <a:srgbClr val="404040"/>
          </a:solidFill>
        </p:spPr>
        <p:txBody>
          <a:bodyPr wrap="square">
            <a:spAutoFit/>
          </a:bodyPr>
          <a:lstStyle/>
          <a:p>
            <a:pPr marL="0" marR="0" lvl="0" indent="0" algn="ctr" fontAlgn="auto">
              <a:lnSpc>
                <a:spcPct val="90000"/>
              </a:lnSpc>
              <a:spcBef>
                <a:spcPct val="0"/>
              </a:spcBef>
              <a:spcAft>
                <a:spcPts val="600"/>
              </a:spcAft>
              <a:buClrTx/>
              <a:buSzTx/>
              <a:tabLst/>
              <a:defRPr/>
            </a:pPr>
            <a:r>
              <a:rPr lang="vi-VN" sz="3200" b="1">
                <a:solidFill>
                  <a:prstClr val="white"/>
                </a:solidFill>
                <a:latin typeface="#9Slide05 Gullever Font" panose="02000507000000020004" pitchFamily="2" charset="0"/>
              </a:rPr>
              <a:t>Bài 23:  </a:t>
            </a:r>
          </a:p>
          <a:p>
            <a:pPr marL="0" marR="0" lvl="0" indent="0" algn="ctr" fontAlgn="auto">
              <a:lnSpc>
                <a:spcPct val="90000"/>
              </a:lnSpc>
              <a:spcBef>
                <a:spcPct val="0"/>
              </a:spcBef>
              <a:spcAft>
                <a:spcPts val="600"/>
              </a:spcAft>
              <a:buClrTx/>
              <a:buSzTx/>
              <a:tabLst/>
              <a:defRPr/>
            </a:pPr>
            <a:r>
              <a:rPr lang="vi-VN" sz="3200" b="1">
                <a:solidFill>
                  <a:srgbClr val="FFFF00"/>
                </a:solidFill>
                <a:latin typeface="#9Slide05 Gullever Font" panose="02000507000000020004" pitchFamily="2" charset="0"/>
              </a:rPr>
              <a:t>Vai trò, đặc điểm, các nhân tố ảnh hưởng tới sự phát triển và phân bố </a:t>
            </a:r>
          </a:p>
          <a:p>
            <a:pPr marL="0" marR="0" lvl="0" indent="0" algn="ctr" fontAlgn="auto">
              <a:lnSpc>
                <a:spcPct val="90000"/>
              </a:lnSpc>
              <a:spcBef>
                <a:spcPct val="0"/>
              </a:spcBef>
              <a:spcAft>
                <a:spcPts val="600"/>
              </a:spcAft>
              <a:buClrTx/>
              <a:buSzTx/>
              <a:tabLst/>
              <a:defRPr/>
            </a:pPr>
            <a:r>
              <a:rPr lang="vi-VN" sz="3200" b="1">
                <a:solidFill>
                  <a:srgbClr val="FFFF00"/>
                </a:solidFill>
                <a:latin typeface="#9Slide05 Gullever Font" panose="02000507000000020004" pitchFamily="2" charset="0"/>
              </a:rPr>
              <a:t>nông nghiệp, lâm nghiệp, thủy sản</a:t>
            </a:r>
          </a:p>
        </p:txBody>
      </p:sp>
      <p:pic>
        <p:nvPicPr>
          <p:cNvPr id="10" name="Picture 9">
            <a:extLst>
              <a:ext uri="{FF2B5EF4-FFF2-40B4-BE49-F238E27FC236}">
                <a16:creationId xmlns:a16="http://schemas.microsoft.com/office/drawing/2014/main" xmlns="" id="{1B9B6B32-5726-7606-835F-5D37BF2C19C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317636" y="340009"/>
            <a:ext cx="4160452" cy="3825322"/>
          </a:xfrm>
          <a:prstGeom prst="rect">
            <a:avLst/>
          </a:prstGeom>
        </p:spPr>
      </p:pic>
    </p:spTree>
    <p:extLst>
      <p:ext uri="{BB962C8B-B14F-4D97-AF65-F5344CB8AC3E}">
        <p14:creationId xmlns:p14="http://schemas.microsoft.com/office/powerpoint/2010/main" val="365823820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6ECA6DCB-B7E1-40A9-9524-540C6DA40B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30" name="Rectangle 29">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xmlns="" id="{8CB5D2D7-DF65-4E86-BFBA-FFB9B5AC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82991FF5-5185-4307-1886-4800FFCB89DC}"/>
              </a:ext>
            </a:extLst>
          </p:cNvPr>
          <p:cNvPicPr>
            <a:picLocks noChangeAspect="1"/>
          </p:cNvPicPr>
          <p:nvPr/>
        </p:nvPicPr>
        <p:blipFill>
          <a:blip r:embed="rId3">
            <a:clrChange>
              <a:clrFrom>
                <a:srgbClr val="F6F6F6"/>
              </a:clrFrom>
              <a:clrTo>
                <a:srgbClr val="F6F6F6">
                  <a:alpha val="0"/>
                </a:srgbClr>
              </a:clrTo>
            </a:clrChange>
          </a:blip>
          <a:stretch>
            <a:fillRect/>
          </a:stretch>
        </p:blipFill>
        <p:spPr>
          <a:xfrm>
            <a:off x="13557" y="-96728"/>
            <a:ext cx="1319021" cy="933461"/>
          </a:xfrm>
          <a:prstGeom prst="rect">
            <a:avLst/>
          </a:prstGeom>
        </p:spPr>
      </p:pic>
      <p:sp>
        <p:nvSpPr>
          <p:cNvPr id="15" name="TextBox 14">
            <a:extLst>
              <a:ext uri="{FF2B5EF4-FFF2-40B4-BE49-F238E27FC236}">
                <a16:creationId xmlns:a16="http://schemas.microsoft.com/office/drawing/2014/main" xmlns="" id="{31A27D04-66EF-500F-DF02-4D325EBC561C}"/>
              </a:ext>
            </a:extLst>
          </p:cNvPr>
          <p:cNvSpPr txBox="1"/>
          <p:nvPr/>
        </p:nvSpPr>
        <p:spPr>
          <a:xfrm>
            <a:off x="1077615" y="-45881"/>
            <a:ext cx="59410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9Slide03 IcielPanton Black" panose="00000A00000000000000" pitchFamily="2" charset="0"/>
              </a:rPr>
              <a:t>BÍ MẬT NỀN NÔNG NGHIỆP HIỆN ĐẠI NHẤT THẾ GIỚI</a:t>
            </a:r>
            <a:r>
              <a:rPr kumimoji="0" lang="en-US" sz="2800" b="1" i="0" u="none" strike="noStrike" kern="1200" cap="none" spc="0" normalizeH="0" baseline="0" noProof="0">
                <a:ln>
                  <a:noFill/>
                </a:ln>
                <a:solidFill>
                  <a:srgbClr val="FF0000"/>
                </a:solidFill>
                <a:effectLst/>
                <a:uLnTx/>
                <a:uFillTx/>
                <a:latin typeface="#9Slide03 IcielPanton Black" panose="00000A00000000000000" pitchFamily="2" charset="0"/>
                <a:ea typeface="+mn-ea"/>
                <a:cs typeface="+mn-cs"/>
              </a:rPr>
              <a:t>? </a:t>
            </a:r>
          </a:p>
        </p:txBody>
      </p:sp>
      <p:pic>
        <p:nvPicPr>
          <p:cNvPr id="2" name="Picture 1">
            <a:extLst>
              <a:ext uri="{FF2B5EF4-FFF2-40B4-BE49-F238E27FC236}">
                <a16:creationId xmlns:a16="http://schemas.microsoft.com/office/drawing/2014/main" xmlns="" id="{32D116F9-561D-CA5B-0654-E43CD9D4E18F}"/>
              </a:ext>
            </a:extLst>
          </p:cNvPr>
          <p:cNvPicPr>
            <a:picLocks noChangeAspect="1"/>
          </p:cNvPicPr>
          <p:nvPr/>
        </p:nvPicPr>
        <p:blipFill>
          <a:blip r:embed="rId4"/>
          <a:stretch>
            <a:fillRect/>
          </a:stretch>
        </p:blipFill>
        <p:spPr>
          <a:xfrm>
            <a:off x="6982717" y="241435"/>
            <a:ext cx="4660572" cy="3031018"/>
          </a:xfrm>
          <a:prstGeom prst="rect">
            <a:avLst/>
          </a:prstGeom>
        </p:spPr>
      </p:pic>
      <p:pic>
        <p:nvPicPr>
          <p:cNvPr id="4" name="Picture 3">
            <a:extLst>
              <a:ext uri="{FF2B5EF4-FFF2-40B4-BE49-F238E27FC236}">
                <a16:creationId xmlns:a16="http://schemas.microsoft.com/office/drawing/2014/main" xmlns="" id="{04BDE276-1C58-F674-C2E3-782A8C9EE6BE}"/>
              </a:ext>
            </a:extLst>
          </p:cNvPr>
          <p:cNvPicPr>
            <a:picLocks noChangeAspect="1"/>
          </p:cNvPicPr>
          <p:nvPr/>
        </p:nvPicPr>
        <p:blipFill>
          <a:blip r:embed="rId5"/>
          <a:stretch>
            <a:fillRect/>
          </a:stretch>
        </p:blipFill>
        <p:spPr>
          <a:xfrm>
            <a:off x="7045668" y="3522396"/>
            <a:ext cx="4649507" cy="2978157"/>
          </a:xfrm>
          <a:prstGeom prst="rect">
            <a:avLst/>
          </a:prstGeom>
        </p:spPr>
      </p:pic>
      <p:sp>
        <p:nvSpPr>
          <p:cNvPr id="19" name="TextBox 18">
            <a:extLst>
              <a:ext uri="{FF2B5EF4-FFF2-40B4-BE49-F238E27FC236}">
                <a16:creationId xmlns:a16="http://schemas.microsoft.com/office/drawing/2014/main" xmlns="" id="{EC53231D-0F70-D608-0FE0-DFB29ADA7156}"/>
              </a:ext>
            </a:extLst>
          </p:cNvPr>
          <p:cNvSpPr txBox="1"/>
          <p:nvPr/>
        </p:nvSpPr>
        <p:spPr>
          <a:xfrm>
            <a:off x="676668" y="839075"/>
            <a:ext cx="6027541" cy="1323439"/>
          </a:xfrm>
          <a:prstGeom prst="rect">
            <a:avLst/>
          </a:prstGeom>
          <a:noFill/>
        </p:spPr>
        <p:txBody>
          <a:bodyPr wrap="square">
            <a:spAutoFit/>
          </a:bodyPr>
          <a:lstStyle/>
          <a:p>
            <a:pPr algn="just"/>
            <a:r>
              <a:rPr lang="vi-VN" sz="2000" b="1">
                <a:solidFill>
                  <a:srgbClr val="0070C0"/>
                </a:solidFill>
                <a:latin typeface="#9Slide05 GeosansLight" panose="02000603020000020003" pitchFamily="2" charset="0"/>
              </a:rPr>
              <a:t>Mỹ có hơn 364 triệu hecta đất nông nghiệp, trị giá khoảng 2.000 tỷ USD chiếm 1% GDP. Mỹ là nước cung cấp lương thực lớn thứ 3 thế giới, chiếm 10% sản lượng lúa mì và 20% sản lượng thịt bò, thịt lợn và thịt cừu toàn cầu.</a:t>
            </a:r>
          </a:p>
        </p:txBody>
      </p:sp>
      <p:sp>
        <p:nvSpPr>
          <p:cNvPr id="21" name="TextBox 20">
            <a:extLst>
              <a:ext uri="{FF2B5EF4-FFF2-40B4-BE49-F238E27FC236}">
                <a16:creationId xmlns:a16="http://schemas.microsoft.com/office/drawing/2014/main" xmlns="" id="{D94D9CE0-C730-1905-1D0A-AA5EE07B77EE}"/>
              </a:ext>
            </a:extLst>
          </p:cNvPr>
          <p:cNvSpPr txBox="1"/>
          <p:nvPr/>
        </p:nvSpPr>
        <p:spPr>
          <a:xfrm>
            <a:off x="581478" y="2095477"/>
            <a:ext cx="6217920" cy="2246769"/>
          </a:xfrm>
          <a:prstGeom prst="rect">
            <a:avLst/>
          </a:prstGeom>
          <a:noFill/>
        </p:spPr>
        <p:txBody>
          <a:bodyPr wrap="square">
            <a:spAutoFit/>
          </a:bodyPr>
          <a:lstStyle/>
          <a:p>
            <a:pPr algn="just"/>
            <a:r>
              <a:rPr lang="vi-VN" sz="2000" b="1">
                <a:solidFill>
                  <a:srgbClr val="FF0000"/>
                </a:solidFill>
                <a:latin typeface="#9Slide05 GeosansLight" panose="02000603020000020003" pitchFamily="2" charset="0"/>
              </a:rPr>
              <a:t>1- Chính sách hỗ trợ nông nghiệp của chính phủ Mỹ</a:t>
            </a:r>
          </a:p>
          <a:p>
            <a:pPr algn="just"/>
            <a:r>
              <a:rPr lang="vi-VN" sz="2000" b="1">
                <a:solidFill>
                  <a:srgbClr val="0070C0"/>
                </a:solidFill>
                <a:latin typeface="#9Slide05 GeosansLight" panose="02000603020000020003" pitchFamily="2" charset="0"/>
              </a:rPr>
              <a:t>Phát đất miễn phí để nông dân định cư lập nghiệp. Lập cơ quan Dịch vụ phát triển nông nghiệp. Thành lập ban nông nghiệp liên bang nhằm bảo đảm sự ổn định kinh tế cho nông dân. Hiện nay, chính phủ đang chú trọng đến xuất khẩu nông sản, đặc biệt quan tâm đến tính vững bền của lực lượng lao động nông nghiệp.</a:t>
            </a:r>
          </a:p>
        </p:txBody>
      </p:sp>
      <p:sp>
        <p:nvSpPr>
          <p:cNvPr id="34" name="TextBox 33">
            <a:extLst>
              <a:ext uri="{FF2B5EF4-FFF2-40B4-BE49-F238E27FC236}">
                <a16:creationId xmlns:a16="http://schemas.microsoft.com/office/drawing/2014/main" xmlns="" id="{19337B41-3BBC-C9FB-FA5A-411B40C78F1C}"/>
              </a:ext>
            </a:extLst>
          </p:cNvPr>
          <p:cNvSpPr txBox="1"/>
          <p:nvPr/>
        </p:nvSpPr>
        <p:spPr>
          <a:xfrm>
            <a:off x="524276" y="4267704"/>
            <a:ext cx="6217920" cy="707886"/>
          </a:xfrm>
          <a:prstGeom prst="rect">
            <a:avLst/>
          </a:prstGeom>
          <a:noFill/>
        </p:spPr>
        <p:txBody>
          <a:bodyPr wrap="square">
            <a:spAutoFit/>
          </a:bodyPr>
          <a:lstStyle/>
          <a:p>
            <a:r>
              <a:rPr lang="vi-VN" sz="2000" b="1">
                <a:solidFill>
                  <a:srgbClr val="FF0000"/>
                </a:solidFill>
                <a:latin typeface="#9Slide05 GeosansLight" panose="02000603020000020003" pitchFamily="2" charset="0"/>
              </a:rPr>
              <a:t>2 .Tính tự chủ và sáng kiến của nông dân</a:t>
            </a:r>
          </a:p>
          <a:p>
            <a:r>
              <a:rPr lang="vi-VN" sz="2000" b="1">
                <a:solidFill>
                  <a:srgbClr val="0070C0"/>
                </a:solidFill>
                <a:latin typeface="#9Slide05 GeosansLight" panose="02000603020000020003" pitchFamily="2" charset="0"/>
              </a:rPr>
              <a:t>Nông dân Mỹ sử dụng máy móc rất thành thạo</a:t>
            </a:r>
          </a:p>
        </p:txBody>
      </p:sp>
      <p:sp>
        <p:nvSpPr>
          <p:cNvPr id="36" name="TextBox 35">
            <a:extLst>
              <a:ext uri="{FF2B5EF4-FFF2-40B4-BE49-F238E27FC236}">
                <a16:creationId xmlns:a16="http://schemas.microsoft.com/office/drawing/2014/main" xmlns="" id="{AAA1A33C-279A-88E3-7F3D-67FE2A301B1E}"/>
              </a:ext>
            </a:extLst>
          </p:cNvPr>
          <p:cNvSpPr txBox="1"/>
          <p:nvPr/>
        </p:nvSpPr>
        <p:spPr>
          <a:xfrm>
            <a:off x="486992" y="4853027"/>
            <a:ext cx="6373236" cy="1938992"/>
          </a:xfrm>
          <a:prstGeom prst="rect">
            <a:avLst/>
          </a:prstGeom>
          <a:noFill/>
        </p:spPr>
        <p:txBody>
          <a:bodyPr wrap="square">
            <a:spAutoFit/>
          </a:bodyPr>
          <a:lstStyle/>
          <a:p>
            <a:pPr algn="just"/>
            <a:r>
              <a:rPr lang="vi-VN" sz="2000" b="1">
                <a:solidFill>
                  <a:srgbClr val="FF0000"/>
                </a:solidFill>
                <a:latin typeface="#9Slide05 GeosansLight" panose="02000603020000020003" pitchFamily="2" charset="0"/>
              </a:rPr>
              <a:t>3. Áp dụng phương tiện và kỹ thuật hiện đại trong sản xuất nông nghiệp:</a:t>
            </a:r>
          </a:p>
          <a:p>
            <a:pPr algn="just"/>
            <a:r>
              <a:rPr lang="vi-VN" sz="2000" b="1">
                <a:solidFill>
                  <a:srgbClr val="0070C0"/>
                </a:solidFill>
                <a:latin typeface="#9Slide05 GeosansLight" panose="02000603020000020003" pitchFamily="2" charset="0"/>
              </a:rPr>
              <a:t>Hầu như mọi hoạt động trong sản xuất nông nghiệp đều thực hiện bằng máy móc. Từ làm đất, gieo trồng, bón phân, tưới tiêu đến gặt hái.Nông dân còn dùng máy bay để phun thuốc trừ sâu. Dùng máy điện toán để theo dõi kết quả thu hoạch</a:t>
            </a:r>
            <a:r>
              <a:rPr lang="vi-VN"/>
              <a:t>. </a:t>
            </a:r>
          </a:p>
        </p:txBody>
      </p:sp>
    </p:spTree>
    <p:extLst>
      <p:ext uri="{BB962C8B-B14F-4D97-AF65-F5344CB8AC3E}">
        <p14:creationId xmlns:p14="http://schemas.microsoft.com/office/powerpoint/2010/main" val="3335949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1">
            <a:extLst>
              <a:ext uri="{FF2B5EF4-FFF2-40B4-BE49-F238E27FC236}">
                <a16:creationId xmlns:a16="http://schemas.microsoft.com/office/drawing/2014/main" xmlns="" id="{63139DAD-2102-43AB-8BA1-728C8E018F2E}"/>
              </a:ext>
            </a:extLst>
          </p:cNvPr>
          <p:cNvGrpSpPr/>
          <p:nvPr/>
        </p:nvGrpSpPr>
        <p:grpSpPr>
          <a:xfrm>
            <a:off x="0" y="-14068"/>
            <a:ext cx="12206068" cy="6858000"/>
            <a:chOff x="-14068" y="0"/>
            <a:chExt cx="12206068" cy="6858000"/>
          </a:xfrm>
        </p:grpSpPr>
        <p:grpSp>
          <p:nvGrpSpPr>
            <p:cNvPr id="10" name="Nhóm 2">
              <a:extLst>
                <a:ext uri="{FF2B5EF4-FFF2-40B4-BE49-F238E27FC236}">
                  <a16:creationId xmlns:a16="http://schemas.microsoft.com/office/drawing/2014/main" xmlns="" id="{7CF78697-BDC5-45FB-B8CC-98AD45EA3CC2}"/>
                </a:ext>
              </a:extLst>
            </p:cNvPr>
            <p:cNvGrpSpPr/>
            <p:nvPr/>
          </p:nvGrpSpPr>
          <p:grpSpPr>
            <a:xfrm>
              <a:off x="-14068" y="0"/>
              <a:ext cx="12206068" cy="6858000"/>
              <a:chOff x="-14068" y="0"/>
              <a:chExt cx="12206068" cy="6858000"/>
            </a:xfrm>
          </p:grpSpPr>
          <p:cxnSp>
            <p:nvCxnSpPr>
              <p:cNvPr id="12" name="Đường nối Thẳng 4">
                <a:extLst>
                  <a:ext uri="{FF2B5EF4-FFF2-40B4-BE49-F238E27FC236}">
                    <a16:creationId xmlns:a16="http://schemas.microsoft.com/office/drawing/2014/main" xmlns="" id="{1D7612D7-EC1B-4602-BE65-6F8A98B90E78}"/>
                  </a:ext>
                </a:extLst>
              </p:cNvPr>
              <p:cNvCxnSpPr/>
              <p:nvPr/>
            </p:nvCxnSpPr>
            <p:spPr>
              <a:xfrm>
                <a:off x="0" y="33764"/>
                <a:ext cx="12192000" cy="0"/>
              </a:xfrm>
              <a:prstGeom prst="line">
                <a:avLst/>
              </a:prstGeom>
              <a:noFill/>
              <a:ln w="76200" cap="flat" cmpd="sng" algn="ctr">
                <a:noFill/>
                <a:prstDash val="solid"/>
                <a:miter lim="800000"/>
              </a:ln>
              <a:effectLst/>
            </p:spPr>
          </p:cxnSp>
          <p:cxnSp>
            <p:nvCxnSpPr>
              <p:cNvPr id="13" name="Đường nối Thẳng 5">
                <a:extLst>
                  <a:ext uri="{FF2B5EF4-FFF2-40B4-BE49-F238E27FC236}">
                    <a16:creationId xmlns:a16="http://schemas.microsoft.com/office/drawing/2014/main" xmlns="" id="{56590944-0EF9-40EE-82D5-7AD36394C6FF}"/>
                  </a:ext>
                </a:extLst>
              </p:cNvPr>
              <p:cNvCxnSpPr>
                <a:cxnSpLocks/>
              </p:cNvCxnSpPr>
              <p:nvPr/>
            </p:nvCxnSpPr>
            <p:spPr>
              <a:xfrm flipV="1">
                <a:off x="14068" y="0"/>
                <a:ext cx="0" cy="6858000"/>
              </a:xfrm>
              <a:prstGeom prst="line">
                <a:avLst/>
              </a:prstGeom>
              <a:noFill/>
              <a:ln w="76200" cap="flat" cmpd="sng" algn="ctr">
                <a:noFill/>
                <a:prstDash val="solid"/>
                <a:miter lim="800000"/>
              </a:ln>
              <a:effectLst/>
            </p:spPr>
          </p:cxnSp>
          <p:cxnSp>
            <p:nvCxnSpPr>
              <p:cNvPr id="14" name="Đường nối Thẳng 6">
                <a:extLst>
                  <a:ext uri="{FF2B5EF4-FFF2-40B4-BE49-F238E27FC236}">
                    <a16:creationId xmlns:a16="http://schemas.microsoft.com/office/drawing/2014/main" xmlns="" id="{2DA00BFD-E92B-415B-B693-93645645F962}"/>
                  </a:ext>
                </a:extLst>
              </p:cNvPr>
              <p:cNvCxnSpPr/>
              <p:nvPr/>
            </p:nvCxnSpPr>
            <p:spPr>
              <a:xfrm>
                <a:off x="-14068" y="6858000"/>
                <a:ext cx="12192000" cy="0"/>
              </a:xfrm>
              <a:prstGeom prst="line">
                <a:avLst/>
              </a:prstGeom>
              <a:noFill/>
              <a:ln w="76200" cap="flat" cmpd="sng" algn="ctr">
                <a:noFill/>
                <a:prstDash val="solid"/>
                <a:miter lim="800000"/>
              </a:ln>
              <a:effectLst/>
            </p:spPr>
          </p:cxnSp>
        </p:grpSp>
        <p:cxnSp>
          <p:nvCxnSpPr>
            <p:cNvPr id="11" name="Đường nối Thẳng 3">
              <a:extLst>
                <a:ext uri="{FF2B5EF4-FFF2-40B4-BE49-F238E27FC236}">
                  <a16:creationId xmlns:a16="http://schemas.microsoft.com/office/drawing/2014/main" xmlns="" id="{2D915673-E22F-43F0-8A4F-B71743CBA73C}"/>
                </a:ext>
              </a:extLst>
            </p:cNvPr>
            <p:cNvCxnSpPr>
              <a:cxnSpLocks/>
            </p:cNvCxnSpPr>
            <p:nvPr/>
          </p:nvCxnSpPr>
          <p:spPr>
            <a:xfrm flipV="1">
              <a:off x="12149796" y="33766"/>
              <a:ext cx="0" cy="6824234"/>
            </a:xfrm>
            <a:prstGeom prst="line">
              <a:avLst/>
            </a:prstGeom>
            <a:noFill/>
            <a:ln w="76200" cap="flat" cmpd="sng" algn="ctr">
              <a:noFill/>
              <a:prstDash val="solid"/>
              <a:miter lim="800000"/>
            </a:ln>
            <a:effectLst/>
          </p:spPr>
        </p:cxnSp>
      </p:grpSp>
      <p:pic>
        <p:nvPicPr>
          <p:cNvPr id="3" name="Bí mật giúp Israel Nuôi Cá Trên SA MẠC là gì - TRI THỨC Official_2">
            <a:hlinkClick r:id="" action="ppaction://media"/>
            <a:extLst>
              <a:ext uri="{FF2B5EF4-FFF2-40B4-BE49-F238E27FC236}">
                <a16:creationId xmlns:a16="http://schemas.microsoft.com/office/drawing/2014/main" xmlns="" id="{61ED9B44-4A78-FD24-CDBD-13943283F5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7426" y="634017"/>
            <a:ext cx="11376897" cy="6065652"/>
          </a:xfrm>
          <a:prstGeom prst="rect">
            <a:avLst/>
          </a:prstGeom>
          <a:ln>
            <a:noFill/>
          </a:ln>
          <a:effectLst>
            <a:outerShdw blurRad="127000" dist="190500" dir="8100000" algn="tr" rotWithShape="0">
              <a:srgbClr val="000000">
                <a:alpha val="40000"/>
              </a:srgbClr>
            </a:outerShdw>
          </a:effectLst>
          <a:scene3d>
            <a:camera prst="orthographicFront"/>
            <a:lightRig rig="flood" dir="t">
              <a:rot lat="0" lon="0" rev="8100000"/>
            </a:lightRig>
          </a:scene3d>
          <a:sp3d prstMaterial="plastic">
            <a:bevelT w="508000" h="50800" prst="cross"/>
            <a:contourClr>
              <a:srgbClr val="969696"/>
            </a:contourClr>
          </a:sp3d>
        </p:spPr>
      </p:pic>
      <p:sp>
        <p:nvSpPr>
          <p:cNvPr id="15" name="TextBox 14">
            <a:extLst>
              <a:ext uri="{FF2B5EF4-FFF2-40B4-BE49-F238E27FC236}">
                <a16:creationId xmlns:a16="http://schemas.microsoft.com/office/drawing/2014/main" xmlns="" id="{0F68AE15-4EB4-575C-ED32-51F5776ADAD2}"/>
              </a:ext>
            </a:extLst>
          </p:cNvPr>
          <p:cNvSpPr txBox="1"/>
          <p:nvPr/>
        </p:nvSpPr>
        <p:spPr>
          <a:xfrm>
            <a:off x="4085262" y="155227"/>
            <a:ext cx="4063680" cy="478790"/>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a:ln>
                  <a:noFill/>
                </a:ln>
                <a:solidFill>
                  <a:srgbClr val="FF0000"/>
                </a:solidFill>
                <a:effectLst/>
                <a:uLnTx/>
                <a:uFillTx/>
                <a:latin typeface="#9Slide07 IcielStormtrooper" panose="020B0500000000000000" pitchFamily="34" charset="0"/>
                <a:ea typeface="+mn-ea"/>
                <a:cs typeface="+mn-cs"/>
              </a:rPr>
              <a:t>Xem VIDEO  </a:t>
            </a:r>
          </a:p>
        </p:txBody>
      </p:sp>
    </p:spTree>
    <p:extLst>
      <p:ext uri="{BB962C8B-B14F-4D97-AF65-F5344CB8AC3E}">
        <p14:creationId xmlns:p14="http://schemas.microsoft.com/office/powerpoint/2010/main" val="38848566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23CFA5A-2429-FF4B-53AB-4209269AC031}"/>
              </a:ext>
            </a:extLst>
          </p:cNvPr>
          <p:cNvSpPr/>
          <p:nvPr/>
        </p:nvSpPr>
        <p:spPr>
          <a:xfrm>
            <a:off x="7271696" y="1028690"/>
            <a:ext cx="4457781" cy="5626383"/>
          </a:xfrm>
          <a:custGeom>
            <a:avLst/>
            <a:gdLst>
              <a:gd name="connsiteX0" fmla="*/ 0 w 4457781"/>
              <a:gd name="connsiteY0" fmla="*/ 0 h 5626383"/>
              <a:gd name="connsiteX1" fmla="*/ 601800 w 4457781"/>
              <a:gd name="connsiteY1" fmla="*/ 0 h 5626383"/>
              <a:gd name="connsiteX2" fmla="*/ 1069867 w 4457781"/>
              <a:gd name="connsiteY2" fmla="*/ 0 h 5626383"/>
              <a:gd name="connsiteX3" fmla="*/ 1582512 w 4457781"/>
              <a:gd name="connsiteY3" fmla="*/ 0 h 5626383"/>
              <a:gd name="connsiteX4" fmla="*/ 2184313 w 4457781"/>
              <a:gd name="connsiteY4" fmla="*/ 0 h 5626383"/>
              <a:gd name="connsiteX5" fmla="*/ 2652380 w 4457781"/>
              <a:gd name="connsiteY5" fmla="*/ 0 h 5626383"/>
              <a:gd name="connsiteX6" fmla="*/ 3254180 w 4457781"/>
              <a:gd name="connsiteY6" fmla="*/ 0 h 5626383"/>
              <a:gd name="connsiteX7" fmla="*/ 3766825 w 4457781"/>
              <a:gd name="connsiteY7" fmla="*/ 0 h 5626383"/>
              <a:gd name="connsiteX8" fmla="*/ 4457781 w 4457781"/>
              <a:gd name="connsiteY8" fmla="*/ 0 h 5626383"/>
              <a:gd name="connsiteX9" fmla="*/ 4457781 w 4457781"/>
              <a:gd name="connsiteY9" fmla="*/ 562638 h 5626383"/>
              <a:gd name="connsiteX10" fmla="*/ 4457781 w 4457781"/>
              <a:gd name="connsiteY10" fmla="*/ 1181540 h 5626383"/>
              <a:gd name="connsiteX11" fmla="*/ 4457781 w 4457781"/>
              <a:gd name="connsiteY11" fmla="*/ 1856706 h 5626383"/>
              <a:gd name="connsiteX12" fmla="*/ 4457781 w 4457781"/>
              <a:gd name="connsiteY12" fmla="*/ 2306817 h 5626383"/>
              <a:gd name="connsiteX13" fmla="*/ 4457781 w 4457781"/>
              <a:gd name="connsiteY13" fmla="*/ 2700664 h 5626383"/>
              <a:gd name="connsiteX14" fmla="*/ 4457781 w 4457781"/>
              <a:gd name="connsiteY14" fmla="*/ 3263302 h 5626383"/>
              <a:gd name="connsiteX15" fmla="*/ 4457781 w 4457781"/>
              <a:gd name="connsiteY15" fmla="*/ 3882204 h 5626383"/>
              <a:gd name="connsiteX16" fmla="*/ 4457781 w 4457781"/>
              <a:gd name="connsiteY16" fmla="*/ 4557370 h 5626383"/>
              <a:gd name="connsiteX17" fmla="*/ 4457781 w 4457781"/>
              <a:gd name="connsiteY17" fmla="*/ 5626383 h 5626383"/>
              <a:gd name="connsiteX18" fmla="*/ 4034292 w 4457781"/>
              <a:gd name="connsiteY18" fmla="*/ 5626383 h 5626383"/>
              <a:gd name="connsiteX19" fmla="*/ 3387914 w 4457781"/>
              <a:gd name="connsiteY19" fmla="*/ 5626383 h 5626383"/>
              <a:gd name="connsiteX20" fmla="*/ 2964424 w 4457781"/>
              <a:gd name="connsiteY20" fmla="*/ 5626383 h 5626383"/>
              <a:gd name="connsiteX21" fmla="*/ 2407202 w 4457781"/>
              <a:gd name="connsiteY21" fmla="*/ 5626383 h 5626383"/>
              <a:gd name="connsiteX22" fmla="*/ 1894557 w 4457781"/>
              <a:gd name="connsiteY22" fmla="*/ 5626383 h 5626383"/>
              <a:gd name="connsiteX23" fmla="*/ 1471068 w 4457781"/>
              <a:gd name="connsiteY23" fmla="*/ 5626383 h 5626383"/>
              <a:gd name="connsiteX24" fmla="*/ 958423 w 4457781"/>
              <a:gd name="connsiteY24" fmla="*/ 5626383 h 5626383"/>
              <a:gd name="connsiteX25" fmla="*/ 490356 w 4457781"/>
              <a:gd name="connsiteY25" fmla="*/ 5626383 h 5626383"/>
              <a:gd name="connsiteX26" fmla="*/ 0 w 4457781"/>
              <a:gd name="connsiteY26" fmla="*/ 5626383 h 5626383"/>
              <a:gd name="connsiteX27" fmla="*/ 0 w 4457781"/>
              <a:gd name="connsiteY27" fmla="*/ 5232536 h 5626383"/>
              <a:gd name="connsiteX28" fmla="*/ 0 w 4457781"/>
              <a:gd name="connsiteY28" fmla="*/ 4613634 h 5626383"/>
              <a:gd name="connsiteX29" fmla="*/ 0 w 4457781"/>
              <a:gd name="connsiteY29" fmla="*/ 4219787 h 5626383"/>
              <a:gd name="connsiteX30" fmla="*/ 0 w 4457781"/>
              <a:gd name="connsiteY30" fmla="*/ 3544621 h 5626383"/>
              <a:gd name="connsiteX31" fmla="*/ 0 w 4457781"/>
              <a:gd name="connsiteY31" fmla="*/ 3038247 h 5626383"/>
              <a:gd name="connsiteX32" fmla="*/ 0 w 4457781"/>
              <a:gd name="connsiteY32" fmla="*/ 2475609 h 5626383"/>
              <a:gd name="connsiteX33" fmla="*/ 0 w 4457781"/>
              <a:gd name="connsiteY33" fmla="*/ 1969234 h 5626383"/>
              <a:gd name="connsiteX34" fmla="*/ 0 w 4457781"/>
              <a:gd name="connsiteY34" fmla="*/ 1462860 h 5626383"/>
              <a:gd name="connsiteX35" fmla="*/ 0 w 4457781"/>
              <a:gd name="connsiteY35" fmla="*/ 843957 h 5626383"/>
              <a:gd name="connsiteX36" fmla="*/ 0 w 4457781"/>
              <a:gd name="connsiteY36" fmla="*/ 0 h 562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57781" h="5626383" extrusionOk="0">
                <a:moveTo>
                  <a:pt x="0" y="0"/>
                </a:moveTo>
                <a:cubicBezTo>
                  <a:pt x="181090" y="-71292"/>
                  <a:pt x="454359" y="47921"/>
                  <a:pt x="601800" y="0"/>
                </a:cubicBezTo>
                <a:cubicBezTo>
                  <a:pt x="749241" y="-47921"/>
                  <a:pt x="892518" y="25932"/>
                  <a:pt x="1069867" y="0"/>
                </a:cubicBezTo>
                <a:cubicBezTo>
                  <a:pt x="1247216" y="-25932"/>
                  <a:pt x="1344757" y="52861"/>
                  <a:pt x="1582512" y="0"/>
                </a:cubicBezTo>
                <a:cubicBezTo>
                  <a:pt x="1820268" y="-52861"/>
                  <a:pt x="2023907" y="51535"/>
                  <a:pt x="2184313" y="0"/>
                </a:cubicBezTo>
                <a:cubicBezTo>
                  <a:pt x="2344719" y="-51535"/>
                  <a:pt x="2534745" y="28577"/>
                  <a:pt x="2652380" y="0"/>
                </a:cubicBezTo>
                <a:cubicBezTo>
                  <a:pt x="2770015" y="-28577"/>
                  <a:pt x="3081380" y="994"/>
                  <a:pt x="3254180" y="0"/>
                </a:cubicBezTo>
                <a:cubicBezTo>
                  <a:pt x="3426980" y="-994"/>
                  <a:pt x="3545484" y="18002"/>
                  <a:pt x="3766825" y="0"/>
                </a:cubicBezTo>
                <a:cubicBezTo>
                  <a:pt x="3988167" y="-18002"/>
                  <a:pt x="4151627" y="18050"/>
                  <a:pt x="4457781" y="0"/>
                </a:cubicBezTo>
                <a:cubicBezTo>
                  <a:pt x="4485221" y="228362"/>
                  <a:pt x="4404158" y="336276"/>
                  <a:pt x="4457781" y="562638"/>
                </a:cubicBezTo>
                <a:cubicBezTo>
                  <a:pt x="4511404" y="789000"/>
                  <a:pt x="4396212" y="998595"/>
                  <a:pt x="4457781" y="1181540"/>
                </a:cubicBezTo>
                <a:cubicBezTo>
                  <a:pt x="4519350" y="1364485"/>
                  <a:pt x="4394772" y="1642326"/>
                  <a:pt x="4457781" y="1856706"/>
                </a:cubicBezTo>
                <a:cubicBezTo>
                  <a:pt x="4520790" y="2071086"/>
                  <a:pt x="4452999" y="2116454"/>
                  <a:pt x="4457781" y="2306817"/>
                </a:cubicBezTo>
                <a:cubicBezTo>
                  <a:pt x="4462563" y="2497180"/>
                  <a:pt x="4430293" y="2518556"/>
                  <a:pt x="4457781" y="2700664"/>
                </a:cubicBezTo>
                <a:cubicBezTo>
                  <a:pt x="4485269" y="2882772"/>
                  <a:pt x="4455573" y="3048518"/>
                  <a:pt x="4457781" y="3263302"/>
                </a:cubicBezTo>
                <a:cubicBezTo>
                  <a:pt x="4459989" y="3478086"/>
                  <a:pt x="4401552" y="3578207"/>
                  <a:pt x="4457781" y="3882204"/>
                </a:cubicBezTo>
                <a:cubicBezTo>
                  <a:pt x="4514010" y="4186201"/>
                  <a:pt x="4397847" y="4325273"/>
                  <a:pt x="4457781" y="4557370"/>
                </a:cubicBezTo>
                <a:cubicBezTo>
                  <a:pt x="4517715" y="4789467"/>
                  <a:pt x="4380284" y="5100606"/>
                  <a:pt x="4457781" y="5626383"/>
                </a:cubicBezTo>
                <a:cubicBezTo>
                  <a:pt x="4257696" y="5637744"/>
                  <a:pt x="4205992" y="5612039"/>
                  <a:pt x="4034292" y="5626383"/>
                </a:cubicBezTo>
                <a:cubicBezTo>
                  <a:pt x="3862592" y="5640727"/>
                  <a:pt x="3629613" y="5580324"/>
                  <a:pt x="3387914" y="5626383"/>
                </a:cubicBezTo>
                <a:cubicBezTo>
                  <a:pt x="3146215" y="5672442"/>
                  <a:pt x="3159281" y="5618792"/>
                  <a:pt x="2964424" y="5626383"/>
                </a:cubicBezTo>
                <a:cubicBezTo>
                  <a:pt x="2769567" y="5633974"/>
                  <a:pt x="2680100" y="5604520"/>
                  <a:pt x="2407202" y="5626383"/>
                </a:cubicBezTo>
                <a:cubicBezTo>
                  <a:pt x="2134304" y="5648246"/>
                  <a:pt x="2113862" y="5596550"/>
                  <a:pt x="1894557" y="5626383"/>
                </a:cubicBezTo>
                <a:cubicBezTo>
                  <a:pt x="1675252" y="5656216"/>
                  <a:pt x="1580866" y="5589668"/>
                  <a:pt x="1471068" y="5626383"/>
                </a:cubicBezTo>
                <a:cubicBezTo>
                  <a:pt x="1361270" y="5663098"/>
                  <a:pt x="1095504" y="5578673"/>
                  <a:pt x="958423" y="5626383"/>
                </a:cubicBezTo>
                <a:cubicBezTo>
                  <a:pt x="821343" y="5674093"/>
                  <a:pt x="722979" y="5579815"/>
                  <a:pt x="490356" y="5626383"/>
                </a:cubicBezTo>
                <a:cubicBezTo>
                  <a:pt x="257733" y="5672951"/>
                  <a:pt x="145048" y="5622112"/>
                  <a:pt x="0" y="5626383"/>
                </a:cubicBezTo>
                <a:cubicBezTo>
                  <a:pt x="-26318" y="5461326"/>
                  <a:pt x="15465" y="5371795"/>
                  <a:pt x="0" y="5232536"/>
                </a:cubicBezTo>
                <a:cubicBezTo>
                  <a:pt x="-15465" y="5093277"/>
                  <a:pt x="65732" y="4912138"/>
                  <a:pt x="0" y="4613634"/>
                </a:cubicBezTo>
                <a:cubicBezTo>
                  <a:pt x="-65732" y="4315130"/>
                  <a:pt x="31302" y="4366975"/>
                  <a:pt x="0" y="4219787"/>
                </a:cubicBezTo>
                <a:cubicBezTo>
                  <a:pt x="-31302" y="4072599"/>
                  <a:pt x="37597" y="3716480"/>
                  <a:pt x="0" y="3544621"/>
                </a:cubicBezTo>
                <a:cubicBezTo>
                  <a:pt x="-37597" y="3372762"/>
                  <a:pt x="23300" y="3273985"/>
                  <a:pt x="0" y="3038247"/>
                </a:cubicBezTo>
                <a:cubicBezTo>
                  <a:pt x="-23300" y="2802509"/>
                  <a:pt x="32273" y="2622722"/>
                  <a:pt x="0" y="2475609"/>
                </a:cubicBezTo>
                <a:cubicBezTo>
                  <a:pt x="-32273" y="2328496"/>
                  <a:pt x="58023" y="2191484"/>
                  <a:pt x="0" y="1969234"/>
                </a:cubicBezTo>
                <a:cubicBezTo>
                  <a:pt x="-58023" y="1746984"/>
                  <a:pt x="21876" y="1703226"/>
                  <a:pt x="0" y="1462860"/>
                </a:cubicBezTo>
                <a:cubicBezTo>
                  <a:pt x="-21876" y="1222494"/>
                  <a:pt x="23685" y="992048"/>
                  <a:pt x="0" y="843957"/>
                </a:cubicBezTo>
                <a:cubicBezTo>
                  <a:pt x="-23685" y="695866"/>
                  <a:pt x="79671" y="334166"/>
                  <a:pt x="0" y="0"/>
                </a:cubicBezTo>
                <a:close/>
              </a:path>
            </a:pathLst>
          </a:custGeom>
          <a:noFill/>
          <a:ln>
            <a:solidFill>
              <a:srgbClr val="F3337E"/>
            </a:solidFill>
            <a:prstDash val="dash"/>
            <a:extLst>
              <a:ext uri="{C807C97D-BFC1-408E-A445-0C87EB9F89A2}">
                <ask:lineSketchStyleProps xmlns:ask="http://schemas.microsoft.com/office/drawing/2018/sketchyshapes" xmlns="" sd="234538676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a:extLst>
              <a:ext uri="{FF2B5EF4-FFF2-40B4-BE49-F238E27FC236}">
                <a16:creationId xmlns:a16="http://schemas.microsoft.com/office/drawing/2014/main" xmlns="" id="{98E13ED9-04EE-40B7-BF20-F10A1618FC5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33" b="90000" l="10000" r="90000">
                        <a14:foregroundMark x1="89583" y1="60500" x2="89833" y2="68583"/>
                        <a14:foregroundMark x1="31167" y1="14667" x2="31167" y2="14667"/>
                        <a14:foregroundMark x1="36667" y1="10250" x2="44333" y2="9333"/>
                        <a14:foregroundMark x1="44333" y1="9333" x2="50917" y2="9583"/>
                        <a14:foregroundMark x1="69083" y1="11333" x2="70583" y2="14000"/>
                        <a14:foregroundMark x1="31667" y1="16167" x2="31667" y2="16167"/>
                        <a14:foregroundMark x1="30083" y1="16000" x2="30083" y2="16000"/>
                        <a14:foregroundMark x1="31833" y1="16417" x2="31833" y2="16417"/>
                        <a14:foregroundMark x1="71833" y1="16167" x2="71833" y2="16167"/>
                      </a14:backgroundRemoval>
                    </a14:imgEffect>
                  </a14:imgLayer>
                </a14:imgProps>
              </a:ext>
            </a:extLst>
          </a:blip>
          <a:stretch>
            <a:fillRect/>
          </a:stretch>
        </p:blipFill>
        <p:spPr>
          <a:xfrm>
            <a:off x="263188" y="5300038"/>
            <a:ext cx="1300356" cy="1527712"/>
          </a:xfrm>
          <a:prstGeom prst="rect">
            <a:avLst/>
          </a:prstGeom>
        </p:spPr>
      </p:pic>
      <p:pic>
        <p:nvPicPr>
          <p:cNvPr id="16" name="Picture 15">
            <a:extLst>
              <a:ext uri="{FF2B5EF4-FFF2-40B4-BE49-F238E27FC236}">
                <a16:creationId xmlns:a16="http://schemas.microsoft.com/office/drawing/2014/main" xmlns="" id="{55051C9C-5977-4B05-8DE2-E6F374C200E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33" b="90000" l="10000" r="90000">
                        <a14:foregroundMark x1="89583" y1="60500" x2="89833" y2="68583"/>
                        <a14:foregroundMark x1="31167" y1="14667" x2="31167" y2="14667"/>
                        <a14:foregroundMark x1="36667" y1="10250" x2="44333" y2="9333"/>
                        <a14:foregroundMark x1="44333" y1="9333" x2="50917" y2="9583"/>
                        <a14:foregroundMark x1="69083" y1="11333" x2="70583" y2="14000"/>
                        <a14:foregroundMark x1="31667" y1="16167" x2="31667" y2="16167"/>
                        <a14:foregroundMark x1="30083" y1="16000" x2="30083" y2="16000"/>
                        <a14:foregroundMark x1="31833" y1="16417" x2="31833" y2="16417"/>
                        <a14:foregroundMark x1="71833" y1="16167" x2="71833" y2="16167"/>
                      </a14:backgroundRemoval>
                    </a14:imgEffect>
                  </a14:imgLayer>
                </a14:imgProps>
              </a:ext>
            </a:extLst>
          </a:blip>
          <a:stretch>
            <a:fillRect/>
          </a:stretch>
        </p:blipFill>
        <p:spPr>
          <a:xfrm>
            <a:off x="2773325" y="5330353"/>
            <a:ext cx="1300356" cy="1527712"/>
          </a:xfrm>
          <a:prstGeom prst="rect">
            <a:avLst/>
          </a:prstGeom>
        </p:spPr>
      </p:pic>
      <p:grpSp>
        <p:nvGrpSpPr>
          <p:cNvPr id="64" name="Nhóm 145">
            <a:extLst>
              <a:ext uri="{FF2B5EF4-FFF2-40B4-BE49-F238E27FC236}">
                <a16:creationId xmlns:a16="http://schemas.microsoft.com/office/drawing/2014/main" xmlns="" id="{1FE73345-09DA-4649-A3F2-FAF27BBBFADB}"/>
              </a:ext>
            </a:extLst>
          </p:cNvPr>
          <p:cNvGrpSpPr/>
          <p:nvPr/>
        </p:nvGrpSpPr>
        <p:grpSpPr>
          <a:xfrm>
            <a:off x="1159615" y="1152953"/>
            <a:ext cx="4209761" cy="758204"/>
            <a:chOff x="1465339" y="1789738"/>
            <a:chExt cx="4209761" cy="758204"/>
          </a:xfrm>
        </p:grpSpPr>
        <p:sp>
          <p:nvSpPr>
            <p:cNvPr id="65" name="Hình chữ nhật 144">
              <a:extLst>
                <a:ext uri="{FF2B5EF4-FFF2-40B4-BE49-F238E27FC236}">
                  <a16:creationId xmlns:a16="http://schemas.microsoft.com/office/drawing/2014/main" xmlns="" id="{8AFCA9EF-BCFA-4CC4-8E4C-BBA4C0DAC60A}"/>
                </a:ext>
              </a:extLst>
            </p:cNvPr>
            <p:cNvSpPr/>
            <p:nvPr/>
          </p:nvSpPr>
          <p:spPr>
            <a:xfrm>
              <a:off x="1465339" y="1814699"/>
              <a:ext cx="4209761" cy="650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Nhóm 143">
              <a:extLst>
                <a:ext uri="{FF2B5EF4-FFF2-40B4-BE49-F238E27FC236}">
                  <a16:creationId xmlns:a16="http://schemas.microsoft.com/office/drawing/2014/main" xmlns="" id="{A879563D-AB03-4A68-8A75-52CD1032A444}"/>
                </a:ext>
              </a:extLst>
            </p:cNvPr>
            <p:cNvGrpSpPr/>
            <p:nvPr/>
          </p:nvGrpSpPr>
          <p:grpSpPr>
            <a:xfrm>
              <a:off x="1560680" y="1789738"/>
              <a:ext cx="3910723" cy="758204"/>
              <a:chOff x="1560680" y="1789738"/>
              <a:chExt cx="3910723" cy="758204"/>
            </a:xfrm>
            <a:solidFill>
              <a:schemeClr val="accent4">
                <a:lumMod val="20000"/>
                <a:lumOff val="80000"/>
              </a:schemeClr>
            </a:solidFill>
          </p:grpSpPr>
          <p:sp>
            <p:nvSpPr>
              <p:cNvPr id="67" name="Hộp Văn bản 140">
                <a:extLst>
                  <a:ext uri="{FF2B5EF4-FFF2-40B4-BE49-F238E27FC236}">
                    <a16:creationId xmlns:a16="http://schemas.microsoft.com/office/drawing/2014/main" xmlns="" id="{AC033E7A-A9FF-47AC-B90D-6F6A26389723}"/>
                  </a:ext>
                </a:extLst>
              </p:cNvPr>
              <p:cNvSpPr txBox="1"/>
              <p:nvPr/>
            </p:nvSpPr>
            <p:spPr>
              <a:xfrm>
                <a:off x="2351638" y="1840056"/>
                <a:ext cx="311976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9Slide05 IcielSanelma" pitchFamily="2" charset="0"/>
                    <a:ea typeface="+mn-ea"/>
                    <a:cs typeface="+mn-cs"/>
                  </a:rPr>
                  <a:t>Các b</a:t>
                </a:r>
                <a:r>
                  <a:rPr kumimoji="0" lang="vi-VN" sz="4000" b="1" i="0" u="none" strike="noStrike" kern="1200" cap="none" spc="0" normalizeH="0" baseline="0" noProof="0">
                    <a:ln>
                      <a:noFill/>
                    </a:ln>
                    <a:solidFill>
                      <a:srgbClr val="002060"/>
                    </a:solidFill>
                    <a:effectLst/>
                    <a:uLnTx/>
                    <a:uFillTx/>
                    <a:latin typeface="#9Slide05 IcielSanelma" pitchFamily="2" charset="0"/>
                    <a:ea typeface="+mn-ea"/>
                    <a:cs typeface="+mn-cs"/>
                  </a:rPr>
                  <a:t>ư</a:t>
                </a:r>
                <a:r>
                  <a:rPr kumimoji="0" lang="en-US" sz="4000" b="1" i="0" u="none" strike="noStrike" kern="1200" cap="none" spc="0" normalizeH="0" baseline="0" noProof="0">
                    <a:ln>
                      <a:noFill/>
                    </a:ln>
                    <a:solidFill>
                      <a:srgbClr val="002060"/>
                    </a:solidFill>
                    <a:effectLst/>
                    <a:uLnTx/>
                    <a:uFillTx/>
                    <a:latin typeface="#9Slide05 IcielSanelma" pitchFamily="2" charset="0"/>
                    <a:ea typeface="+mn-ea"/>
                    <a:cs typeface="+mn-cs"/>
                  </a:rPr>
                  <a:t>ớc tiến hành</a:t>
                </a:r>
              </a:p>
            </p:txBody>
          </p:sp>
          <p:pic>
            <p:nvPicPr>
              <p:cNvPr id="68" name="Hình ảnh 142">
                <a:extLst>
                  <a:ext uri="{FF2B5EF4-FFF2-40B4-BE49-F238E27FC236}">
                    <a16:creationId xmlns:a16="http://schemas.microsoft.com/office/drawing/2014/main" xmlns="" id="{D07AB456-2A7B-4DA4-992A-2FA59AD4464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604" b="94528" l="10000" r="90000">
                            <a14:foregroundMark x1="59432" y1="12830" x2="59432" y2="12830"/>
                            <a14:foregroundMark x1="58750" y1="6604" x2="58750" y2="6604"/>
                            <a14:foregroundMark x1="63409" y1="92642" x2="63409" y2="92642"/>
                            <a14:foregroundMark x1="24318" y1="93019" x2="24318" y2="93019"/>
                            <a14:foregroundMark x1="63409" y1="94340" x2="63409" y2="94340"/>
                            <a14:foregroundMark x1="23409" y1="94528" x2="23409" y2="94528"/>
                          </a14:backgroundRemoval>
                        </a14:imgEffect>
                      </a14:imgLayer>
                    </a14:imgProps>
                  </a:ext>
                  <a:ext uri="{28A0092B-C50C-407E-A947-70E740481C1C}">
                    <a14:useLocalDpi xmlns:a14="http://schemas.microsoft.com/office/drawing/2010/main" val="0"/>
                  </a:ext>
                </a:extLst>
              </a:blip>
              <a:stretch>
                <a:fillRect/>
              </a:stretch>
            </p:blipFill>
            <p:spPr>
              <a:xfrm>
                <a:off x="1560680" y="1789738"/>
                <a:ext cx="587262" cy="707384"/>
              </a:xfrm>
              <a:prstGeom prst="rect">
                <a:avLst/>
              </a:prstGeom>
              <a:noFill/>
            </p:spPr>
          </p:pic>
        </p:grpSp>
      </p:grpSp>
      <p:grpSp>
        <p:nvGrpSpPr>
          <p:cNvPr id="92" name="Group 91">
            <a:extLst>
              <a:ext uri="{FF2B5EF4-FFF2-40B4-BE49-F238E27FC236}">
                <a16:creationId xmlns:a16="http://schemas.microsoft.com/office/drawing/2014/main" xmlns="" id="{D821B6B4-BE98-4C14-B9CC-698C78A62FC2}"/>
              </a:ext>
            </a:extLst>
          </p:cNvPr>
          <p:cNvGrpSpPr/>
          <p:nvPr/>
        </p:nvGrpSpPr>
        <p:grpSpPr>
          <a:xfrm>
            <a:off x="298509" y="2127626"/>
            <a:ext cx="1308234" cy="3166299"/>
            <a:chOff x="298509" y="2127626"/>
            <a:chExt cx="1308234" cy="3166299"/>
          </a:xfrm>
        </p:grpSpPr>
        <p:pic>
          <p:nvPicPr>
            <p:cNvPr id="13" name="Picture 2" descr="Think, Pair, Share – phương pháp học tốt cho nhóm trẻ - CTH EDU">
              <a:extLst>
                <a:ext uri="{FF2B5EF4-FFF2-40B4-BE49-F238E27FC236}">
                  <a16:creationId xmlns:a16="http://schemas.microsoft.com/office/drawing/2014/main" xmlns="" id="{74613DF7-C447-45A4-A186-373D404380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765" y="3897701"/>
              <a:ext cx="1262978" cy="975714"/>
            </a:xfrm>
            <a:prstGeom prst="rect">
              <a:avLst/>
            </a:prstGeom>
            <a:noFill/>
            <a:extLst>
              <a:ext uri="{909E8E84-426E-40DD-AFC4-6F175D3DCCD1}">
                <a14:hiddenFill xmlns:a14="http://schemas.microsoft.com/office/drawing/2010/main">
                  <a:solidFill>
                    <a:srgbClr val="FFFFFF"/>
                  </a:solidFill>
                </a14:hiddenFill>
              </a:ext>
            </a:extLst>
          </p:spPr>
        </p:pic>
        <p:sp>
          <p:nvSpPr>
            <p:cNvPr id="15" name="Line 23">
              <a:extLst>
                <a:ext uri="{FF2B5EF4-FFF2-40B4-BE49-F238E27FC236}">
                  <a16:creationId xmlns:a16="http://schemas.microsoft.com/office/drawing/2014/main" xmlns="" id="{255CDF32-448D-49FB-AAA2-7533F7D81E2F}"/>
                </a:ext>
              </a:extLst>
            </p:cNvPr>
            <p:cNvSpPr>
              <a:spLocks noChangeShapeType="1"/>
            </p:cNvSpPr>
            <p:nvPr/>
          </p:nvSpPr>
          <p:spPr bwMode="auto">
            <a:xfrm>
              <a:off x="871608" y="2151811"/>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18" name="Line 24">
              <a:extLst>
                <a:ext uri="{FF2B5EF4-FFF2-40B4-BE49-F238E27FC236}">
                  <a16:creationId xmlns:a16="http://schemas.microsoft.com/office/drawing/2014/main" xmlns="" id="{9B16C2A0-BE55-431C-BCC8-EAB938335BA2}"/>
                </a:ext>
              </a:extLst>
            </p:cNvPr>
            <p:cNvSpPr>
              <a:spLocks noChangeShapeType="1"/>
            </p:cNvSpPr>
            <p:nvPr/>
          </p:nvSpPr>
          <p:spPr bwMode="auto">
            <a:xfrm>
              <a:off x="871608" y="230234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19" name="Line 25">
              <a:extLst>
                <a:ext uri="{FF2B5EF4-FFF2-40B4-BE49-F238E27FC236}">
                  <a16:creationId xmlns:a16="http://schemas.microsoft.com/office/drawing/2014/main" xmlns="" id="{CFBF82C6-93AF-4416-9FFB-8800B99062F4}"/>
                </a:ext>
              </a:extLst>
            </p:cNvPr>
            <p:cNvSpPr>
              <a:spLocks noChangeShapeType="1"/>
            </p:cNvSpPr>
            <p:nvPr/>
          </p:nvSpPr>
          <p:spPr bwMode="auto">
            <a:xfrm>
              <a:off x="878262" y="2240529"/>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0" name="Line 26">
              <a:extLst>
                <a:ext uri="{FF2B5EF4-FFF2-40B4-BE49-F238E27FC236}">
                  <a16:creationId xmlns:a16="http://schemas.microsoft.com/office/drawing/2014/main" xmlns="" id="{E7D49043-377A-4D7B-A328-C9950C659B34}"/>
                </a:ext>
              </a:extLst>
            </p:cNvPr>
            <p:cNvSpPr>
              <a:spLocks noChangeShapeType="1"/>
            </p:cNvSpPr>
            <p:nvPr/>
          </p:nvSpPr>
          <p:spPr bwMode="auto">
            <a:xfrm>
              <a:off x="878262" y="2393575"/>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1" name="Line 27">
              <a:extLst>
                <a:ext uri="{FF2B5EF4-FFF2-40B4-BE49-F238E27FC236}">
                  <a16:creationId xmlns:a16="http://schemas.microsoft.com/office/drawing/2014/main" xmlns="" id="{953B546D-AEAC-4509-AE47-689673818D7E}"/>
                </a:ext>
              </a:extLst>
            </p:cNvPr>
            <p:cNvSpPr>
              <a:spLocks noChangeShapeType="1"/>
            </p:cNvSpPr>
            <p:nvPr/>
          </p:nvSpPr>
          <p:spPr bwMode="auto">
            <a:xfrm flipV="1">
              <a:off x="1028799" y="2428700"/>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2" name="Line 28">
              <a:extLst>
                <a:ext uri="{FF2B5EF4-FFF2-40B4-BE49-F238E27FC236}">
                  <a16:creationId xmlns:a16="http://schemas.microsoft.com/office/drawing/2014/main" xmlns="" id="{38A96084-6725-4478-B6AD-58D24036CC17}"/>
                </a:ext>
              </a:extLst>
            </p:cNvPr>
            <p:cNvSpPr>
              <a:spLocks noChangeShapeType="1"/>
            </p:cNvSpPr>
            <p:nvPr/>
          </p:nvSpPr>
          <p:spPr bwMode="auto">
            <a:xfrm flipV="1">
              <a:off x="1028799" y="2275655"/>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3" name="Line 29">
              <a:extLst>
                <a:ext uri="{FF2B5EF4-FFF2-40B4-BE49-F238E27FC236}">
                  <a16:creationId xmlns:a16="http://schemas.microsoft.com/office/drawing/2014/main" xmlns="" id="{8E6261A0-C6DB-4F84-9093-939DF9EBBA0F}"/>
                </a:ext>
              </a:extLst>
            </p:cNvPr>
            <p:cNvSpPr>
              <a:spLocks noChangeShapeType="1"/>
            </p:cNvSpPr>
            <p:nvPr/>
          </p:nvSpPr>
          <p:spPr bwMode="auto">
            <a:xfrm flipV="1">
              <a:off x="1028799" y="2127626"/>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4" name="Line 30">
              <a:extLst>
                <a:ext uri="{FF2B5EF4-FFF2-40B4-BE49-F238E27FC236}">
                  <a16:creationId xmlns:a16="http://schemas.microsoft.com/office/drawing/2014/main" xmlns="" id="{80439977-260F-49DD-86E3-D1BE62EAEB1C}"/>
                </a:ext>
              </a:extLst>
            </p:cNvPr>
            <p:cNvSpPr>
              <a:spLocks noChangeShapeType="1"/>
            </p:cNvSpPr>
            <p:nvPr/>
          </p:nvSpPr>
          <p:spPr bwMode="auto">
            <a:xfrm flipV="1">
              <a:off x="1022145" y="2186936"/>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5" name="Line 380">
              <a:extLst>
                <a:ext uri="{FF2B5EF4-FFF2-40B4-BE49-F238E27FC236}">
                  <a16:creationId xmlns:a16="http://schemas.microsoft.com/office/drawing/2014/main" xmlns="" id="{049D290E-F609-43CA-85B3-E4522B89F8B5}"/>
                </a:ext>
              </a:extLst>
            </p:cNvPr>
            <p:cNvSpPr>
              <a:spLocks noChangeShapeType="1"/>
            </p:cNvSpPr>
            <p:nvPr/>
          </p:nvSpPr>
          <p:spPr bwMode="auto">
            <a:xfrm>
              <a:off x="938477" y="2519023"/>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6" name="Line 381">
              <a:extLst>
                <a:ext uri="{FF2B5EF4-FFF2-40B4-BE49-F238E27FC236}">
                  <a16:creationId xmlns:a16="http://schemas.microsoft.com/office/drawing/2014/main" xmlns="" id="{216E5646-0CEE-494A-9730-C9DEDEF636CF}"/>
                </a:ext>
              </a:extLst>
            </p:cNvPr>
            <p:cNvSpPr>
              <a:spLocks noChangeShapeType="1"/>
            </p:cNvSpPr>
            <p:nvPr/>
          </p:nvSpPr>
          <p:spPr bwMode="auto">
            <a:xfrm>
              <a:off x="938477" y="2669560"/>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7" name="Line 382">
              <a:extLst>
                <a:ext uri="{FF2B5EF4-FFF2-40B4-BE49-F238E27FC236}">
                  <a16:creationId xmlns:a16="http://schemas.microsoft.com/office/drawing/2014/main" xmlns="" id="{F795E2CA-6497-4EEE-A558-1A291E55D6FA}"/>
                </a:ext>
              </a:extLst>
            </p:cNvPr>
            <p:cNvSpPr>
              <a:spLocks noChangeShapeType="1"/>
            </p:cNvSpPr>
            <p:nvPr/>
          </p:nvSpPr>
          <p:spPr bwMode="auto">
            <a:xfrm>
              <a:off x="938477" y="2822607"/>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8" name="Line 383">
              <a:extLst>
                <a:ext uri="{FF2B5EF4-FFF2-40B4-BE49-F238E27FC236}">
                  <a16:creationId xmlns:a16="http://schemas.microsoft.com/office/drawing/2014/main" xmlns="" id="{026BCAD2-6092-4046-B8B1-862B7A744620}"/>
                </a:ext>
              </a:extLst>
            </p:cNvPr>
            <p:cNvSpPr>
              <a:spLocks noChangeShapeType="1"/>
            </p:cNvSpPr>
            <p:nvPr/>
          </p:nvSpPr>
          <p:spPr bwMode="auto">
            <a:xfrm>
              <a:off x="931823" y="3185500"/>
              <a:ext cx="2508" cy="75269"/>
            </a:xfrm>
            <a:prstGeom prst="line">
              <a:avLst/>
            </a:prstGeom>
            <a:noFill/>
            <a:ln w="1476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9" name="Line 384">
              <a:extLst>
                <a:ext uri="{FF2B5EF4-FFF2-40B4-BE49-F238E27FC236}">
                  <a16:creationId xmlns:a16="http://schemas.microsoft.com/office/drawing/2014/main" xmlns="" id="{89B99DFD-352B-4B86-8D40-773D542A80CF}"/>
                </a:ext>
              </a:extLst>
            </p:cNvPr>
            <p:cNvSpPr>
              <a:spLocks noChangeShapeType="1"/>
            </p:cNvSpPr>
            <p:nvPr/>
          </p:nvSpPr>
          <p:spPr bwMode="auto">
            <a:xfrm>
              <a:off x="931823" y="3336038"/>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0" name="Line 385">
              <a:extLst>
                <a:ext uri="{FF2B5EF4-FFF2-40B4-BE49-F238E27FC236}">
                  <a16:creationId xmlns:a16="http://schemas.microsoft.com/office/drawing/2014/main" xmlns="" id="{87D0AE44-B646-418E-B8B4-A5F5CEC6E217}"/>
                </a:ext>
              </a:extLst>
            </p:cNvPr>
            <p:cNvSpPr>
              <a:spLocks noChangeShapeType="1"/>
            </p:cNvSpPr>
            <p:nvPr/>
          </p:nvSpPr>
          <p:spPr bwMode="auto">
            <a:xfrm>
              <a:off x="931823" y="3486575"/>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1" name="Line 386">
              <a:extLst>
                <a:ext uri="{FF2B5EF4-FFF2-40B4-BE49-F238E27FC236}">
                  <a16:creationId xmlns:a16="http://schemas.microsoft.com/office/drawing/2014/main" xmlns="" id="{C71797B0-32DD-4BB4-98F6-DE385549EB9A}"/>
                </a:ext>
              </a:extLst>
            </p:cNvPr>
            <p:cNvSpPr>
              <a:spLocks noChangeShapeType="1"/>
            </p:cNvSpPr>
            <p:nvPr/>
          </p:nvSpPr>
          <p:spPr bwMode="auto">
            <a:xfrm>
              <a:off x="931823" y="3639620"/>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2" name="Line 387">
              <a:extLst>
                <a:ext uri="{FF2B5EF4-FFF2-40B4-BE49-F238E27FC236}">
                  <a16:creationId xmlns:a16="http://schemas.microsoft.com/office/drawing/2014/main" xmlns="" id="{EAB7DBEF-AC8E-402D-8987-C7C123D7BEC3}"/>
                </a:ext>
              </a:extLst>
            </p:cNvPr>
            <p:cNvSpPr>
              <a:spLocks noChangeShapeType="1"/>
            </p:cNvSpPr>
            <p:nvPr/>
          </p:nvSpPr>
          <p:spPr bwMode="auto">
            <a:xfrm>
              <a:off x="931823" y="3790158"/>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5" name="Freeform 426">
              <a:extLst>
                <a:ext uri="{FF2B5EF4-FFF2-40B4-BE49-F238E27FC236}">
                  <a16:creationId xmlns:a16="http://schemas.microsoft.com/office/drawing/2014/main" xmlns="" id="{4ABAA778-95DA-44EB-847F-98BC5304064D}"/>
                </a:ext>
              </a:extLst>
            </p:cNvPr>
            <p:cNvSpPr>
              <a:spLocks noChangeArrowheads="1"/>
            </p:cNvSpPr>
            <p:nvPr/>
          </p:nvSpPr>
          <p:spPr bwMode="auto">
            <a:xfrm>
              <a:off x="329674" y="2129229"/>
              <a:ext cx="1209317" cy="1209317"/>
            </a:xfrm>
            <a:custGeom>
              <a:avLst/>
              <a:gdLst>
                <a:gd name="T0" fmla="*/ 2124 w 2125"/>
                <a:gd name="T1" fmla="*/ 1061 h 2124"/>
                <a:gd name="T2" fmla="*/ 2124 w 2125"/>
                <a:gd name="T3" fmla="*/ 1061 h 2124"/>
                <a:gd name="T4" fmla="*/ 1062 w 2125"/>
                <a:gd name="T5" fmla="*/ 2123 h 2124"/>
                <a:gd name="T6" fmla="*/ 0 w 2125"/>
                <a:gd name="T7" fmla="*/ 1061 h 2124"/>
                <a:gd name="T8" fmla="*/ 1062 w 2125"/>
                <a:gd name="T9" fmla="*/ 0 h 2124"/>
                <a:gd name="T10" fmla="*/ 2124 w 2125"/>
                <a:gd name="T11" fmla="*/ 1061 h 2124"/>
              </a:gdLst>
              <a:ahLst/>
              <a:cxnLst>
                <a:cxn ang="0">
                  <a:pos x="T0" y="T1"/>
                </a:cxn>
                <a:cxn ang="0">
                  <a:pos x="T2" y="T3"/>
                </a:cxn>
                <a:cxn ang="0">
                  <a:pos x="T4" y="T5"/>
                </a:cxn>
                <a:cxn ang="0">
                  <a:pos x="T6" y="T7"/>
                </a:cxn>
                <a:cxn ang="0">
                  <a:pos x="T8" y="T9"/>
                </a:cxn>
                <a:cxn ang="0">
                  <a:pos x="T10" y="T11"/>
                </a:cxn>
              </a:cxnLst>
              <a:rect l="0" t="0" r="r" b="b"/>
              <a:pathLst>
                <a:path w="2125" h="2124">
                  <a:moveTo>
                    <a:pt x="2124" y="1061"/>
                  </a:moveTo>
                  <a:lnTo>
                    <a:pt x="2124" y="1061"/>
                  </a:lnTo>
                  <a:cubicBezTo>
                    <a:pt x="2124" y="1650"/>
                    <a:pt x="1651" y="2123"/>
                    <a:pt x="1062" y="2123"/>
                  </a:cubicBezTo>
                  <a:cubicBezTo>
                    <a:pt x="481" y="2123"/>
                    <a:pt x="0" y="1650"/>
                    <a:pt x="0" y="1061"/>
                  </a:cubicBezTo>
                  <a:cubicBezTo>
                    <a:pt x="0" y="481"/>
                    <a:pt x="481" y="0"/>
                    <a:pt x="1062" y="0"/>
                  </a:cubicBezTo>
                  <a:cubicBezTo>
                    <a:pt x="1651" y="0"/>
                    <a:pt x="2124" y="481"/>
                    <a:pt x="2124" y="1061"/>
                  </a:cubicBezTo>
                </a:path>
              </a:pathLst>
            </a:custGeom>
            <a:solidFill>
              <a:srgbClr val="00A9E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6" name="Freeform 427">
              <a:extLst>
                <a:ext uri="{FF2B5EF4-FFF2-40B4-BE49-F238E27FC236}">
                  <a16:creationId xmlns:a16="http://schemas.microsoft.com/office/drawing/2014/main" xmlns="" id="{87EB910F-5058-4CA0-94A4-52358895F926}"/>
                </a:ext>
              </a:extLst>
            </p:cNvPr>
            <p:cNvSpPr>
              <a:spLocks noChangeArrowheads="1"/>
            </p:cNvSpPr>
            <p:nvPr/>
          </p:nvSpPr>
          <p:spPr bwMode="auto">
            <a:xfrm>
              <a:off x="755322" y="2270637"/>
              <a:ext cx="373835" cy="504299"/>
            </a:xfrm>
            <a:custGeom>
              <a:avLst/>
              <a:gdLst>
                <a:gd name="T0" fmla="*/ 614 w 657"/>
                <a:gd name="T1" fmla="*/ 91 h 888"/>
                <a:gd name="T2" fmla="*/ 614 w 657"/>
                <a:gd name="T3" fmla="*/ 91 h 888"/>
                <a:gd name="T4" fmla="*/ 482 w 657"/>
                <a:gd name="T5" fmla="*/ 91 h 888"/>
                <a:gd name="T6" fmla="*/ 423 w 657"/>
                <a:gd name="T7" fmla="*/ 25 h 888"/>
                <a:gd name="T8" fmla="*/ 324 w 657"/>
                <a:gd name="T9" fmla="*/ 0 h 888"/>
                <a:gd name="T10" fmla="*/ 224 w 657"/>
                <a:gd name="T11" fmla="*/ 25 h 888"/>
                <a:gd name="T12" fmla="*/ 175 w 657"/>
                <a:gd name="T13" fmla="*/ 91 h 888"/>
                <a:gd name="T14" fmla="*/ 42 w 657"/>
                <a:gd name="T15" fmla="*/ 91 h 888"/>
                <a:gd name="T16" fmla="*/ 0 w 657"/>
                <a:gd name="T17" fmla="*/ 140 h 888"/>
                <a:gd name="T18" fmla="*/ 0 w 657"/>
                <a:gd name="T19" fmla="*/ 862 h 888"/>
                <a:gd name="T20" fmla="*/ 25 w 657"/>
                <a:gd name="T21" fmla="*/ 887 h 888"/>
                <a:gd name="T22" fmla="*/ 623 w 657"/>
                <a:gd name="T23" fmla="*/ 887 h 888"/>
                <a:gd name="T24" fmla="*/ 656 w 657"/>
                <a:gd name="T25" fmla="*/ 862 h 888"/>
                <a:gd name="T26" fmla="*/ 656 w 657"/>
                <a:gd name="T27" fmla="*/ 140 h 888"/>
                <a:gd name="T28" fmla="*/ 614 w 657"/>
                <a:gd name="T29" fmla="*/ 91 h 888"/>
                <a:gd name="T30" fmla="*/ 216 w 657"/>
                <a:gd name="T31" fmla="*/ 115 h 888"/>
                <a:gd name="T32" fmla="*/ 216 w 657"/>
                <a:gd name="T33" fmla="*/ 115 h 888"/>
                <a:gd name="T34" fmla="*/ 257 w 657"/>
                <a:gd name="T35" fmla="*/ 67 h 888"/>
                <a:gd name="T36" fmla="*/ 324 w 657"/>
                <a:gd name="T37" fmla="*/ 50 h 888"/>
                <a:gd name="T38" fmla="*/ 398 w 657"/>
                <a:gd name="T39" fmla="*/ 67 h 888"/>
                <a:gd name="T40" fmla="*/ 440 w 657"/>
                <a:gd name="T41" fmla="*/ 115 h 888"/>
                <a:gd name="T42" fmla="*/ 440 w 657"/>
                <a:gd name="T43" fmla="*/ 165 h 888"/>
                <a:gd name="T44" fmla="*/ 216 w 657"/>
                <a:gd name="T45" fmla="*/ 165 h 888"/>
                <a:gd name="T46" fmla="*/ 216 w 657"/>
                <a:gd name="T47" fmla="*/ 115 h 888"/>
                <a:gd name="T48" fmla="*/ 133 w 657"/>
                <a:gd name="T49" fmla="*/ 140 h 888"/>
                <a:gd name="T50" fmla="*/ 133 w 657"/>
                <a:gd name="T51" fmla="*/ 140 h 888"/>
                <a:gd name="T52" fmla="*/ 158 w 657"/>
                <a:gd name="T53" fmla="*/ 140 h 888"/>
                <a:gd name="T54" fmla="*/ 158 w 657"/>
                <a:gd name="T55" fmla="*/ 190 h 888"/>
                <a:gd name="T56" fmla="*/ 191 w 657"/>
                <a:gd name="T57" fmla="*/ 215 h 888"/>
                <a:gd name="T58" fmla="*/ 457 w 657"/>
                <a:gd name="T59" fmla="*/ 215 h 888"/>
                <a:gd name="T60" fmla="*/ 490 w 657"/>
                <a:gd name="T61" fmla="*/ 190 h 888"/>
                <a:gd name="T62" fmla="*/ 490 w 657"/>
                <a:gd name="T63" fmla="*/ 140 h 888"/>
                <a:gd name="T64" fmla="*/ 523 w 657"/>
                <a:gd name="T65" fmla="*/ 140 h 888"/>
                <a:gd name="T66" fmla="*/ 523 w 657"/>
                <a:gd name="T67" fmla="*/ 746 h 888"/>
                <a:gd name="T68" fmla="*/ 133 w 657"/>
                <a:gd name="T69" fmla="*/ 746 h 888"/>
                <a:gd name="T70" fmla="*/ 133 w 657"/>
                <a:gd name="T71" fmla="*/ 140 h 888"/>
                <a:gd name="T72" fmla="*/ 598 w 657"/>
                <a:gd name="T73" fmla="*/ 837 h 888"/>
                <a:gd name="T74" fmla="*/ 598 w 657"/>
                <a:gd name="T75" fmla="*/ 837 h 888"/>
                <a:gd name="T76" fmla="*/ 50 w 657"/>
                <a:gd name="T77" fmla="*/ 837 h 888"/>
                <a:gd name="T78" fmla="*/ 50 w 657"/>
                <a:gd name="T79" fmla="*/ 140 h 888"/>
                <a:gd name="T80" fmla="*/ 83 w 657"/>
                <a:gd name="T81" fmla="*/ 140 h 888"/>
                <a:gd name="T82" fmla="*/ 83 w 657"/>
                <a:gd name="T83" fmla="*/ 771 h 888"/>
                <a:gd name="T84" fmla="*/ 108 w 657"/>
                <a:gd name="T85" fmla="*/ 796 h 888"/>
                <a:gd name="T86" fmla="*/ 548 w 657"/>
                <a:gd name="T87" fmla="*/ 796 h 888"/>
                <a:gd name="T88" fmla="*/ 573 w 657"/>
                <a:gd name="T89" fmla="*/ 771 h 888"/>
                <a:gd name="T90" fmla="*/ 573 w 657"/>
                <a:gd name="T91" fmla="*/ 140 h 888"/>
                <a:gd name="T92" fmla="*/ 598 w 657"/>
                <a:gd name="T93" fmla="*/ 140 h 888"/>
                <a:gd name="T94" fmla="*/ 598 w 657"/>
                <a:gd name="T95" fmla="*/ 837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7" h="888">
                  <a:moveTo>
                    <a:pt x="614" y="91"/>
                  </a:moveTo>
                  <a:lnTo>
                    <a:pt x="614" y="91"/>
                  </a:lnTo>
                  <a:cubicBezTo>
                    <a:pt x="482" y="91"/>
                    <a:pt x="482" y="91"/>
                    <a:pt x="482" y="91"/>
                  </a:cubicBezTo>
                  <a:cubicBezTo>
                    <a:pt x="465" y="67"/>
                    <a:pt x="448" y="42"/>
                    <a:pt x="423" y="25"/>
                  </a:cubicBezTo>
                  <a:cubicBezTo>
                    <a:pt x="398" y="8"/>
                    <a:pt x="365" y="0"/>
                    <a:pt x="324" y="0"/>
                  </a:cubicBezTo>
                  <a:cubicBezTo>
                    <a:pt x="291" y="0"/>
                    <a:pt x="257" y="8"/>
                    <a:pt x="224" y="25"/>
                  </a:cubicBezTo>
                  <a:cubicBezTo>
                    <a:pt x="199" y="42"/>
                    <a:pt x="183" y="67"/>
                    <a:pt x="175" y="91"/>
                  </a:cubicBezTo>
                  <a:cubicBezTo>
                    <a:pt x="42" y="91"/>
                    <a:pt x="42" y="91"/>
                    <a:pt x="42" y="91"/>
                  </a:cubicBezTo>
                  <a:cubicBezTo>
                    <a:pt x="17" y="91"/>
                    <a:pt x="0" y="108"/>
                    <a:pt x="0" y="140"/>
                  </a:cubicBezTo>
                  <a:cubicBezTo>
                    <a:pt x="0" y="862"/>
                    <a:pt x="0" y="862"/>
                    <a:pt x="0" y="862"/>
                  </a:cubicBezTo>
                  <a:cubicBezTo>
                    <a:pt x="0" y="879"/>
                    <a:pt x="9" y="887"/>
                    <a:pt x="25" y="887"/>
                  </a:cubicBezTo>
                  <a:cubicBezTo>
                    <a:pt x="623" y="887"/>
                    <a:pt x="623" y="887"/>
                    <a:pt x="623" y="887"/>
                  </a:cubicBezTo>
                  <a:cubicBezTo>
                    <a:pt x="639" y="887"/>
                    <a:pt x="656" y="879"/>
                    <a:pt x="656" y="862"/>
                  </a:cubicBezTo>
                  <a:cubicBezTo>
                    <a:pt x="656" y="140"/>
                    <a:pt x="656" y="140"/>
                    <a:pt x="656" y="140"/>
                  </a:cubicBezTo>
                  <a:cubicBezTo>
                    <a:pt x="656" y="108"/>
                    <a:pt x="639" y="91"/>
                    <a:pt x="614" y="91"/>
                  </a:cubicBezTo>
                  <a:close/>
                  <a:moveTo>
                    <a:pt x="216" y="115"/>
                  </a:moveTo>
                  <a:lnTo>
                    <a:pt x="216" y="115"/>
                  </a:lnTo>
                  <a:cubicBezTo>
                    <a:pt x="224" y="100"/>
                    <a:pt x="241" y="83"/>
                    <a:pt x="257" y="67"/>
                  </a:cubicBezTo>
                  <a:cubicBezTo>
                    <a:pt x="274" y="58"/>
                    <a:pt x="299" y="50"/>
                    <a:pt x="324" y="50"/>
                  </a:cubicBezTo>
                  <a:cubicBezTo>
                    <a:pt x="349" y="50"/>
                    <a:pt x="374" y="58"/>
                    <a:pt x="398" y="67"/>
                  </a:cubicBezTo>
                  <a:cubicBezTo>
                    <a:pt x="415" y="83"/>
                    <a:pt x="432" y="100"/>
                    <a:pt x="440" y="115"/>
                  </a:cubicBezTo>
                  <a:cubicBezTo>
                    <a:pt x="440" y="165"/>
                    <a:pt x="440" y="165"/>
                    <a:pt x="440" y="165"/>
                  </a:cubicBezTo>
                  <a:cubicBezTo>
                    <a:pt x="216" y="165"/>
                    <a:pt x="216" y="165"/>
                    <a:pt x="216" y="165"/>
                  </a:cubicBezTo>
                  <a:lnTo>
                    <a:pt x="216" y="115"/>
                  </a:lnTo>
                  <a:close/>
                  <a:moveTo>
                    <a:pt x="133" y="140"/>
                  </a:moveTo>
                  <a:lnTo>
                    <a:pt x="133" y="140"/>
                  </a:lnTo>
                  <a:cubicBezTo>
                    <a:pt x="158" y="140"/>
                    <a:pt x="158" y="140"/>
                    <a:pt x="158" y="140"/>
                  </a:cubicBezTo>
                  <a:cubicBezTo>
                    <a:pt x="158" y="190"/>
                    <a:pt x="158" y="190"/>
                    <a:pt x="158" y="190"/>
                  </a:cubicBezTo>
                  <a:cubicBezTo>
                    <a:pt x="158" y="207"/>
                    <a:pt x="175" y="215"/>
                    <a:pt x="191" y="215"/>
                  </a:cubicBezTo>
                  <a:cubicBezTo>
                    <a:pt x="457" y="215"/>
                    <a:pt x="457" y="215"/>
                    <a:pt x="457" y="215"/>
                  </a:cubicBezTo>
                  <a:cubicBezTo>
                    <a:pt x="482" y="215"/>
                    <a:pt x="490" y="207"/>
                    <a:pt x="490" y="190"/>
                  </a:cubicBezTo>
                  <a:cubicBezTo>
                    <a:pt x="490" y="140"/>
                    <a:pt x="490" y="140"/>
                    <a:pt x="490" y="140"/>
                  </a:cubicBezTo>
                  <a:cubicBezTo>
                    <a:pt x="523" y="140"/>
                    <a:pt x="523" y="140"/>
                    <a:pt x="523" y="140"/>
                  </a:cubicBezTo>
                  <a:cubicBezTo>
                    <a:pt x="523" y="746"/>
                    <a:pt x="523" y="746"/>
                    <a:pt x="523" y="746"/>
                  </a:cubicBezTo>
                  <a:cubicBezTo>
                    <a:pt x="133" y="746"/>
                    <a:pt x="133" y="746"/>
                    <a:pt x="133" y="746"/>
                  </a:cubicBezTo>
                  <a:lnTo>
                    <a:pt x="133" y="140"/>
                  </a:lnTo>
                  <a:close/>
                  <a:moveTo>
                    <a:pt x="598" y="837"/>
                  </a:moveTo>
                  <a:lnTo>
                    <a:pt x="598" y="837"/>
                  </a:lnTo>
                  <a:cubicBezTo>
                    <a:pt x="50" y="837"/>
                    <a:pt x="50" y="837"/>
                    <a:pt x="50" y="837"/>
                  </a:cubicBezTo>
                  <a:cubicBezTo>
                    <a:pt x="50" y="140"/>
                    <a:pt x="50" y="140"/>
                    <a:pt x="50" y="140"/>
                  </a:cubicBezTo>
                  <a:cubicBezTo>
                    <a:pt x="83" y="140"/>
                    <a:pt x="83" y="140"/>
                    <a:pt x="83" y="140"/>
                  </a:cubicBezTo>
                  <a:cubicBezTo>
                    <a:pt x="83" y="771"/>
                    <a:pt x="83" y="771"/>
                    <a:pt x="83" y="771"/>
                  </a:cubicBezTo>
                  <a:cubicBezTo>
                    <a:pt x="83" y="787"/>
                    <a:pt x="92" y="796"/>
                    <a:pt x="108" y="796"/>
                  </a:cubicBezTo>
                  <a:cubicBezTo>
                    <a:pt x="548" y="796"/>
                    <a:pt x="548" y="796"/>
                    <a:pt x="548" y="796"/>
                  </a:cubicBezTo>
                  <a:cubicBezTo>
                    <a:pt x="556" y="796"/>
                    <a:pt x="573" y="787"/>
                    <a:pt x="573" y="771"/>
                  </a:cubicBezTo>
                  <a:cubicBezTo>
                    <a:pt x="573" y="140"/>
                    <a:pt x="573" y="140"/>
                    <a:pt x="573" y="140"/>
                  </a:cubicBezTo>
                  <a:cubicBezTo>
                    <a:pt x="598" y="140"/>
                    <a:pt x="598" y="140"/>
                    <a:pt x="598" y="140"/>
                  </a:cubicBezTo>
                  <a:lnTo>
                    <a:pt x="598" y="837"/>
                  </a:lnTo>
                  <a:close/>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7" name="Freeform 428">
              <a:extLst>
                <a:ext uri="{FF2B5EF4-FFF2-40B4-BE49-F238E27FC236}">
                  <a16:creationId xmlns:a16="http://schemas.microsoft.com/office/drawing/2014/main" xmlns="" id="{AE1A40FE-B01C-4E87-8FEE-03E1F5B7CA43}"/>
                </a:ext>
              </a:extLst>
            </p:cNvPr>
            <p:cNvSpPr>
              <a:spLocks noChangeArrowheads="1"/>
            </p:cNvSpPr>
            <p:nvPr/>
          </p:nvSpPr>
          <p:spPr bwMode="auto">
            <a:xfrm>
              <a:off x="873244" y="2431210"/>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8"/>
                    <a:pt x="224" y="0"/>
                    <a:pt x="215" y="0"/>
                  </a:cubicBezTo>
                  <a:cubicBezTo>
                    <a:pt x="24" y="0"/>
                    <a:pt x="24" y="0"/>
                    <a:pt x="24" y="0"/>
                  </a:cubicBezTo>
                  <a:cubicBezTo>
                    <a:pt x="8" y="0"/>
                    <a:pt x="0" y="8"/>
                    <a:pt x="0" y="25"/>
                  </a:cubicBezTo>
                  <a:cubicBezTo>
                    <a:pt x="0" y="42"/>
                    <a:pt x="8" y="50"/>
                    <a:pt x="24" y="50"/>
                  </a:cubicBezTo>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8" name="Freeform 429">
              <a:extLst>
                <a:ext uri="{FF2B5EF4-FFF2-40B4-BE49-F238E27FC236}">
                  <a16:creationId xmlns:a16="http://schemas.microsoft.com/office/drawing/2014/main" xmlns="" id="{6E117A14-D5DD-4EFE-B103-B74BFA00EC91}"/>
                </a:ext>
              </a:extLst>
            </p:cNvPr>
            <p:cNvSpPr>
              <a:spLocks noChangeArrowheads="1"/>
            </p:cNvSpPr>
            <p:nvPr/>
          </p:nvSpPr>
          <p:spPr bwMode="auto">
            <a:xfrm>
              <a:off x="873244" y="2511497"/>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9"/>
                    <a:pt x="224" y="0"/>
                    <a:pt x="215" y="0"/>
                  </a:cubicBezTo>
                  <a:cubicBezTo>
                    <a:pt x="24" y="0"/>
                    <a:pt x="24" y="0"/>
                    <a:pt x="24" y="0"/>
                  </a:cubicBezTo>
                  <a:cubicBezTo>
                    <a:pt x="8" y="0"/>
                    <a:pt x="0" y="9"/>
                    <a:pt x="0" y="25"/>
                  </a:cubicBezTo>
                  <a:cubicBezTo>
                    <a:pt x="0" y="42"/>
                    <a:pt x="8" y="50"/>
                    <a:pt x="24" y="50"/>
                  </a:cubicBezTo>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9" name="Freeform 430">
              <a:extLst>
                <a:ext uri="{FF2B5EF4-FFF2-40B4-BE49-F238E27FC236}">
                  <a16:creationId xmlns:a16="http://schemas.microsoft.com/office/drawing/2014/main" xmlns="" id="{F4F12A4D-EA7E-4C32-A677-BDAFD2EE2C47}"/>
                </a:ext>
              </a:extLst>
            </p:cNvPr>
            <p:cNvSpPr>
              <a:spLocks noChangeArrowheads="1"/>
            </p:cNvSpPr>
            <p:nvPr/>
          </p:nvSpPr>
          <p:spPr bwMode="auto">
            <a:xfrm>
              <a:off x="873244" y="2589273"/>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9"/>
                    <a:pt x="224" y="0"/>
                    <a:pt x="215" y="0"/>
                  </a:cubicBezTo>
                  <a:cubicBezTo>
                    <a:pt x="24" y="0"/>
                    <a:pt x="24" y="0"/>
                    <a:pt x="24" y="0"/>
                  </a:cubicBezTo>
                  <a:cubicBezTo>
                    <a:pt x="8" y="0"/>
                    <a:pt x="0" y="9"/>
                    <a:pt x="0" y="25"/>
                  </a:cubicBezTo>
                  <a:cubicBezTo>
                    <a:pt x="0" y="42"/>
                    <a:pt x="8" y="50"/>
                    <a:pt x="24" y="50"/>
                  </a:cubicBezTo>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1" name="Hình chữ nhật 131">
              <a:extLst>
                <a:ext uri="{FF2B5EF4-FFF2-40B4-BE49-F238E27FC236}">
                  <a16:creationId xmlns:a16="http://schemas.microsoft.com/office/drawing/2014/main" xmlns="" id="{6EE1C2EE-430D-4DF8-9A3A-D1C8CC372F3F}"/>
                </a:ext>
              </a:extLst>
            </p:cNvPr>
            <p:cNvSpPr/>
            <p:nvPr/>
          </p:nvSpPr>
          <p:spPr>
            <a:xfrm>
              <a:off x="497053" y="2765006"/>
              <a:ext cx="102967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B</a:t>
              </a:r>
              <a:r>
                <a:rPr kumimoji="0" lang="vi-VN"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ư</a:t>
              </a: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ớc 1 </a:t>
              </a:r>
              <a:endParaRPr kumimoji="0" lang="en-US" sz="2000" b="0"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3" name="TextBox 2">
              <a:extLst>
                <a:ext uri="{FF2B5EF4-FFF2-40B4-BE49-F238E27FC236}">
                  <a16:creationId xmlns:a16="http://schemas.microsoft.com/office/drawing/2014/main" xmlns="" id="{7013888C-DA8F-4999-B54F-79BCDE695693}"/>
                </a:ext>
              </a:extLst>
            </p:cNvPr>
            <p:cNvSpPr txBox="1"/>
            <p:nvPr/>
          </p:nvSpPr>
          <p:spPr>
            <a:xfrm>
              <a:off x="298509" y="4832260"/>
              <a:ext cx="13003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9Slide03 SFU Futura_12" panose="00000400000000000000" pitchFamily="2" charset="0"/>
                  <a:ea typeface="+mn-ea"/>
                  <a:cs typeface="+mn-cs"/>
                </a:rPr>
                <a:t>Cá nhân</a:t>
              </a:r>
            </a:p>
          </p:txBody>
        </p:sp>
      </p:grpSp>
      <p:grpSp>
        <p:nvGrpSpPr>
          <p:cNvPr id="102" name="Group 101">
            <a:extLst>
              <a:ext uri="{FF2B5EF4-FFF2-40B4-BE49-F238E27FC236}">
                <a16:creationId xmlns:a16="http://schemas.microsoft.com/office/drawing/2014/main" xmlns="" id="{3B43CCD4-4567-490B-BE15-6C39FA3D8C09}"/>
              </a:ext>
            </a:extLst>
          </p:cNvPr>
          <p:cNvGrpSpPr/>
          <p:nvPr/>
        </p:nvGrpSpPr>
        <p:grpSpPr>
          <a:xfrm>
            <a:off x="2858877" y="2124511"/>
            <a:ext cx="1390939" cy="3163353"/>
            <a:chOff x="2858877" y="2124511"/>
            <a:chExt cx="1390939" cy="3163353"/>
          </a:xfrm>
        </p:grpSpPr>
        <p:grpSp>
          <p:nvGrpSpPr>
            <p:cNvPr id="100" name="Group 99">
              <a:extLst>
                <a:ext uri="{FF2B5EF4-FFF2-40B4-BE49-F238E27FC236}">
                  <a16:creationId xmlns:a16="http://schemas.microsoft.com/office/drawing/2014/main" xmlns="" id="{9AA811D8-F89E-4568-93A3-88C9DF549A44}"/>
                </a:ext>
              </a:extLst>
            </p:cNvPr>
            <p:cNvGrpSpPr/>
            <p:nvPr/>
          </p:nvGrpSpPr>
          <p:grpSpPr>
            <a:xfrm>
              <a:off x="2874847" y="2124511"/>
              <a:ext cx="1374969" cy="2702687"/>
              <a:chOff x="2874847" y="2124511"/>
              <a:chExt cx="1374969" cy="2702687"/>
            </a:xfrm>
          </p:grpSpPr>
          <p:sp>
            <p:nvSpPr>
              <p:cNvPr id="43" name="Line 49">
                <a:extLst>
                  <a:ext uri="{FF2B5EF4-FFF2-40B4-BE49-F238E27FC236}">
                    <a16:creationId xmlns:a16="http://schemas.microsoft.com/office/drawing/2014/main" xmlns="" id="{EA124572-8992-48B3-B2E1-2A043EFC9DF8}"/>
                  </a:ext>
                </a:extLst>
              </p:cNvPr>
              <p:cNvSpPr>
                <a:spLocks noChangeShapeType="1"/>
              </p:cNvSpPr>
              <p:nvPr/>
            </p:nvSpPr>
            <p:spPr bwMode="auto">
              <a:xfrm>
                <a:off x="3436853" y="216170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4" name="Line 51">
                <a:extLst>
                  <a:ext uri="{FF2B5EF4-FFF2-40B4-BE49-F238E27FC236}">
                    <a16:creationId xmlns:a16="http://schemas.microsoft.com/office/drawing/2014/main" xmlns="" id="{610A250C-82EE-4E5D-8F17-DF5C222AF4DD}"/>
                  </a:ext>
                </a:extLst>
              </p:cNvPr>
              <p:cNvSpPr>
                <a:spLocks noChangeShapeType="1"/>
              </p:cNvSpPr>
              <p:nvPr/>
            </p:nvSpPr>
            <p:spPr bwMode="auto">
              <a:xfrm>
                <a:off x="3438107" y="2237414"/>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5" name="Line 52">
                <a:extLst>
                  <a:ext uri="{FF2B5EF4-FFF2-40B4-BE49-F238E27FC236}">
                    <a16:creationId xmlns:a16="http://schemas.microsoft.com/office/drawing/2014/main" xmlns="" id="{13437B6E-A865-4EFC-BF5D-D17706143E7A}"/>
                  </a:ext>
                </a:extLst>
              </p:cNvPr>
              <p:cNvSpPr>
                <a:spLocks noChangeShapeType="1"/>
              </p:cNvSpPr>
              <p:nvPr/>
            </p:nvSpPr>
            <p:spPr bwMode="auto">
              <a:xfrm>
                <a:off x="3438107" y="2390460"/>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6" name="Line 53">
                <a:extLst>
                  <a:ext uri="{FF2B5EF4-FFF2-40B4-BE49-F238E27FC236}">
                    <a16:creationId xmlns:a16="http://schemas.microsoft.com/office/drawing/2014/main" xmlns="" id="{02CA9D49-9A90-45A7-96EC-432423D7A83C}"/>
                  </a:ext>
                </a:extLst>
              </p:cNvPr>
              <p:cNvSpPr>
                <a:spLocks noChangeShapeType="1"/>
              </p:cNvSpPr>
              <p:nvPr/>
            </p:nvSpPr>
            <p:spPr bwMode="auto">
              <a:xfrm flipV="1">
                <a:off x="3588644" y="2425585"/>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7" name="Line 54">
                <a:extLst>
                  <a:ext uri="{FF2B5EF4-FFF2-40B4-BE49-F238E27FC236}">
                    <a16:creationId xmlns:a16="http://schemas.microsoft.com/office/drawing/2014/main" xmlns="" id="{C0FD0123-1DA5-4B15-90A6-D3D39D06EBFE}"/>
                  </a:ext>
                </a:extLst>
              </p:cNvPr>
              <p:cNvSpPr>
                <a:spLocks noChangeShapeType="1"/>
              </p:cNvSpPr>
              <p:nvPr/>
            </p:nvSpPr>
            <p:spPr bwMode="auto">
              <a:xfrm flipV="1">
                <a:off x="3588644" y="2272540"/>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8" name="Line 55">
                <a:extLst>
                  <a:ext uri="{FF2B5EF4-FFF2-40B4-BE49-F238E27FC236}">
                    <a16:creationId xmlns:a16="http://schemas.microsoft.com/office/drawing/2014/main" xmlns="" id="{82D10D2B-93F9-45CB-BA44-E832468C01CA}"/>
                  </a:ext>
                </a:extLst>
              </p:cNvPr>
              <p:cNvSpPr>
                <a:spLocks noChangeShapeType="1"/>
              </p:cNvSpPr>
              <p:nvPr/>
            </p:nvSpPr>
            <p:spPr bwMode="auto">
              <a:xfrm flipV="1">
                <a:off x="3588644" y="2124511"/>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9" name="Line 56">
                <a:extLst>
                  <a:ext uri="{FF2B5EF4-FFF2-40B4-BE49-F238E27FC236}">
                    <a16:creationId xmlns:a16="http://schemas.microsoft.com/office/drawing/2014/main" xmlns="" id="{BC60CE6F-78A7-4284-82B6-7D6E991F053F}"/>
                  </a:ext>
                </a:extLst>
              </p:cNvPr>
              <p:cNvSpPr>
                <a:spLocks noChangeShapeType="1"/>
              </p:cNvSpPr>
              <p:nvPr/>
            </p:nvSpPr>
            <p:spPr bwMode="auto">
              <a:xfrm flipV="1">
                <a:off x="3587390" y="2196833"/>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0" name="Line 482">
                <a:extLst>
                  <a:ext uri="{FF2B5EF4-FFF2-40B4-BE49-F238E27FC236}">
                    <a16:creationId xmlns:a16="http://schemas.microsoft.com/office/drawing/2014/main" xmlns="" id="{D0A379E6-B006-4EE6-BD3A-7FE4B73E676D}"/>
                  </a:ext>
                </a:extLst>
              </p:cNvPr>
              <p:cNvSpPr>
                <a:spLocks noChangeShapeType="1"/>
              </p:cNvSpPr>
              <p:nvPr/>
            </p:nvSpPr>
            <p:spPr bwMode="auto">
              <a:xfrm>
                <a:off x="3480758" y="2515908"/>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1" name="Line 483">
                <a:extLst>
                  <a:ext uri="{FF2B5EF4-FFF2-40B4-BE49-F238E27FC236}">
                    <a16:creationId xmlns:a16="http://schemas.microsoft.com/office/drawing/2014/main" xmlns="" id="{ADED70B8-54D5-43CB-B38D-66647C97BCFB}"/>
                  </a:ext>
                </a:extLst>
              </p:cNvPr>
              <p:cNvSpPr>
                <a:spLocks noChangeShapeType="1"/>
              </p:cNvSpPr>
              <p:nvPr/>
            </p:nvSpPr>
            <p:spPr bwMode="auto">
              <a:xfrm>
                <a:off x="3480758" y="2666445"/>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2" name="Line 484">
                <a:extLst>
                  <a:ext uri="{FF2B5EF4-FFF2-40B4-BE49-F238E27FC236}">
                    <a16:creationId xmlns:a16="http://schemas.microsoft.com/office/drawing/2014/main" xmlns="" id="{DD85AB66-92E2-43C4-95F7-5468B4C9016A}"/>
                  </a:ext>
                </a:extLst>
              </p:cNvPr>
              <p:cNvSpPr>
                <a:spLocks noChangeShapeType="1"/>
              </p:cNvSpPr>
              <p:nvPr/>
            </p:nvSpPr>
            <p:spPr bwMode="auto">
              <a:xfrm>
                <a:off x="3479504" y="3044860"/>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3" name="Line 485">
                <a:extLst>
                  <a:ext uri="{FF2B5EF4-FFF2-40B4-BE49-F238E27FC236}">
                    <a16:creationId xmlns:a16="http://schemas.microsoft.com/office/drawing/2014/main" xmlns="" id="{C33F7BA0-5478-45FB-B7F8-CE01D554354B}"/>
                  </a:ext>
                </a:extLst>
              </p:cNvPr>
              <p:cNvSpPr>
                <a:spLocks noChangeShapeType="1"/>
              </p:cNvSpPr>
              <p:nvPr/>
            </p:nvSpPr>
            <p:spPr bwMode="auto">
              <a:xfrm>
                <a:off x="3479504" y="3195397"/>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4" name="Line 486">
                <a:extLst>
                  <a:ext uri="{FF2B5EF4-FFF2-40B4-BE49-F238E27FC236}">
                    <a16:creationId xmlns:a16="http://schemas.microsoft.com/office/drawing/2014/main" xmlns="" id="{3AB4FD0F-FD38-4D91-B2F3-D42F7AEE0368}"/>
                  </a:ext>
                </a:extLst>
              </p:cNvPr>
              <p:cNvSpPr>
                <a:spLocks noChangeShapeType="1"/>
              </p:cNvSpPr>
              <p:nvPr/>
            </p:nvSpPr>
            <p:spPr bwMode="auto">
              <a:xfrm>
                <a:off x="3479504" y="3345935"/>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5" name="Line 487">
                <a:extLst>
                  <a:ext uri="{FF2B5EF4-FFF2-40B4-BE49-F238E27FC236}">
                    <a16:creationId xmlns:a16="http://schemas.microsoft.com/office/drawing/2014/main" xmlns="" id="{1917967B-236E-48D4-A2BF-711266CFCE79}"/>
                  </a:ext>
                </a:extLst>
              </p:cNvPr>
              <p:cNvSpPr>
                <a:spLocks noChangeShapeType="1"/>
              </p:cNvSpPr>
              <p:nvPr/>
            </p:nvSpPr>
            <p:spPr bwMode="auto">
              <a:xfrm>
                <a:off x="3479504" y="3496472"/>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6" name="Line 488">
                <a:extLst>
                  <a:ext uri="{FF2B5EF4-FFF2-40B4-BE49-F238E27FC236}">
                    <a16:creationId xmlns:a16="http://schemas.microsoft.com/office/drawing/2014/main" xmlns="" id="{49A5F174-6FD3-4C47-B4C8-2E9108A55FC6}"/>
                  </a:ext>
                </a:extLst>
              </p:cNvPr>
              <p:cNvSpPr>
                <a:spLocks noChangeShapeType="1"/>
              </p:cNvSpPr>
              <p:nvPr/>
            </p:nvSpPr>
            <p:spPr bwMode="auto">
              <a:xfrm>
                <a:off x="3479504" y="3649517"/>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7" name="Line 489">
                <a:extLst>
                  <a:ext uri="{FF2B5EF4-FFF2-40B4-BE49-F238E27FC236}">
                    <a16:creationId xmlns:a16="http://schemas.microsoft.com/office/drawing/2014/main" xmlns="" id="{1B4D50BD-EEEF-48D5-9264-226D79B1B51D}"/>
                  </a:ext>
                </a:extLst>
              </p:cNvPr>
              <p:cNvSpPr>
                <a:spLocks noChangeShapeType="1"/>
              </p:cNvSpPr>
              <p:nvPr/>
            </p:nvSpPr>
            <p:spPr bwMode="auto">
              <a:xfrm>
                <a:off x="3479504" y="3800055"/>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60" name="Freeform 530">
                <a:extLst>
                  <a:ext uri="{FF2B5EF4-FFF2-40B4-BE49-F238E27FC236}">
                    <a16:creationId xmlns:a16="http://schemas.microsoft.com/office/drawing/2014/main" xmlns="" id="{5B24468D-981D-485F-AB06-6A0734AD5F16}"/>
                  </a:ext>
                </a:extLst>
              </p:cNvPr>
              <p:cNvSpPr>
                <a:spLocks noChangeArrowheads="1"/>
              </p:cNvSpPr>
              <p:nvPr/>
            </p:nvSpPr>
            <p:spPr bwMode="auto">
              <a:xfrm>
                <a:off x="2874847" y="2129229"/>
                <a:ext cx="1209317" cy="1209317"/>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solidFill>
                <a:srgbClr val="005693"/>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61" name="Freeform 531">
                <a:extLst>
                  <a:ext uri="{FF2B5EF4-FFF2-40B4-BE49-F238E27FC236}">
                    <a16:creationId xmlns:a16="http://schemas.microsoft.com/office/drawing/2014/main" xmlns="" id="{BADA63BF-28E3-4F9E-8B46-82D6FD6F36B2}"/>
                  </a:ext>
                </a:extLst>
              </p:cNvPr>
              <p:cNvSpPr>
                <a:spLocks noChangeArrowheads="1"/>
              </p:cNvSpPr>
              <p:nvPr/>
            </p:nvSpPr>
            <p:spPr bwMode="auto">
              <a:xfrm>
                <a:off x="3267498" y="2290102"/>
                <a:ext cx="418995" cy="454122"/>
              </a:xfrm>
              <a:custGeom>
                <a:avLst/>
                <a:gdLst>
                  <a:gd name="T0" fmla="*/ 571 w 738"/>
                  <a:gd name="T1" fmla="*/ 795 h 796"/>
                  <a:gd name="T2" fmla="*/ 463 w 738"/>
                  <a:gd name="T3" fmla="*/ 778 h 796"/>
                  <a:gd name="T4" fmla="*/ 422 w 738"/>
                  <a:gd name="T5" fmla="*/ 778 h 796"/>
                  <a:gd name="T6" fmla="*/ 182 w 738"/>
                  <a:gd name="T7" fmla="*/ 721 h 796"/>
                  <a:gd name="T8" fmla="*/ 49 w 738"/>
                  <a:gd name="T9" fmla="*/ 696 h 796"/>
                  <a:gd name="T10" fmla="*/ 49 w 738"/>
                  <a:gd name="T11" fmla="*/ 364 h 796"/>
                  <a:gd name="T12" fmla="*/ 199 w 738"/>
                  <a:gd name="T13" fmla="*/ 347 h 796"/>
                  <a:gd name="T14" fmla="*/ 307 w 738"/>
                  <a:gd name="T15" fmla="*/ 206 h 796"/>
                  <a:gd name="T16" fmla="*/ 290 w 738"/>
                  <a:gd name="T17" fmla="*/ 73 h 796"/>
                  <a:gd name="T18" fmla="*/ 414 w 738"/>
                  <a:gd name="T19" fmla="*/ 16 h 796"/>
                  <a:gd name="T20" fmla="*/ 488 w 738"/>
                  <a:gd name="T21" fmla="*/ 214 h 796"/>
                  <a:gd name="T22" fmla="*/ 488 w 738"/>
                  <a:gd name="T23" fmla="*/ 281 h 796"/>
                  <a:gd name="T24" fmla="*/ 671 w 738"/>
                  <a:gd name="T25" fmla="*/ 314 h 796"/>
                  <a:gd name="T26" fmla="*/ 712 w 738"/>
                  <a:gd name="T27" fmla="*/ 447 h 796"/>
                  <a:gd name="T28" fmla="*/ 704 w 738"/>
                  <a:gd name="T29" fmla="*/ 579 h 796"/>
                  <a:gd name="T30" fmla="*/ 671 w 738"/>
                  <a:gd name="T31" fmla="*/ 687 h 796"/>
                  <a:gd name="T32" fmla="*/ 646 w 738"/>
                  <a:gd name="T33" fmla="*/ 778 h 796"/>
                  <a:gd name="T34" fmla="*/ 447 w 738"/>
                  <a:gd name="T35" fmla="*/ 729 h 796"/>
                  <a:gd name="T36" fmla="*/ 480 w 738"/>
                  <a:gd name="T37" fmla="*/ 729 h 796"/>
                  <a:gd name="T38" fmla="*/ 613 w 738"/>
                  <a:gd name="T39" fmla="*/ 737 h 796"/>
                  <a:gd name="T40" fmla="*/ 613 w 738"/>
                  <a:gd name="T41" fmla="*/ 687 h 796"/>
                  <a:gd name="T42" fmla="*/ 629 w 738"/>
                  <a:gd name="T43" fmla="*/ 654 h 796"/>
                  <a:gd name="T44" fmla="*/ 646 w 738"/>
                  <a:gd name="T45" fmla="*/ 588 h 796"/>
                  <a:gd name="T46" fmla="*/ 662 w 738"/>
                  <a:gd name="T47" fmla="*/ 546 h 796"/>
                  <a:gd name="T48" fmla="*/ 687 w 738"/>
                  <a:gd name="T49" fmla="*/ 505 h 796"/>
                  <a:gd name="T50" fmla="*/ 646 w 738"/>
                  <a:gd name="T51" fmla="*/ 455 h 796"/>
                  <a:gd name="T52" fmla="*/ 679 w 738"/>
                  <a:gd name="T53" fmla="*/ 405 h 796"/>
                  <a:gd name="T54" fmla="*/ 596 w 738"/>
                  <a:gd name="T55" fmla="*/ 355 h 796"/>
                  <a:gd name="T56" fmla="*/ 438 w 738"/>
                  <a:gd name="T57" fmla="*/ 206 h 796"/>
                  <a:gd name="T58" fmla="*/ 356 w 738"/>
                  <a:gd name="T59" fmla="*/ 58 h 796"/>
                  <a:gd name="T60" fmla="*/ 348 w 738"/>
                  <a:gd name="T61" fmla="*/ 81 h 796"/>
                  <a:gd name="T62" fmla="*/ 290 w 738"/>
                  <a:gd name="T63" fmla="*/ 322 h 796"/>
                  <a:gd name="T64" fmla="*/ 207 w 738"/>
                  <a:gd name="T65" fmla="*/ 397 h 796"/>
                  <a:gd name="T66" fmla="*/ 99 w 738"/>
                  <a:gd name="T67" fmla="*/ 389 h 796"/>
                  <a:gd name="T68" fmla="*/ 49 w 738"/>
                  <a:gd name="T69" fmla="*/ 538 h 796"/>
                  <a:gd name="T70" fmla="*/ 141 w 738"/>
                  <a:gd name="T71" fmla="*/ 679 h 796"/>
                  <a:gd name="T72" fmla="*/ 215 w 738"/>
                  <a:gd name="T73" fmla="*/ 662 h 796"/>
                  <a:gd name="T74" fmla="*/ 274 w 738"/>
                  <a:gd name="T75" fmla="*/ 662 h 796"/>
                  <a:gd name="T76" fmla="*/ 430 w 738"/>
                  <a:gd name="T77" fmla="*/ 729 h 796"/>
                  <a:gd name="T78" fmla="*/ 340 w 738"/>
                  <a:gd name="T79" fmla="*/ 66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8" h="796">
                    <a:moveTo>
                      <a:pt x="571" y="795"/>
                    </a:moveTo>
                    <a:lnTo>
                      <a:pt x="571" y="795"/>
                    </a:lnTo>
                    <a:cubicBezTo>
                      <a:pt x="563" y="795"/>
                      <a:pt x="555" y="795"/>
                      <a:pt x="546" y="795"/>
                    </a:cubicBezTo>
                    <a:cubicBezTo>
                      <a:pt x="521" y="795"/>
                      <a:pt x="488" y="787"/>
                      <a:pt x="463" y="778"/>
                    </a:cubicBezTo>
                    <a:cubicBezTo>
                      <a:pt x="455" y="778"/>
                      <a:pt x="447" y="778"/>
                      <a:pt x="438" y="778"/>
                    </a:cubicBezTo>
                    <a:cubicBezTo>
                      <a:pt x="430" y="778"/>
                      <a:pt x="430" y="778"/>
                      <a:pt x="422" y="778"/>
                    </a:cubicBezTo>
                    <a:cubicBezTo>
                      <a:pt x="380" y="778"/>
                      <a:pt x="307" y="762"/>
                      <a:pt x="249" y="712"/>
                    </a:cubicBezTo>
                    <a:cubicBezTo>
                      <a:pt x="232" y="712"/>
                      <a:pt x="199" y="721"/>
                      <a:pt x="182" y="721"/>
                    </a:cubicBezTo>
                    <a:cubicBezTo>
                      <a:pt x="174" y="729"/>
                      <a:pt x="165" y="729"/>
                      <a:pt x="157" y="729"/>
                    </a:cubicBezTo>
                    <a:cubicBezTo>
                      <a:pt x="116" y="745"/>
                      <a:pt x="74" y="729"/>
                      <a:pt x="49" y="696"/>
                    </a:cubicBezTo>
                    <a:cubicBezTo>
                      <a:pt x="16" y="662"/>
                      <a:pt x="0" y="604"/>
                      <a:pt x="0" y="538"/>
                    </a:cubicBezTo>
                    <a:cubicBezTo>
                      <a:pt x="0" y="438"/>
                      <a:pt x="25" y="389"/>
                      <a:pt x="49" y="364"/>
                    </a:cubicBezTo>
                    <a:cubicBezTo>
                      <a:pt x="66" y="347"/>
                      <a:pt x="83" y="339"/>
                      <a:pt x="108" y="339"/>
                    </a:cubicBezTo>
                    <a:cubicBezTo>
                      <a:pt x="199" y="347"/>
                      <a:pt x="199" y="347"/>
                      <a:pt x="199" y="347"/>
                    </a:cubicBezTo>
                    <a:cubicBezTo>
                      <a:pt x="215" y="339"/>
                      <a:pt x="232" y="314"/>
                      <a:pt x="249" y="289"/>
                    </a:cubicBezTo>
                    <a:cubicBezTo>
                      <a:pt x="307" y="223"/>
                      <a:pt x="307" y="206"/>
                      <a:pt x="307" y="206"/>
                    </a:cubicBezTo>
                    <a:cubicBezTo>
                      <a:pt x="307" y="131"/>
                      <a:pt x="298" y="115"/>
                      <a:pt x="298" y="98"/>
                    </a:cubicBezTo>
                    <a:cubicBezTo>
                      <a:pt x="290" y="90"/>
                      <a:pt x="290" y="81"/>
                      <a:pt x="290" y="73"/>
                    </a:cubicBezTo>
                    <a:cubicBezTo>
                      <a:pt x="282" y="49"/>
                      <a:pt x="307" y="16"/>
                      <a:pt x="340" y="8"/>
                    </a:cubicBezTo>
                    <a:cubicBezTo>
                      <a:pt x="365" y="0"/>
                      <a:pt x="389" y="0"/>
                      <a:pt x="414" y="16"/>
                    </a:cubicBezTo>
                    <a:cubicBezTo>
                      <a:pt x="438" y="33"/>
                      <a:pt x="463" y="58"/>
                      <a:pt x="488" y="106"/>
                    </a:cubicBezTo>
                    <a:cubicBezTo>
                      <a:pt x="505" y="131"/>
                      <a:pt x="496" y="173"/>
                      <a:pt x="488" y="214"/>
                    </a:cubicBezTo>
                    <a:cubicBezTo>
                      <a:pt x="488" y="231"/>
                      <a:pt x="488" y="247"/>
                      <a:pt x="488" y="256"/>
                    </a:cubicBezTo>
                    <a:cubicBezTo>
                      <a:pt x="488" y="272"/>
                      <a:pt x="488" y="281"/>
                      <a:pt x="488" y="281"/>
                    </a:cubicBezTo>
                    <a:cubicBezTo>
                      <a:pt x="521" y="306"/>
                      <a:pt x="555" y="306"/>
                      <a:pt x="596" y="306"/>
                    </a:cubicBezTo>
                    <a:cubicBezTo>
                      <a:pt x="613" y="306"/>
                      <a:pt x="646" y="306"/>
                      <a:pt x="671" y="314"/>
                    </a:cubicBezTo>
                    <a:cubicBezTo>
                      <a:pt x="720" y="314"/>
                      <a:pt x="737" y="355"/>
                      <a:pt x="737" y="405"/>
                    </a:cubicBezTo>
                    <a:cubicBezTo>
                      <a:pt x="729" y="422"/>
                      <a:pt x="720" y="438"/>
                      <a:pt x="712" y="447"/>
                    </a:cubicBezTo>
                    <a:cubicBezTo>
                      <a:pt x="729" y="463"/>
                      <a:pt x="737" y="488"/>
                      <a:pt x="737" y="505"/>
                    </a:cubicBezTo>
                    <a:cubicBezTo>
                      <a:pt x="737" y="538"/>
                      <a:pt x="720" y="563"/>
                      <a:pt x="704" y="579"/>
                    </a:cubicBezTo>
                    <a:cubicBezTo>
                      <a:pt x="712" y="596"/>
                      <a:pt x="720" y="612"/>
                      <a:pt x="712" y="637"/>
                    </a:cubicBezTo>
                    <a:cubicBezTo>
                      <a:pt x="712" y="662"/>
                      <a:pt x="696" y="679"/>
                      <a:pt x="671" y="687"/>
                    </a:cubicBezTo>
                    <a:cubicBezTo>
                      <a:pt x="671" y="696"/>
                      <a:pt x="671" y="696"/>
                      <a:pt x="671" y="696"/>
                    </a:cubicBezTo>
                    <a:cubicBezTo>
                      <a:pt x="679" y="729"/>
                      <a:pt x="671" y="754"/>
                      <a:pt x="646" y="778"/>
                    </a:cubicBezTo>
                    <a:cubicBezTo>
                      <a:pt x="629" y="787"/>
                      <a:pt x="604" y="795"/>
                      <a:pt x="571" y="795"/>
                    </a:cubicBezTo>
                    <a:close/>
                    <a:moveTo>
                      <a:pt x="447" y="729"/>
                    </a:moveTo>
                    <a:lnTo>
                      <a:pt x="447" y="729"/>
                    </a:lnTo>
                    <a:cubicBezTo>
                      <a:pt x="455" y="729"/>
                      <a:pt x="463" y="729"/>
                      <a:pt x="480" y="729"/>
                    </a:cubicBezTo>
                    <a:cubicBezTo>
                      <a:pt x="496" y="737"/>
                      <a:pt x="521" y="745"/>
                      <a:pt x="555" y="745"/>
                    </a:cubicBezTo>
                    <a:cubicBezTo>
                      <a:pt x="596" y="745"/>
                      <a:pt x="604" y="737"/>
                      <a:pt x="613" y="737"/>
                    </a:cubicBezTo>
                    <a:cubicBezTo>
                      <a:pt x="621" y="729"/>
                      <a:pt x="621" y="721"/>
                      <a:pt x="621" y="704"/>
                    </a:cubicBezTo>
                    <a:cubicBezTo>
                      <a:pt x="621" y="696"/>
                      <a:pt x="613" y="687"/>
                      <a:pt x="613" y="687"/>
                    </a:cubicBezTo>
                    <a:cubicBezTo>
                      <a:pt x="613" y="687"/>
                      <a:pt x="604" y="679"/>
                      <a:pt x="613" y="671"/>
                    </a:cubicBezTo>
                    <a:cubicBezTo>
                      <a:pt x="613" y="662"/>
                      <a:pt x="621" y="654"/>
                      <a:pt x="629" y="654"/>
                    </a:cubicBezTo>
                    <a:cubicBezTo>
                      <a:pt x="646" y="646"/>
                      <a:pt x="662" y="637"/>
                      <a:pt x="662" y="629"/>
                    </a:cubicBezTo>
                    <a:cubicBezTo>
                      <a:pt x="671" y="612"/>
                      <a:pt x="654" y="596"/>
                      <a:pt x="646" y="588"/>
                    </a:cubicBezTo>
                    <a:cubicBezTo>
                      <a:pt x="638" y="579"/>
                      <a:pt x="638" y="571"/>
                      <a:pt x="638" y="563"/>
                    </a:cubicBezTo>
                    <a:cubicBezTo>
                      <a:pt x="646" y="555"/>
                      <a:pt x="654" y="546"/>
                      <a:pt x="662" y="546"/>
                    </a:cubicBezTo>
                    <a:cubicBezTo>
                      <a:pt x="662" y="538"/>
                      <a:pt x="671" y="538"/>
                      <a:pt x="679" y="538"/>
                    </a:cubicBezTo>
                    <a:cubicBezTo>
                      <a:pt x="687" y="530"/>
                      <a:pt x="687" y="521"/>
                      <a:pt x="687" y="505"/>
                    </a:cubicBezTo>
                    <a:cubicBezTo>
                      <a:pt x="687" y="505"/>
                      <a:pt x="687" y="488"/>
                      <a:pt x="654" y="471"/>
                    </a:cubicBezTo>
                    <a:cubicBezTo>
                      <a:pt x="646" y="471"/>
                      <a:pt x="646" y="463"/>
                      <a:pt x="646" y="455"/>
                    </a:cubicBezTo>
                    <a:cubicBezTo>
                      <a:pt x="646" y="447"/>
                      <a:pt x="646" y="430"/>
                      <a:pt x="654" y="430"/>
                    </a:cubicBezTo>
                    <a:cubicBezTo>
                      <a:pt x="671" y="422"/>
                      <a:pt x="679" y="413"/>
                      <a:pt x="679" y="405"/>
                    </a:cubicBezTo>
                    <a:cubicBezTo>
                      <a:pt x="687" y="364"/>
                      <a:pt x="671" y="364"/>
                      <a:pt x="662" y="364"/>
                    </a:cubicBezTo>
                    <a:cubicBezTo>
                      <a:pt x="638" y="355"/>
                      <a:pt x="613" y="355"/>
                      <a:pt x="596" y="355"/>
                    </a:cubicBezTo>
                    <a:cubicBezTo>
                      <a:pt x="546" y="355"/>
                      <a:pt x="505" y="355"/>
                      <a:pt x="455" y="322"/>
                    </a:cubicBezTo>
                    <a:cubicBezTo>
                      <a:pt x="430" y="297"/>
                      <a:pt x="430" y="256"/>
                      <a:pt x="438" y="206"/>
                    </a:cubicBezTo>
                    <a:cubicBezTo>
                      <a:pt x="447" y="181"/>
                      <a:pt x="447" y="140"/>
                      <a:pt x="438" y="123"/>
                    </a:cubicBezTo>
                    <a:cubicBezTo>
                      <a:pt x="414" y="73"/>
                      <a:pt x="389" y="49"/>
                      <a:pt x="356" y="58"/>
                    </a:cubicBezTo>
                    <a:cubicBezTo>
                      <a:pt x="348" y="58"/>
                      <a:pt x="340" y="66"/>
                      <a:pt x="340" y="66"/>
                    </a:cubicBezTo>
                    <a:cubicBezTo>
                      <a:pt x="340" y="73"/>
                      <a:pt x="340" y="73"/>
                      <a:pt x="348" y="81"/>
                    </a:cubicBezTo>
                    <a:cubicBezTo>
                      <a:pt x="348" y="98"/>
                      <a:pt x="356" y="123"/>
                      <a:pt x="356" y="206"/>
                    </a:cubicBezTo>
                    <a:cubicBezTo>
                      <a:pt x="356" y="223"/>
                      <a:pt x="348" y="247"/>
                      <a:pt x="290" y="322"/>
                    </a:cubicBezTo>
                    <a:cubicBezTo>
                      <a:pt x="257" y="355"/>
                      <a:pt x="232" y="389"/>
                      <a:pt x="232" y="389"/>
                    </a:cubicBezTo>
                    <a:cubicBezTo>
                      <a:pt x="224" y="397"/>
                      <a:pt x="215" y="397"/>
                      <a:pt x="207" y="397"/>
                    </a:cubicBezTo>
                    <a:cubicBezTo>
                      <a:pt x="99" y="389"/>
                      <a:pt x="99" y="389"/>
                      <a:pt x="99" y="389"/>
                    </a:cubicBezTo>
                    <a:lnTo>
                      <a:pt x="99" y="389"/>
                    </a:lnTo>
                    <a:cubicBezTo>
                      <a:pt x="99" y="389"/>
                      <a:pt x="91" y="389"/>
                      <a:pt x="91" y="397"/>
                    </a:cubicBezTo>
                    <a:cubicBezTo>
                      <a:pt x="74" y="413"/>
                      <a:pt x="49" y="447"/>
                      <a:pt x="49" y="538"/>
                    </a:cubicBezTo>
                    <a:cubicBezTo>
                      <a:pt x="49" y="596"/>
                      <a:pt x="66" y="637"/>
                      <a:pt x="83" y="662"/>
                    </a:cubicBezTo>
                    <a:cubicBezTo>
                      <a:pt x="99" y="679"/>
                      <a:pt x="124" y="687"/>
                      <a:pt x="141" y="679"/>
                    </a:cubicBezTo>
                    <a:cubicBezTo>
                      <a:pt x="149" y="679"/>
                      <a:pt x="157" y="679"/>
                      <a:pt x="165" y="671"/>
                    </a:cubicBezTo>
                    <a:cubicBezTo>
                      <a:pt x="182" y="671"/>
                      <a:pt x="199" y="662"/>
                      <a:pt x="215" y="662"/>
                    </a:cubicBezTo>
                    <a:cubicBezTo>
                      <a:pt x="224" y="662"/>
                      <a:pt x="240" y="662"/>
                      <a:pt x="240" y="662"/>
                    </a:cubicBezTo>
                    <a:cubicBezTo>
                      <a:pt x="257" y="654"/>
                      <a:pt x="265" y="654"/>
                      <a:pt x="274" y="662"/>
                    </a:cubicBezTo>
                    <a:cubicBezTo>
                      <a:pt x="307" y="696"/>
                      <a:pt x="340" y="704"/>
                      <a:pt x="365" y="712"/>
                    </a:cubicBezTo>
                    <a:cubicBezTo>
                      <a:pt x="389" y="729"/>
                      <a:pt x="422" y="729"/>
                      <a:pt x="430" y="729"/>
                    </a:cubicBezTo>
                    <a:cubicBezTo>
                      <a:pt x="438" y="729"/>
                      <a:pt x="438" y="729"/>
                      <a:pt x="447" y="729"/>
                    </a:cubicBezTo>
                    <a:close/>
                    <a:moveTo>
                      <a:pt x="340" y="66"/>
                    </a:moveTo>
                    <a:lnTo>
                      <a:pt x="340" y="66"/>
                    </a:lnTo>
                    <a:close/>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63" name="Hình chữ nhật 134">
                <a:extLst>
                  <a:ext uri="{FF2B5EF4-FFF2-40B4-BE49-F238E27FC236}">
                    <a16:creationId xmlns:a16="http://schemas.microsoft.com/office/drawing/2014/main" xmlns="" id="{DE1B2432-5167-48BE-B105-C9D1201FC65C}"/>
                  </a:ext>
                </a:extLst>
              </p:cNvPr>
              <p:cNvSpPr/>
              <p:nvPr/>
            </p:nvSpPr>
            <p:spPr>
              <a:xfrm>
                <a:off x="3040499" y="2775373"/>
                <a:ext cx="12093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B</a:t>
                </a:r>
                <a:r>
                  <a:rPr kumimoji="0" lang="vi-VN"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ư</a:t>
                </a: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ớc 2 </a:t>
                </a:r>
                <a:endParaRPr kumimoji="0" lang="en-US" sz="2000" b="0"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pic>
            <p:nvPicPr>
              <p:cNvPr id="89" name="Picture 4" descr="Think, Pair, Share – phương pháp học tốt cho nhóm trẻ - CTH EDU">
                <a:extLst>
                  <a:ext uri="{FF2B5EF4-FFF2-40B4-BE49-F238E27FC236}">
                    <a16:creationId xmlns:a16="http://schemas.microsoft.com/office/drawing/2014/main" xmlns="" id="{9CE4744F-22BA-4147-8911-61C2CD4DCD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143" y="3897701"/>
                <a:ext cx="1218778" cy="929497"/>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grpSp>
        <p:sp>
          <p:nvSpPr>
            <p:cNvPr id="90" name="TextBox 89">
              <a:extLst>
                <a:ext uri="{FF2B5EF4-FFF2-40B4-BE49-F238E27FC236}">
                  <a16:creationId xmlns:a16="http://schemas.microsoft.com/office/drawing/2014/main" xmlns="" id="{E0AE8831-5E82-4E79-8B9D-8F8B0581D4F7}"/>
                </a:ext>
              </a:extLst>
            </p:cNvPr>
            <p:cNvSpPr txBox="1"/>
            <p:nvPr/>
          </p:nvSpPr>
          <p:spPr>
            <a:xfrm>
              <a:off x="2858877" y="4826199"/>
              <a:ext cx="12362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9Slide03 SFU Futura_12" panose="00000400000000000000" pitchFamily="2" charset="0"/>
                  <a:ea typeface="+mn-ea"/>
                  <a:cs typeface="+mn-cs"/>
                </a:rPr>
                <a:t>Cặp đôi</a:t>
              </a:r>
            </a:p>
          </p:txBody>
        </p:sp>
      </p:grpSp>
      <p:sp>
        <p:nvSpPr>
          <p:cNvPr id="7" name="Arrow: Notched Right 6">
            <a:extLst>
              <a:ext uri="{FF2B5EF4-FFF2-40B4-BE49-F238E27FC236}">
                <a16:creationId xmlns:a16="http://schemas.microsoft.com/office/drawing/2014/main" xmlns="" id="{6A71A749-7796-41D9-B258-A1DCA1AEB0A2}"/>
              </a:ext>
            </a:extLst>
          </p:cNvPr>
          <p:cNvSpPr/>
          <p:nvPr/>
        </p:nvSpPr>
        <p:spPr>
          <a:xfrm>
            <a:off x="1835657" y="2517737"/>
            <a:ext cx="703268" cy="447324"/>
          </a:xfrm>
          <a:prstGeom prst="notchedRightArrow">
            <a:avLst/>
          </a:prstGeom>
          <a:solidFill>
            <a:srgbClr val="00A9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Arrow: Notched Right 92">
            <a:extLst>
              <a:ext uri="{FF2B5EF4-FFF2-40B4-BE49-F238E27FC236}">
                <a16:creationId xmlns:a16="http://schemas.microsoft.com/office/drawing/2014/main" xmlns="" id="{8F821448-0005-4526-8A1C-C4DD58D67BF1}"/>
              </a:ext>
            </a:extLst>
          </p:cNvPr>
          <p:cNvSpPr/>
          <p:nvPr/>
        </p:nvSpPr>
        <p:spPr>
          <a:xfrm>
            <a:off x="4394890" y="2563515"/>
            <a:ext cx="703268" cy="447324"/>
          </a:xfrm>
          <a:prstGeom prst="notchedRightArrow">
            <a:avLst/>
          </a:prstGeom>
          <a:solidFill>
            <a:srgbClr val="0056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4" name="Nhóm 1">
            <a:extLst>
              <a:ext uri="{FF2B5EF4-FFF2-40B4-BE49-F238E27FC236}">
                <a16:creationId xmlns:a16="http://schemas.microsoft.com/office/drawing/2014/main" xmlns="" id="{3757D857-D747-47AE-8D70-BDF52F1B6AD0}"/>
              </a:ext>
            </a:extLst>
          </p:cNvPr>
          <p:cNvGrpSpPr/>
          <p:nvPr/>
        </p:nvGrpSpPr>
        <p:grpSpPr>
          <a:xfrm>
            <a:off x="0" y="-14068"/>
            <a:ext cx="12206068" cy="6858000"/>
            <a:chOff x="-14068" y="0"/>
            <a:chExt cx="12206068" cy="6858000"/>
          </a:xfrm>
        </p:grpSpPr>
        <p:grpSp>
          <p:nvGrpSpPr>
            <p:cNvPr id="95" name="Nhóm 2">
              <a:extLst>
                <a:ext uri="{FF2B5EF4-FFF2-40B4-BE49-F238E27FC236}">
                  <a16:creationId xmlns:a16="http://schemas.microsoft.com/office/drawing/2014/main" xmlns="" id="{4158B64F-722E-4E52-8938-555126656965}"/>
                </a:ext>
              </a:extLst>
            </p:cNvPr>
            <p:cNvGrpSpPr/>
            <p:nvPr/>
          </p:nvGrpSpPr>
          <p:grpSpPr>
            <a:xfrm>
              <a:off x="-14068" y="0"/>
              <a:ext cx="12206068" cy="6858000"/>
              <a:chOff x="-14068" y="0"/>
              <a:chExt cx="12206068" cy="6858000"/>
            </a:xfrm>
          </p:grpSpPr>
          <p:cxnSp>
            <p:nvCxnSpPr>
              <p:cNvPr id="97" name="Đường nối Thẳng 4">
                <a:extLst>
                  <a:ext uri="{FF2B5EF4-FFF2-40B4-BE49-F238E27FC236}">
                    <a16:creationId xmlns:a16="http://schemas.microsoft.com/office/drawing/2014/main" xmlns="" id="{1B4CD03A-BA85-4B8E-988A-469082CDB0F3}"/>
                  </a:ext>
                </a:extLst>
              </p:cNvPr>
              <p:cNvCxnSpPr/>
              <p:nvPr/>
            </p:nvCxnSpPr>
            <p:spPr>
              <a:xfrm>
                <a:off x="0" y="33764"/>
                <a:ext cx="12192000" cy="0"/>
              </a:xfrm>
              <a:prstGeom prst="line">
                <a:avLst/>
              </a:prstGeom>
              <a:noFill/>
              <a:ln w="76200" cap="flat" cmpd="sng" algn="ctr">
                <a:solidFill>
                  <a:srgbClr val="FFC000"/>
                </a:solidFill>
                <a:prstDash val="solid"/>
                <a:miter lim="800000"/>
              </a:ln>
              <a:effectLst/>
            </p:spPr>
          </p:cxnSp>
          <p:cxnSp>
            <p:nvCxnSpPr>
              <p:cNvPr id="98" name="Đường nối Thẳng 5">
                <a:extLst>
                  <a:ext uri="{FF2B5EF4-FFF2-40B4-BE49-F238E27FC236}">
                    <a16:creationId xmlns:a16="http://schemas.microsoft.com/office/drawing/2014/main" xmlns="" id="{ECCC5A0F-6109-4302-B71E-27481919CC3D}"/>
                  </a:ext>
                </a:extLst>
              </p:cNvPr>
              <p:cNvCxnSpPr>
                <a:cxnSpLocks/>
              </p:cNvCxnSpPr>
              <p:nvPr/>
            </p:nvCxnSpPr>
            <p:spPr>
              <a:xfrm flipV="1">
                <a:off x="14068" y="0"/>
                <a:ext cx="0" cy="6858000"/>
              </a:xfrm>
              <a:prstGeom prst="line">
                <a:avLst/>
              </a:prstGeom>
              <a:noFill/>
              <a:ln w="76200" cap="flat" cmpd="sng" algn="ctr">
                <a:solidFill>
                  <a:srgbClr val="FFC000"/>
                </a:solidFill>
                <a:prstDash val="solid"/>
                <a:miter lim="800000"/>
              </a:ln>
              <a:effectLst/>
            </p:spPr>
          </p:cxnSp>
          <p:cxnSp>
            <p:nvCxnSpPr>
              <p:cNvPr id="99" name="Đường nối Thẳng 6">
                <a:extLst>
                  <a:ext uri="{FF2B5EF4-FFF2-40B4-BE49-F238E27FC236}">
                    <a16:creationId xmlns:a16="http://schemas.microsoft.com/office/drawing/2014/main" xmlns="" id="{9578AE77-1517-4FE7-9CAE-944866ADC543}"/>
                  </a:ext>
                </a:extLst>
              </p:cNvPr>
              <p:cNvCxnSpPr/>
              <p:nvPr/>
            </p:nvCxnSpPr>
            <p:spPr>
              <a:xfrm>
                <a:off x="-14068" y="6858000"/>
                <a:ext cx="12192000" cy="0"/>
              </a:xfrm>
              <a:prstGeom prst="line">
                <a:avLst/>
              </a:prstGeom>
              <a:noFill/>
              <a:ln w="76200" cap="flat" cmpd="sng" algn="ctr">
                <a:solidFill>
                  <a:srgbClr val="FFC000"/>
                </a:solidFill>
                <a:prstDash val="solid"/>
                <a:miter lim="800000"/>
              </a:ln>
              <a:effectLst/>
            </p:spPr>
          </p:cxnSp>
        </p:grpSp>
        <p:cxnSp>
          <p:nvCxnSpPr>
            <p:cNvPr id="96" name="Đường nối Thẳng 3">
              <a:extLst>
                <a:ext uri="{FF2B5EF4-FFF2-40B4-BE49-F238E27FC236}">
                  <a16:creationId xmlns:a16="http://schemas.microsoft.com/office/drawing/2014/main" xmlns="" id="{B76EEE67-95E6-42A9-8DAA-7992026643E1}"/>
                </a:ext>
              </a:extLst>
            </p:cNvPr>
            <p:cNvCxnSpPr>
              <a:cxnSpLocks/>
            </p:cNvCxnSpPr>
            <p:nvPr/>
          </p:nvCxnSpPr>
          <p:spPr>
            <a:xfrm flipV="1">
              <a:off x="12149796" y="33766"/>
              <a:ext cx="0" cy="6824234"/>
            </a:xfrm>
            <a:prstGeom prst="line">
              <a:avLst/>
            </a:prstGeom>
            <a:noFill/>
            <a:ln w="76200" cap="flat" cmpd="sng" algn="ctr">
              <a:solidFill>
                <a:srgbClr val="FFC000"/>
              </a:solidFill>
              <a:prstDash val="solid"/>
              <a:miter lim="800000"/>
            </a:ln>
            <a:effectLst/>
          </p:spPr>
        </p:cxnSp>
      </p:grpSp>
      <p:grpSp>
        <p:nvGrpSpPr>
          <p:cNvPr id="104" name="Group 103">
            <a:extLst>
              <a:ext uri="{FF2B5EF4-FFF2-40B4-BE49-F238E27FC236}">
                <a16:creationId xmlns:a16="http://schemas.microsoft.com/office/drawing/2014/main" xmlns="" id="{460153F1-FB68-4F16-A8F9-D094C625436E}"/>
              </a:ext>
            </a:extLst>
          </p:cNvPr>
          <p:cNvGrpSpPr/>
          <p:nvPr/>
        </p:nvGrpSpPr>
        <p:grpSpPr>
          <a:xfrm>
            <a:off x="7522772" y="1284528"/>
            <a:ext cx="3976558" cy="5259041"/>
            <a:chOff x="7522772" y="1284528"/>
            <a:chExt cx="3976558" cy="4362669"/>
          </a:xfrm>
        </p:grpSpPr>
        <p:sp>
          <p:nvSpPr>
            <p:cNvPr id="12" name="TextBox 11">
              <a:extLst>
                <a:ext uri="{FF2B5EF4-FFF2-40B4-BE49-F238E27FC236}">
                  <a16:creationId xmlns:a16="http://schemas.microsoft.com/office/drawing/2014/main" xmlns="" id="{6761FC3D-37ED-4074-A759-0625C9664A74}"/>
                </a:ext>
              </a:extLst>
            </p:cNvPr>
            <p:cNvSpPr txBox="1"/>
            <p:nvPr/>
          </p:nvSpPr>
          <p:spPr>
            <a:xfrm>
              <a:off x="7522772" y="2538654"/>
              <a:ext cx="3976558" cy="3108543"/>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a:ln>
                    <a:noFill/>
                  </a:ln>
                  <a:solidFill>
                    <a:srgbClr val="0070C0"/>
                  </a:solidFill>
                  <a:effectLst/>
                  <a:uLnTx/>
                  <a:uFillTx/>
                  <a:latin typeface="#9Slide03 SFU Futura_12" panose="00000400000000000000" pitchFamily="2" charset="0"/>
                  <a:ea typeface="+mn-ea"/>
                  <a:cs typeface="+mn-cs"/>
                </a:rPr>
                <a:t>Trong các nhân tố ảnh hưởng, nhân tố nào có vai trò quyết định xu hướng phát triển sản xuất nông nghiệp, lâm nghiệp và thủy sản của một lãnh thổ? Tại sao?</a:t>
              </a:r>
            </a:p>
          </p:txBody>
        </p:sp>
        <p:sp>
          <p:nvSpPr>
            <p:cNvPr id="8" name="TextBox 7">
              <a:extLst>
                <a:ext uri="{FF2B5EF4-FFF2-40B4-BE49-F238E27FC236}">
                  <a16:creationId xmlns:a16="http://schemas.microsoft.com/office/drawing/2014/main" xmlns="" id="{05D5967C-BC81-4098-995F-65722EB4D228}"/>
                </a:ext>
              </a:extLst>
            </p:cNvPr>
            <p:cNvSpPr txBox="1"/>
            <p:nvPr/>
          </p:nvSpPr>
          <p:spPr>
            <a:xfrm>
              <a:off x="8929883" y="1565359"/>
              <a:ext cx="16289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002060"/>
                  </a:solidFill>
                  <a:latin typeface="#9Slide05 IcielSanelma" pitchFamily="2" charset="0"/>
                </a:rPr>
                <a:t>Nhiệm vụ </a:t>
              </a:r>
              <a:endParaRPr kumimoji="0" lang="en-US" sz="3600" b="1" i="0" u="none" strike="noStrike" kern="1200" cap="none" spc="0" normalizeH="0" baseline="0" noProof="0">
                <a:ln>
                  <a:noFill/>
                </a:ln>
                <a:solidFill>
                  <a:srgbClr val="002060"/>
                </a:solidFill>
                <a:effectLst/>
                <a:uLnTx/>
                <a:uFillTx/>
                <a:latin typeface="#9Slide05 IcielSanelma" pitchFamily="2" charset="0"/>
                <a:ea typeface="+mn-ea"/>
                <a:cs typeface="+mn-cs"/>
              </a:endParaRPr>
            </a:p>
          </p:txBody>
        </p:sp>
        <p:pic>
          <p:nvPicPr>
            <p:cNvPr id="10" name="Picture 9">
              <a:extLst>
                <a:ext uri="{FF2B5EF4-FFF2-40B4-BE49-F238E27FC236}">
                  <a16:creationId xmlns:a16="http://schemas.microsoft.com/office/drawing/2014/main" xmlns="" id="{3B1BEF3B-07A6-4BD9-8CBC-0139BA63779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642303" y="1284528"/>
              <a:ext cx="1207481" cy="1207481"/>
            </a:xfrm>
            <a:prstGeom prst="rect">
              <a:avLst/>
            </a:prstGeom>
          </p:spPr>
        </p:pic>
      </p:grpSp>
      <p:grpSp>
        <p:nvGrpSpPr>
          <p:cNvPr id="105" name="Group 104">
            <a:extLst>
              <a:ext uri="{FF2B5EF4-FFF2-40B4-BE49-F238E27FC236}">
                <a16:creationId xmlns:a16="http://schemas.microsoft.com/office/drawing/2014/main" xmlns="" id="{C1B03FFA-CDFD-406C-9995-0D1378AC74AD}"/>
              </a:ext>
            </a:extLst>
          </p:cNvPr>
          <p:cNvGrpSpPr/>
          <p:nvPr/>
        </p:nvGrpSpPr>
        <p:grpSpPr>
          <a:xfrm>
            <a:off x="5297771" y="2096850"/>
            <a:ext cx="1350865" cy="3186453"/>
            <a:chOff x="5297771" y="2096850"/>
            <a:chExt cx="1350865" cy="3186453"/>
          </a:xfrm>
        </p:grpSpPr>
        <p:sp>
          <p:nvSpPr>
            <p:cNvPr id="70" name="Line 101">
              <a:extLst>
                <a:ext uri="{FF2B5EF4-FFF2-40B4-BE49-F238E27FC236}">
                  <a16:creationId xmlns:a16="http://schemas.microsoft.com/office/drawing/2014/main" xmlns="" id="{655AC427-92F6-4376-88E7-40DF01BF0A98}"/>
                </a:ext>
              </a:extLst>
            </p:cNvPr>
            <p:cNvSpPr>
              <a:spLocks noChangeShapeType="1"/>
            </p:cNvSpPr>
            <p:nvPr/>
          </p:nvSpPr>
          <p:spPr bwMode="auto">
            <a:xfrm>
              <a:off x="5925009" y="219679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1" name="Line 102">
              <a:extLst>
                <a:ext uri="{FF2B5EF4-FFF2-40B4-BE49-F238E27FC236}">
                  <a16:creationId xmlns:a16="http://schemas.microsoft.com/office/drawing/2014/main" xmlns="" id="{BC3CD6F0-4344-4A72-ACB9-78E574C2ED76}"/>
                </a:ext>
              </a:extLst>
            </p:cNvPr>
            <p:cNvSpPr>
              <a:spLocks noChangeShapeType="1"/>
            </p:cNvSpPr>
            <p:nvPr/>
          </p:nvSpPr>
          <p:spPr bwMode="auto">
            <a:xfrm>
              <a:off x="5923287" y="2096850"/>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2" name="Line 103">
              <a:extLst>
                <a:ext uri="{FF2B5EF4-FFF2-40B4-BE49-F238E27FC236}">
                  <a16:creationId xmlns:a16="http://schemas.microsoft.com/office/drawing/2014/main" xmlns="" id="{7445162D-B1AA-4055-9EDA-62CC18BDFBE8}"/>
                </a:ext>
              </a:extLst>
            </p:cNvPr>
            <p:cNvSpPr>
              <a:spLocks noChangeShapeType="1"/>
            </p:cNvSpPr>
            <p:nvPr/>
          </p:nvSpPr>
          <p:spPr bwMode="auto">
            <a:xfrm>
              <a:off x="5923287" y="2247387"/>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3" name="Line 104">
              <a:extLst>
                <a:ext uri="{FF2B5EF4-FFF2-40B4-BE49-F238E27FC236}">
                  <a16:creationId xmlns:a16="http://schemas.microsoft.com/office/drawing/2014/main" xmlns="" id="{CAC3E8F2-83D0-493B-BE06-A3A1656EE2D0}"/>
                </a:ext>
              </a:extLst>
            </p:cNvPr>
            <p:cNvSpPr>
              <a:spLocks noChangeShapeType="1"/>
            </p:cNvSpPr>
            <p:nvPr/>
          </p:nvSpPr>
          <p:spPr bwMode="auto">
            <a:xfrm>
              <a:off x="5923287" y="2400433"/>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4" name="Line 431">
              <a:extLst>
                <a:ext uri="{FF2B5EF4-FFF2-40B4-BE49-F238E27FC236}">
                  <a16:creationId xmlns:a16="http://schemas.microsoft.com/office/drawing/2014/main" xmlns="" id="{6E32FCB6-0F2C-4525-90A6-6DD966AB3F20}"/>
                </a:ext>
              </a:extLst>
            </p:cNvPr>
            <p:cNvSpPr>
              <a:spLocks noChangeShapeType="1"/>
            </p:cNvSpPr>
            <p:nvPr/>
          </p:nvSpPr>
          <p:spPr bwMode="auto">
            <a:xfrm>
              <a:off x="5913252" y="2525881"/>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5" name="Line 432">
              <a:extLst>
                <a:ext uri="{FF2B5EF4-FFF2-40B4-BE49-F238E27FC236}">
                  <a16:creationId xmlns:a16="http://schemas.microsoft.com/office/drawing/2014/main" xmlns="" id="{DACF761C-C972-41D3-B309-0D6BCB12B84F}"/>
                </a:ext>
              </a:extLst>
            </p:cNvPr>
            <p:cNvSpPr>
              <a:spLocks noChangeShapeType="1"/>
            </p:cNvSpPr>
            <p:nvPr/>
          </p:nvSpPr>
          <p:spPr bwMode="auto">
            <a:xfrm>
              <a:off x="5913252" y="2676418"/>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6" name="Line 433">
              <a:extLst>
                <a:ext uri="{FF2B5EF4-FFF2-40B4-BE49-F238E27FC236}">
                  <a16:creationId xmlns:a16="http://schemas.microsoft.com/office/drawing/2014/main" xmlns="" id="{DCA0473C-4C79-44B3-8515-962D953024E7}"/>
                </a:ext>
              </a:extLst>
            </p:cNvPr>
            <p:cNvSpPr>
              <a:spLocks noChangeShapeType="1"/>
            </p:cNvSpPr>
            <p:nvPr/>
          </p:nvSpPr>
          <p:spPr bwMode="auto">
            <a:xfrm>
              <a:off x="5913252" y="2829465"/>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7" name="Line 434">
              <a:extLst>
                <a:ext uri="{FF2B5EF4-FFF2-40B4-BE49-F238E27FC236}">
                  <a16:creationId xmlns:a16="http://schemas.microsoft.com/office/drawing/2014/main" xmlns="" id="{D3B1DCA2-3DF1-4905-A7B2-5AD0E98B83BE}"/>
                </a:ext>
              </a:extLst>
            </p:cNvPr>
            <p:cNvSpPr>
              <a:spLocks noChangeShapeType="1"/>
            </p:cNvSpPr>
            <p:nvPr/>
          </p:nvSpPr>
          <p:spPr bwMode="auto">
            <a:xfrm>
              <a:off x="5913252" y="2980002"/>
              <a:ext cx="2508" cy="75269"/>
            </a:xfrm>
            <a:prstGeom prst="line">
              <a:avLst/>
            </a:prstGeom>
            <a:noFill/>
            <a:ln w="1476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8" name="Line 435">
              <a:extLst>
                <a:ext uri="{FF2B5EF4-FFF2-40B4-BE49-F238E27FC236}">
                  <a16:creationId xmlns:a16="http://schemas.microsoft.com/office/drawing/2014/main" xmlns="" id="{8F87C3C3-7E85-4F8D-A41B-60E83D7B24B8}"/>
                </a:ext>
              </a:extLst>
            </p:cNvPr>
            <p:cNvSpPr>
              <a:spLocks noChangeShapeType="1"/>
            </p:cNvSpPr>
            <p:nvPr/>
          </p:nvSpPr>
          <p:spPr bwMode="auto">
            <a:xfrm>
              <a:off x="5914974" y="3381025"/>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9" name="Line 436">
              <a:extLst>
                <a:ext uri="{FF2B5EF4-FFF2-40B4-BE49-F238E27FC236}">
                  <a16:creationId xmlns:a16="http://schemas.microsoft.com/office/drawing/2014/main" xmlns="" id="{986EDCDC-36E2-4C6D-8E5A-00A6D6BDF894}"/>
                </a:ext>
              </a:extLst>
            </p:cNvPr>
            <p:cNvSpPr>
              <a:spLocks noChangeShapeType="1"/>
            </p:cNvSpPr>
            <p:nvPr/>
          </p:nvSpPr>
          <p:spPr bwMode="auto">
            <a:xfrm>
              <a:off x="5914974" y="3531562"/>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80" name="Line 437">
              <a:extLst>
                <a:ext uri="{FF2B5EF4-FFF2-40B4-BE49-F238E27FC236}">
                  <a16:creationId xmlns:a16="http://schemas.microsoft.com/office/drawing/2014/main" xmlns="" id="{774E375B-4456-4A86-90DB-9CA7E5B954C8}"/>
                </a:ext>
              </a:extLst>
            </p:cNvPr>
            <p:cNvSpPr>
              <a:spLocks noChangeShapeType="1"/>
            </p:cNvSpPr>
            <p:nvPr/>
          </p:nvSpPr>
          <p:spPr bwMode="auto">
            <a:xfrm>
              <a:off x="5914974" y="3684607"/>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81" name="Line 438">
              <a:extLst>
                <a:ext uri="{FF2B5EF4-FFF2-40B4-BE49-F238E27FC236}">
                  <a16:creationId xmlns:a16="http://schemas.microsoft.com/office/drawing/2014/main" xmlns="" id="{684CEAB0-C30E-45F4-90CE-CFF8B4A97CD0}"/>
                </a:ext>
              </a:extLst>
            </p:cNvPr>
            <p:cNvSpPr>
              <a:spLocks noChangeShapeType="1"/>
            </p:cNvSpPr>
            <p:nvPr/>
          </p:nvSpPr>
          <p:spPr bwMode="auto">
            <a:xfrm>
              <a:off x="5914974" y="3835145"/>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84" name="Freeform 479">
              <a:extLst>
                <a:ext uri="{FF2B5EF4-FFF2-40B4-BE49-F238E27FC236}">
                  <a16:creationId xmlns:a16="http://schemas.microsoft.com/office/drawing/2014/main" xmlns="" id="{138BC53C-0EF1-45B8-BCD6-E77EAFB60251}"/>
                </a:ext>
              </a:extLst>
            </p:cNvPr>
            <p:cNvSpPr>
              <a:spLocks noChangeArrowheads="1"/>
            </p:cNvSpPr>
            <p:nvPr/>
          </p:nvSpPr>
          <p:spPr bwMode="auto">
            <a:xfrm>
              <a:off x="5297771" y="2129229"/>
              <a:ext cx="1209317" cy="1209317"/>
            </a:xfrm>
            <a:custGeom>
              <a:avLst/>
              <a:gdLst>
                <a:gd name="T0" fmla="*/ 2124 w 2125"/>
                <a:gd name="T1" fmla="*/ 1061 h 2124"/>
                <a:gd name="T2" fmla="*/ 2124 w 2125"/>
                <a:gd name="T3" fmla="*/ 1061 h 2124"/>
                <a:gd name="T4" fmla="*/ 1062 w 2125"/>
                <a:gd name="T5" fmla="*/ 2123 h 2124"/>
                <a:gd name="T6" fmla="*/ 0 w 2125"/>
                <a:gd name="T7" fmla="*/ 1061 h 2124"/>
                <a:gd name="T8" fmla="*/ 1062 w 2125"/>
                <a:gd name="T9" fmla="*/ 0 h 2124"/>
                <a:gd name="T10" fmla="*/ 2124 w 2125"/>
                <a:gd name="T11" fmla="*/ 1061 h 2124"/>
              </a:gdLst>
              <a:ahLst/>
              <a:cxnLst>
                <a:cxn ang="0">
                  <a:pos x="T0" y="T1"/>
                </a:cxn>
                <a:cxn ang="0">
                  <a:pos x="T2" y="T3"/>
                </a:cxn>
                <a:cxn ang="0">
                  <a:pos x="T4" y="T5"/>
                </a:cxn>
                <a:cxn ang="0">
                  <a:pos x="T6" y="T7"/>
                </a:cxn>
                <a:cxn ang="0">
                  <a:pos x="T8" y="T9"/>
                </a:cxn>
                <a:cxn ang="0">
                  <a:pos x="T10" y="T11"/>
                </a:cxn>
              </a:cxnLst>
              <a:rect l="0" t="0" r="r" b="b"/>
              <a:pathLst>
                <a:path w="2125" h="2124">
                  <a:moveTo>
                    <a:pt x="2124" y="1061"/>
                  </a:moveTo>
                  <a:lnTo>
                    <a:pt x="2124" y="1061"/>
                  </a:lnTo>
                  <a:cubicBezTo>
                    <a:pt x="2124" y="1650"/>
                    <a:pt x="1651" y="2123"/>
                    <a:pt x="1062" y="2123"/>
                  </a:cubicBezTo>
                  <a:cubicBezTo>
                    <a:pt x="473" y="2123"/>
                    <a:pt x="0" y="1650"/>
                    <a:pt x="0" y="1061"/>
                  </a:cubicBezTo>
                  <a:cubicBezTo>
                    <a:pt x="0" y="481"/>
                    <a:pt x="473" y="0"/>
                    <a:pt x="1062" y="0"/>
                  </a:cubicBezTo>
                  <a:cubicBezTo>
                    <a:pt x="1651" y="0"/>
                    <a:pt x="2124" y="481"/>
                    <a:pt x="2124" y="1061"/>
                  </a:cubicBezTo>
                </a:path>
              </a:pathLst>
            </a:custGeom>
            <a:solidFill>
              <a:srgbClr val="00283A"/>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85" name="Freeform 480">
              <a:extLst>
                <a:ext uri="{FF2B5EF4-FFF2-40B4-BE49-F238E27FC236}">
                  <a16:creationId xmlns:a16="http://schemas.microsoft.com/office/drawing/2014/main" xmlns="" id="{86F38ACA-F02C-459B-81D9-647132192481}"/>
                </a:ext>
              </a:extLst>
            </p:cNvPr>
            <p:cNvSpPr>
              <a:spLocks noChangeArrowheads="1"/>
            </p:cNvSpPr>
            <p:nvPr/>
          </p:nvSpPr>
          <p:spPr bwMode="auto">
            <a:xfrm>
              <a:off x="5725079" y="2300075"/>
              <a:ext cx="348746" cy="454122"/>
            </a:xfrm>
            <a:custGeom>
              <a:avLst/>
              <a:gdLst>
                <a:gd name="T0" fmla="*/ 572 w 615"/>
                <a:gd name="T1" fmla="*/ 372 h 796"/>
                <a:gd name="T2" fmla="*/ 572 w 615"/>
                <a:gd name="T3" fmla="*/ 372 h 796"/>
                <a:gd name="T4" fmla="*/ 556 w 615"/>
                <a:gd name="T5" fmla="*/ 372 h 796"/>
                <a:gd name="T6" fmla="*/ 556 w 615"/>
                <a:gd name="T7" fmla="*/ 256 h 796"/>
                <a:gd name="T8" fmla="*/ 307 w 615"/>
                <a:gd name="T9" fmla="*/ 0 h 796"/>
                <a:gd name="T10" fmla="*/ 50 w 615"/>
                <a:gd name="T11" fmla="*/ 256 h 796"/>
                <a:gd name="T12" fmla="*/ 50 w 615"/>
                <a:gd name="T13" fmla="*/ 372 h 796"/>
                <a:gd name="T14" fmla="*/ 41 w 615"/>
                <a:gd name="T15" fmla="*/ 372 h 796"/>
                <a:gd name="T16" fmla="*/ 0 w 615"/>
                <a:gd name="T17" fmla="*/ 413 h 796"/>
                <a:gd name="T18" fmla="*/ 0 w 615"/>
                <a:gd name="T19" fmla="*/ 762 h 796"/>
                <a:gd name="T20" fmla="*/ 41 w 615"/>
                <a:gd name="T21" fmla="*/ 795 h 796"/>
                <a:gd name="T22" fmla="*/ 572 w 615"/>
                <a:gd name="T23" fmla="*/ 795 h 796"/>
                <a:gd name="T24" fmla="*/ 614 w 615"/>
                <a:gd name="T25" fmla="*/ 762 h 796"/>
                <a:gd name="T26" fmla="*/ 614 w 615"/>
                <a:gd name="T27" fmla="*/ 413 h 796"/>
                <a:gd name="T28" fmla="*/ 572 w 615"/>
                <a:gd name="T29" fmla="*/ 372 h 796"/>
                <a:gd name="T30" fmla="*/ 108 w 615"/>
                <a:gd name="T31" fmla="*/ 256 h 796"/>
                <a:gd name="T32" fmla="*/ 108 w 615"/>
                <a:gd name="T33" fmla="*/ 256 h 796"/>
                <a:gd name="T34" fmla="*/ 307 w 615"/>
                <a:gd name="T35" fmla="*/ 49 h 796"/>
                <a:gd name="T36" fmla="*/ 506 w 615"/>
                <a:gd name="T37" fmla="*/ 256 h 796"/>
                <a:gd name="T38" fmla="*/ 506 w 615"/>
                <a:gd name="T39" fmla="*/ 372 h 796"/>
                <a:gd name="T40" fmla="*/ 108 w 615"/>
                <a:gd name="T41" fmla="*/ 372 h 796"/>
                <a:gd name="T42" fmla="*/ 108 w 615"/>
                <a:gd name="T43" fmla="*/ 256 h 796"/>
                <a:gd name="T44" fmla="*/ 564 w 615"/>
                <a:gd name="T45" fmla="*/ 745 h 796"/>
                <a:gd name="T46" fmla="*/ 564 w 615"/>
                <a:gd name="T47" fmla="*/ 745 h 796"/>
                <a:gd name="T48" fmla="*/ 50 w 615"/>
                <a:gd name="T49" fmla="*/ 745 h 796"/>
                <a:gd name="T50" fmla="*/ 50 w 615"/>
                <a:gd name="T51" fmla="*/ 422 h 796"/>
                <a:gd name="T52" fmla="*/ 564 w 615"/>
                <a:gd name="T53" fmla="*/ 422 h 796"/>
                <a:gd name="T54" fmla="*/ 564 w 615"/>
                <a:gd name="T55" fmla="*/ 745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5" h="796">
                  <a:moveTo>
                    <a:pt x="572" y="372"/>
                  </a:moveTo>
                  <a:lnTo>
                    <a:pt x="572" y="372"/>
                  </a:lnTo>
                  <a:cubicBezTo>
                    <a:pt x="556" y="372"/>
                    <a:pt x="556" y="372"/>
                    <a:pt x="556" y="372"/>
                  </a:cubicBezTo>
                  <a:cubicBezTo>
                    <a:pt x="556" y="256"/>
                    <a:pt x="556" y="256"/>
                    <a:pt x="556" y="256"/>
                  </a:cubicBezTo>
                  <a:cubicBezTo>
                    <a:pt x="556" y="115"/>
                    <a:pt x="448" y="0"/>
                    <a:pt x="307" y="0"/>
                  </a:cubicBezTo>
                  <a:cubicBezTo>
                    <a:pt x="166" y="0"/>
                    <a:pt x="50" y="115"/>
                    <a:pt x="50" y="256"/>
                  </a:cubicBezTo>
                  <a:cubicBezTo>
                    <a:pt x="50" y="372"/>
                    <a:pt x="50" y="372"/>
                    <a:pt x="50" y="372"/>
                  </a:cubicBezTo>
                  <a:cubicBezTo>
                    <a:pt x="41" y="372"/>
                    <a:pt x="41" y="372"/>
                    <a:pt x="41" y="372"/>
                  </a:cubicBezTo>
                  <a:cubicBezTo>
                    <a:pt x="17" y="372"/>
                    <a:pt x="0" y="389"/>
                    <a:pt x="0" y="413"/>
                  </a:cubicBezTo>
                  <a:cubicBezTo>
                    <a:pt x="0" y="762"/>
                    <a:pt x="0" y="762"/>
                    <a:pt x="0" y="762"/>
                  </a:cubicBezTo>
                  <a:cubicBezTo>
                    <a:pt x="0" y="778"/>
                    <a:pt x="17" y="795"/>
                    <a:pt x="41" y="795"/>
                  </a:cubicBezTo>
                  <a:cubicBezTo>
                    <a:pt x="572" y="795"/>
                    <a:pt x="572" y="795"/>
                    <a:pt x="572" y="795"/>
                  </a:cubicBezTo>
                  <a:cubicBezTo>
                    <a:pt x="597" y="795"/>
                    <a:pt x="614" y="778"/>
                    <a:pt x="614" y="762"/>
                  </a:cubicBezTo>
                  <a:cubicBezTo>
                    <a:pt x="614" y="413"/>
                    <a:pt x="614" y="413"/>
                    <a:pt x="614" y="413"/>
                  </a:cubicBezTo>
                  <a:cubicBezTo>
                    <a:pt x="614" y="389"/>
                    <a:pt x="597" y="372"/>
                    <a:pt x="572" y="372"/>
                  </a:cubicBezTo>
                  <a:close/>
                  <a:moveTo>
                    <a:pt x="108" y="256"/>
                  </a:moveTo>
                  <a:lnTo>
                    <a:pt x="108" y="256"/>
                  </a:lnTo>
                  <a:cubicBezTo>
                    <a:pt x="108" y="140"/>
                    <a:pt x="199" y="49"/>
                    <a:pt x="307" y="49"/>
                  </a:cubicBezTo>
                  <a:cubicBezTo>
                    <a:pt x="415" y="49"/>
                    <a:pt x="506" y="140"/>
                    <a:pt x="506" y="256"/>
                  </a:cubicBezTo>
                  <a:cubicBezTo>
                    <a:pt x="506" y="372"/>
                    <a:pt x="506" y="372"/>
                    <a:pt x="506" y="372"/>
                  </a:cubicBezTo>
                  <a:cubicBezTo>
                    <a:pt x="108" y="372"/>
                    <a:pt x="108" y="372"/>
                    <a:pt x="108" y="372"/>
                  </a:cubicBezTo>
                  <a:lnTo>
                    <a:pt x="108" y="256"/>
                  </a:lnTo>
                  <a:close/>
                  <a:moveTo>
                    <a:pt x="564" y="745"/>
                  </a:moveTo>
                  <a:lnTo>
                    <a:pt x="564" y="745"/>
                  </a:lnTo>
                  <a:cubicBezTo>
                    <a:pt x="50" y="745"/>
                    <a:pt x="50" y="745"/>
                    <a:pt x="50" y="745"/>
                  </a:cubicBezTo>
                  <a:cubicBezTo>
                    <a:pt x="50" y="422"/>
                    <a:pt x="50" y="422"/>
                    <a:pt x="50" y="422"/>
                  </a:cubicBezTo>
                  <a:cubicBezTo>
                    <a:pt x="564" y="422"/>
                    <a:pt x="564" y="422"/>
                    <a:pt x="564" y="422"/>
                  </a:cubicBezTo>
                  <a:lnTo>
                    <a:pt x="564" y="745"/>
                  </a:lnTo>
                  <a:close/>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86" name="Freeform 481">
              <a:extLst>
                <a:ext uri="{FF2B5EF4-FFF2-40B4-BE49-F238E27FC236}">
                  <a16:creationId xmlns:a16="http://schemas.microsoft.com/office/drawing/2014/main" xmlns="" id="{0AC10CC5-5758-419A-867E-3B5E35DC2065}"/>
                </a:ext>
              </a:extLst>
            </p:cNvPr>
            <p:cNvSpPr>
              <a:spLocks noChangeArrowheads="1"/>
            </p:cNvSpPr>
            <p:nvPr/>
          </p:nvSpPr>
          <p:spPr bwMode="auto">
            <a:xfrm>
              <a:off x="5968449" y="2593623"/>
              <a:ext cx="30108" cy="85305"/>
            </a:xfrm>
            <a:custGeom>
              <a:avLst/>
              <a:gdLst>
                <a:gd name="T0" fmla="*/ 25 w 51"/>
                <a:gd name="T1" fmla="*/ 149 h 150"/>
                <a:gd name="T2" fmla="*/ 25 w 51"/>
                <a:gd name="T3" fmla="*/ 149 h 150"/>
                <a:gd name="T4" fmla="*/ 50 w 51"/>
                <a:gd name="T5" fmla="*/ 116 h 150"/>
                <a:gd name="T6" fmla="*/ 50 w 51"/>
                <a:gd name="T7" fmla="*/ 25 h 150"/>
                <a:gd name="T8" fmla="*/ 25 w 51"/>
                <a:gd name="T9" fmla="*/ 0 h 150"/>
                <a:gd name="T10" fmla="*/ 0 w 51"/>
                <a:gd name="T11" fmla="*/ 25 h 150"/>
                <a:gd name="T12" fmla="*/ 0 w 51"/>
                <a:gd name="T13" fmla="*/ 116 h 150"/>
                <a:gd name="T14" fmla="*/ 25 w 51"/>
                <a:gd name="T15" fmla="*/ 14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50">
                  <a:moveTo>
                    <a:pt x="25" y="149"/>
                  </a:moveTo>
                  <a:lnTo>
                    <a:pt x="25" y="149"/>
                  </a:lnTo>
                  <a:cubicBezTo>
                    <a:pt x="42" y="149"/>
                    <a:pt x="50" y="133"/>
                    <a:pt x="50" y="116"/>
                  </a:cubicBezTo>
                  <a:cubicBezTo>
                    <a:pt x="50" y="25"/>
                    <a:pt x="50" y="25"/>
                    <a:pt x="50" y="25"/>
                  </a:cubicBezTo>
                  <a:cubicBezTo>
                    <a:pt x="50" y="8"/>
                    <a:pt x="42" y="0"/>
                    <a:pt x="25" y="0"/>
                  </a:cubicBezTo>
                  <a:cubicBezTo>
                    <a:pt x="9" y="0"/>
                    <a:pt x="0" y="8"/>
                    <a:pt x="0" y="25"/>
                  </a:cubicBezTo>
                  <a:cubicBezTo>
                    <a:pt x="0" y="116"/>
                    <a:pt x="0" y="116"/>
                    <a:pt x="0" y="116"/>
                  </a:cubicBezTo>
                  <a:cubicBezTo>
                    <a:pt x="0" y="133"/>
                    <a:pt x="9" y="149"/>
                    <a:pt x="25" y="149"/>
                  </a:cubicBezTo>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2ED44A16-498C-4E59-8323-400401187F25}"/>
                </a:ext>
              </a:extLst>
            </p:cNvPr>
            <p:cNvPicPr>
              <a:picLocks noChangeAspect="1"/>
            </p:cNvPicPr>
            <p:nvPr/>
          </p:nvPicPr>
          <p:blipFill>
            <a:blip r:embed="rId10"/>
            <a:stretch>
              <a:fillRect/>
            </a:stretch>
          </p:blipFill>
          <p:spPr>
            <a:xfrm>
              <a:off x="5315703" y="3897701"/>
              <a:ext cx="1286367" cy="981541"/>
            </a:xfrm>
            <a:prstGeom prst="rect">
              <a:avLst/>
            </a:prstGeom>
            <a:ln>
              <a:solidFill>
                <a:schemeClr val="bg2">
                  <a:lumMod val="50000"/>
                </a:schemeClr>
              </a:solidFill>
            </a:ln>
          </p:spPr>
        </p:pic>
        <p:sp>
          <p:nvSpPr>
            <p:cNvPr id="91" name="TextBox 90">
              <a:extLst>
                <a:ext uri="{FF2B5EF4-FFF2-40B4-BE49-F238E27FC236}">
                  <a16:creationId xmlns:a16="http://schemas.microsoft.com/office/drawing/2014/main" xmlns="" id="{9A6560EF-5B6E-47D5-8F1F-1C3E816C4078}"/>
                </a:ext>
              </a:extLst>
            </p:cNvPr>
            <p:cNvSpPr txBox="1"/>
            <p:nvPr/>
          </p:nvSpPr>
          <p:spPr>
            <a:xfrm>
              <a:off x="5369376" y="4821638"/>
              <a:ext cx="11560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9Slide03 SFU Futura_12" panose="00000400000000000000" pitchFamily="2" charset="0"/>
                  <a:ea typeface="+mn-ea"/>
                  <a:cs typeface="+mn-cs"/>
                </a:rPr>
                <a:t>Chia sẽ</a:t>
              </a:r>
            </a:p>
          </p:txBody>
        </p:sp>
        <p:sp>
          <p:nvSpPr>
            <p:cNvPr id="88" name="Hình chữ nhật 177">
              <a:extLst>
                <a:ext uri="{FF2B5EF4-FFF2-40B4-BE49-F238E27FC236}">
                  <a16:creationId xmlns:a16="http://schemas.microsoft.com/office/drawing/2014/main" xmlns="" id="{611AA8A5-B6C2-4D27-8C33-8A004AD0726C}"/>
                </a:ext>
              </a:extLst>
            </p:cNvPr>
            <p:cNvSpPr/>
            <p:nvPr/>
          </p:nvSpPr>
          <p:spPr>
            <a:xfrm>
              <a:off x="5439319" y="2802754"/>
              <a:ext cx="12093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B</a:t>
              </a:r>
              <a:r>
                <a:rPr kumimoji="0" lang="vi-VN"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ư</a:t>
              </a: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ớc 3 </a:t>
              </a:r>
              <a:endParaRPr kumimoji="0" lang="en-US" sz="2000" b="0"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grpSp>
      <p:sp>
        <p:nvSpPr>
          <p:cNvPr id="101" name="TextBox 100">
            <a:extLst>
              <a:ext uri="{FF2B5EF4-FFF2-40B4-BE49-F238E27FC236}">
                <a16:creationId xmlns:a16="http://schemas.microsoft.com/office/drawing/2014/main" xmlns="" id="{E6AAFFA0-57BC-9137-A62C-636D745D8938}"/>
              </a:ext>
            </a:extLst>
          </p:cNvPr>
          <p:cNvSpPr txBox="1">
            <a:spLocks noChangeArrowheads="1"/>
          </p:cNvSpPr>
          <p:nvPr/>
        </p:nvSpPr>
        <p:spPr bwMode="auto">
          <a:xfrm>
            <a:off x="2608075" y="77790"/>
            <a:ext cx="6368257" cy="60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7F7F7F"/>
                </a:solidFill>
                <a:latin typeface="Century Gothic" pitchFamily="34" charset="0"/>
              </a:defRPr>
            </a:lvl1pPr>
            <a:lvl2pPr>
              <a:defRPr sz="1600">
                <a:solidFill>
                  <a:srgbClr val="7F7F7F"/>
                </a:solidFill>
                <a:latin typeface="Century Gothic" pitchFamily="34" charset="0"/>
              </a:defRPr>
            </a:lvl2pPr>
            <a:lvl3pPr>
              <a:defRPr sz="1600">
                <a:solidFill>
                  <a:srgbClr val="7F7F7F"/>
                </a:solidFill>
                <a:latin typeface="Century Gothic" pitchFamily="34" charset="0"/>
              </a:defRPr>
            </a:lvl3pPr>
            <a:lvl4pPr>
              <a:defRPr sz="1600">
                <a:solidFill>
                  <a:srgbClr val="7F7F7F"/>
                </a:solidFill>
                <a:latin typeface="Century Gothic" pitchFamily="34" charset="0"/>
              </a:defRPr>
            </a:lvl4pPr>
            <a:lvl5pPr>
              <a:defRPr sz="1600">
                <a:solidFill>
                  <a:srgbClr val="7F7F7F"/>
                </a:solidFill>
                <a:latin typeface="Century Gothic" pitchFamily="34" charset="0"/>
              </a:defRPr>
            </a:lvl5pPr>
            <a:lvl6pPr eaLnBrk="0" fontAlgn="base" hangingPunct="0">
              <a:spcAft>
                <a:spcPct val="0"/>
              </a:spcAft>
              <a:buFont typeface="Arial" charset="0"/>
              <a:buChar char="•"/>
              <a:defRPr sz="1600">
                <a:solidFill>
                  <a:srgbClr val="7F7F7F"/>
                </a:solidFill>
                <a:latin typeface="Century Gothic" pitchFamily="34" charset="0"/>
              </a:defRPr>
            </a:lvl6pPr>
            <a:lvl7pPr eaLnBrk="0" fontAlgn="base" hangingPunct="0">
              <a:spcAft>
                <a:spcPct val="0"/>
              </a:spcAft>
              <a:buFont typeface="Arial" charset="0"/>
              <a:defRPr sz="1600">
                <a:solidFill>
                  <a:srgbClr val="7F7F7F"/>
                </a:solidFill>
                <a:latin typeface="Century Gothic" pitchFamily="34" charset="0"/>
              </a:defRPr>
            </a:lvl7pPr>
            <a:lvl8pPr eaLnBrk="0" fontAlgn="base" hangingPunct="0">
              <a:spcAft>
                <a:spcPct val="0"/>
              </a:spcAft>
              <a:buFont typeface="Arial" charset="0"/>
              <a:buChar char="•"/>
              <a:defRPr sz="1600">
                <a:solidFill>
                  <a:srgbClr val="7F7F7F"/>
                </a:solidFill>
                <a:latin typeface="Century Gothic" pitchFamily="34" charset="0"/>
              </a:defRPr>
            </a:lvl8pPr>
            <a:lvl9pPr eaLnBrk="0" fontAlgn="base" hangingPunct="0">
              <a:spcAft>
                <a:spcPct val="0"/>
              </a:spcAft>
              <a:buFont typeface="Arial" charset="0"/>
              <a:defRPr sz="1600">
                <a:solidFill>
                  <a:srgbClr val="7F7F7F"/>
                </a:solidFill>
                <a:latin typeface="Century Gothic"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a:ln>
                  <a:noFill/>
                </a:ln>
                <a:solidFill>
                  <a:srgbClr val="FF3F5F"/>
                </a:solidFill>
                <a:effectLst/>
                <a:uLnTx/>
                <a:uFillTx/>
                <a:latin typeface="#9Slide03 SFU Futura_05" panose="00000800000000000000" pitchFamily="2" charset="0"/>
                <a:ea typeface="#9Slide05 SVNQuarzo" panose="04000000000000000000" pitchFamily="82" charset="0"/>
                <a:cs typeface="#9Slide03 SVNAguda" pitchFamily="2" charset="0"/>
              </a:rPr>
              <a:t>HOẠT ĐỘNG LUYỆN TẬP</a:t>
            </a:r>
            <a:endParaRPr kumimoji="0" lang="en-US" altLang="en-US" sz="3200" b="1" i="0" u="none" strike="noStrike" kern="1200" cap="none" spc="0" normalizeH="0" baseline="0" noProof="0" dirty="0">
              <a:ln>
                <a:noFill/>
              </a:ln>
              <a:solidFill>
                <a:srgbClr val="FF3F5F"/>
              </a:solidFill>
              <a:effectLst/>
              <a:uLnTx/>
              <a:uFillTx/>
              <a:latin typeface="#9Slide03 SFU Futura_05" panose="00000800000000000000" pitchFamily="2" charset="0"/>
              <a:ea typeface="#9Slide05 SVNQuarzo" panose="04000000000000000000" pitchFamily="82" charset="0"/>
              <a:cs typeface="#9Slide03 SVNAguda" pitchFamily="2" charset="0"/>
            </a:endParaRPr>
          </a:p>
        </p:txBody>
      </p:sp>
      <p:cxnSp>
        <p:nvCxnSpPr>
          <p:cNvPr id="103" name="Đường nối Thẳng 10">
            <a:extLst>
              <a:ext uri="{FF2B5EF4-FFF2-40B4-BE49-F238E27FC236}">
                <a16:creationId xmlns:a16="http://schemas.microsoft.com/office/drawing/2014/main" xmlns="" id="{7BF8F370-6427-844E-C03E-C53AD94DB6FC}"/>
              </a:ext>
            </a:extLst>
          </p:cNvPr>
          <p:cNvCxnSpPr>
            <a:cxnSpLocks/>
          </p:cNvCxnSpPr>
          <p:nvPr/>
        </p:nvCxnSpPr>
        <p:spPr>
          <a:xfrm>
            <a:off x="3651522" y="681437"/>
            <a:ext cx="4281362" cy="0"/>
          </a:xfrm>
          <a:prstGeom prst="line">
            <a:avLst/>
          </a:prstGeom>
          <a:noFill/>
          <a:ln w="28575" cap="flat" cmpd="sng" algn="ctr">
            <a:solidFill>
              <a:srgbClr val="FF0000"/>
            </a:solidFill>
            <a:prstDash val="sysDash"/>
            <a:miter lim="800000"/>
          </a:ln>
          <a:effectLst/>
        </p:spPr>
      </p:cxnSp>
      <p:sp>
        <p:nvSpPr>
          <p:cNvPr id="106" name="Rounded Rectangle 105"/>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01:00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07" name="Rounded Rectangle 106"/>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08" name="Rounded Rectangle 107"/>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09" name="Rounded Rectangle 108"/>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10" name="Rounded Rectangle 109"/>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11" name="Rounded Rectangle 110"/>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12" name="Rounded Rectangle 111"/>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13" name="Rounded Rectangle 112"/>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14" name="Rounded Rectangle 113"/>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15" name="Rounded Rectangle 114"/>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16" name="Rounded Rectangle 115"/>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17" name="Rounded Rectangle 116"/>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18" name="Rounded Rectangle 117"/>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19" name="Rounded Rectangle 118"/>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20" name="Rounded Rectangle 119"/>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21" name="Rounded Rectangle 120"/>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22" name="Rounded Rectangle 121"/>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23" name="Rounded Rectangle 122"/>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24" name="Rounded Rectangle 123"/>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25" name="Rounded Rectangle 124"/>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26" name="Rounded Rectangle 125"/>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27" name="Rounded Rectangle 126"/>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28" name="Rounded Rectangle 127"/>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29" name="Rounded Rectangle 128"/>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30" name="Rounded Rectangle 129"/>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31" name="Rounded Rectangle 130"/>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32" name="Rounded Rectangle 131"/>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33" name="Rounded Rectangle 132"/>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34" name="Rounded Rectangle 133"/>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35" name="Rounded Rectangle 134"/>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36" name="Rounded Rectangle 135"/>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37" name="Rounded Rectangle 136"/>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38" name="Rounded Rectangle 137"/>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39" name="Rounded Rectangle 138"/>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40" name="Rounded Rectangle 139"/>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41" name="Rounded Rectangle 140"/>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42" name="Rounded Rectangle 141"/>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43" name="Rounded Rectangle 142"/>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44" name="Rounded Rectangle 143"/>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45" name="Rounded Rectangle 144"/>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46" name="Rounded Rectangle 145"/>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47" name="Rounded Rectangle 146"/>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48" name="Rounded Rectangle 147"/>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49" name="Rounded Rectangle 148"/>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50" name="Rounded Rectangle 149"/>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51" name="Rounded Rectangle 150"/>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52" name="Rounded Rectangle 151"/>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53" name="Rounded Rectangle 152"/>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54" name="Rounded Rectangle 153"/>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55" name="Rounded Rectangle 154"/>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56" name="Rounded Rectangle 155"/>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57" name="Rounded Rectangle 156"/>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58" name="Rounded Rectangle 157"/>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59" name="Rounded Rectangle 158"/>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60" name="Rounded Rectangle 159"/>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61" name="Rounded Rectangle 160"/>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62" name="Rounded Rectangle 161"/>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63" name="Rounded Rectangle 162"/>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64" name="Rounded Rectangle 163"/>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65" name="Rounded Rectangle 164"/>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66" name="Rounded Rectangle 165"/>
          <p:cNvSpPr/>
          <p:nvPr/>
        </p:nvSpPr>
        <p:spPr>
          <a:xfrm>
            <a:off x="268170" y="5901935"/>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B050"/>
                </a:solidFill>
                <a:effectLst/>
                <a:uLnTx/>
                <a:uFillTx/>
                <a:latin typeface=".VnArial NarrowH" pitchFamily="34" charset="0"/>
                <a:ea typeface="+mn-ea"/>
                <a:cs typeface="+mn-cs"/>
              </a:rPr>
              <a:t>1 </a:t>
            </a:r>
            <a:r>
              <a:rPr kumimoji="0" lang="en-US" sz="2400" b="1" i="0" u="none" strike="noStrike" kern="0" cap="none" spc="0" normalizeH="0" baseline="0" noProof="0" dirty="0" err="1" smtClean="0">
                <a:ln>
                  <a:noFill/>
                </a:ln>
                <a:solidFill>
                  <a:srgbClr val="00B050"/>
                </a:solidFill>
                <a:effectLst/>
                <a:uLnTx/>
                <a:uFillTx/>
                <a:latin typeface=".VnArial NarrowH" pitchFamily="34" charset="0"/>
                <a:ea typeface="+mn-ea"/>
                <a:cs typeface="+mn-cs"/>
              </a:rPr>
              <a:t>PHÚT</a:t>
            </a:r>
            <a:endParaRPr kumimoji="0" lang="en-US" sz="2400" b="1" i="0" u="none" strike="noStrike" kern="0" cap="none" spc="0" normalizeH="0" baseline="0" noProof="0" dirty="0">
              <a:ln>
                <a:noFill/>
              </a:ln>
              <a:solidFill>
                <a:srgbClr val="00B050"/>
              </a:solidFill>
              <a:effectLst/>
              <a:uLnTx/>
              <a:uFillTx/>
              <a:latin typeface=".VnArial NarrowH" pitchFamily="34" charset="0"/>
              <a:ea typeface="+mn-ea"/>
              <a:cs typeface="+mn-cs"/>
            </a:endParaRPr>
          </a:p>
        </p:txBody>
      </p:sp>
      <p:sp>
        <p:nvSpPr>
          <p:cNvPr id="167" name="Rounded Rectangle 166"/>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01:00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68" name="Rounded Rectangle 167"/>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69" name="Rounded Rectangle 168"/>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70" name="Rounded Rectangle 169"/>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71" name="Rounded Rectangle 170"/>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72" name="Rounded Rectangle 171"/>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73" name="Rounded Rectangle 172"/>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74" name="Rounded Rectangle 173"/>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75" name="Rounded Rectangle 174"/>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76" name="Rounded Rectangle 175"/>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77" name="Rounded Rectangle 176"/>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00:50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78" name="Rounded Rectangle 177"/>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79" name="Rounded Rectangle 178"/>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80" name="Rounded Rectangle 179"/>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81" name="Rounded Rectangle 180"/>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82" name="Rounded Rectangle 181"/>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83" name="Rounded Rectangle 182"/>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84" name="Rounded Rectangle 183"/>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85" name="Rounded Rectangle 184"/>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86" name="Rounded Rectangle 185"/>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87" name="Rounded Rectangle 186"/>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00:40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88" name="Rounded Rectangle 187"/>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89" name="Rounded Rectangle 188"/>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90" name="Rounded Rectangle 189"/>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91" name="Rounded Rectangle 190"/>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92" name="Rounded Rectangle 191"/>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93" name="Rounded Rectangle 192"/>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94" name="Rounded Rectangle 193"/>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95" name="Rounded Rectangle 194"/>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96" name="Rounded Rectangle 195"/>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97" name="Rounded Rectangle 196"/>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00:30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98" name="Rounded Rectangle 197"/>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199" name="Rounded Rectangle 198"/>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00" name="Rounded Rectangle 199"/>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01" name="Rounded Rectangle 200"/>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02" name="Rounded Rectangle 201"/>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03" name="Rounded Rectangle 202"/>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04" name="Rounded Rectangle 203"/>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05" name="Rounded Rectangle 204"/>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06" name="Rounded Rectangle 205"/>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07" name="Rounded Rectangle 206"/>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00:20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08" name="Rounded Rectangle 207"/>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09" name="Rounded Rectangle 208"/>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10" name="Rounded Rectangle 209"/>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11" name="Rounded Rectangle 210"/>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12" name="Rounded Rectangle 211"/>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13" name="Rounded Rectangle 212"/>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14" name="Rounded Rectangle 213"/>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15" name="Rounded Rectangle 214"/>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16" name="Rounded Rectangle 215"/>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17" name="Rounded Rectangle 216"/>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00:10</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18" name="Rounded Rectangle 217"/>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00:09</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19" name="Rounded Rectangle 218"/>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00:08</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20" name="Rounded Rectangle 219"/>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00:07</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21" name="Rounded Rectangle 220"/>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00:06</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22" name="Rounded Rectangle 221"/>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00:05</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23" name="Rounded Rectangle 222"/>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00:04</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24" name="Rounded Rectangle 223"/>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00:03</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25" name="Rounded Rectangle 224"/>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00:02</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26" name="Rounded Rectangle 225"/>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ysClr val="window" lastClr="FFFFFF"/>
                </a:solidFill>
                <a:effectLst/>
                <a:uLnTx/>
                <a:uFillTx/>
                <a:latin typeface=".VnArial NarrowH" pitchFamily="34" charset="0"/>
                <a:ea typeface="+mn-ea"/>
                <a:cs typeface="+mn-cs"/>
              </a:rPr>
              <a:t>00:01</a:t>
            </a:r>
            <a:endParaRPr kumimoji="0" lang="en-US" sz="3200" b="0" i="0" u="none" strike="noStrike" kern="0" cap="none" spc="0" normalizeH="0" baseline="0" noProof="0">
              <a:ln>
                <a:noFill/>
              </a:ln>
              <a:solidFill>
                <a:sysClr val="window" lastClr="FFFFFF"/>
              </a:solidFill>
              <a:effectLst/>
              <a:uLnTx/>
              <a:uFillTx/>
              <a:latin typeface=".VnArial NarrowH" pitchFamily="34" charset="0"/>
              <a:ea typeface="+mn-ea"/>
              <a:cs typeface="+mn-cs"/>
            </a:endParaRPr>
          </a:p>
        </p:txBody>
      </p:sp>
      <p:sp>
        <p:nvSpPr>
          <p:cNvPr id="227" name="Rounded Rectangle 226"/>
          <p:cNvSpPr/>
          <p:nvPr/>
        </p:nvSpPr>
        <p:spPr>
          <a:xfrm>
            <a:off x="2778281" y="5969273"/>
            <a:ext cx="1295400" cy="6858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B050"/>
                </a:solidFill>
                <a:effectLst/>
                <a:uLnTx/>
                <a:uFillTx/>
                <a:latin typeface=".VnArial NarrowH" pitchFamily="34" charset="0"/>
                <a:ea typeface="+mn-ea"/>
                <a:cs typeface="+mn-cs"/>
              </a:rPr>
              <a:t>1 </a:t>
            </a:r>
            <a:r>
              <a:rPr kumimoji="0" lang="en-US" sz="2400" b="1" i="0" u="none" strike="noStrike" kern="0" cap="none" spc="0" normalizeH="0" baseline="0" noProof="0" dirty="0" err="1" smtClean="0">
                <a:ln>
                  <a:noFill/>
                </a:ln>
                <a:solidFill>
                  <a:srgbClr val="00B050"/>
                </a:solidFill>
                <a:effectLst/>
                <a:uLnTx/>
                <a:uFillTx/>
                <a:latin typeface=".VnArial NarrowH" pitchFamily="34" charset="0"/>
                <a:ea typeface="+mn-ea"/>
                <a:cs typeface="+mn-cs"/>
              </a:rPr>
              <a:t>PHÚT</a:t>
            </a:r>
            <a:endParaRPr kumimoji="0" lang="en-US" sz="2400" b="1" i="0" u="none" strike="noStrike" kern="0" cap="none" spc="0" normalizeH="0" baseline="0" noProof="0" dirty="0">
              <a:ln>
                <a:noFill/>
              </a:ln>
              <a:solidFill>
                <a:srgbClr val="00B050"/>
              </a:solidFill>
              <a:effectLst/>
              <a:uLnTx/>
              <a:uFillTx/>
              <a:latin typeface=".VnArial NarrowH" pitchFamily="34" charset="0"/>
              <a:ea typeface="+mn-ea"/>
              <a:cs typeface="+mn-cs"/>
            </a:endParaRPr>
          </a:p>
        </p:txBody>
      </p:sp>
    </p:spTree>
    <p:extLst>
      <p:ext uri="{BB962C8B-B14F-4D97-AF65-F5344CB8AC3E}">
        <p14:creationId xmlns:p14="http://schemas.microsoft.com/office/powerpoint/2010/main" val="32355413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1" fill="hold" nodeType="with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wipe(up)">
                                      <p:cBhvr>
                                        <p:cTn id="20" dur="500"/>
                                        <p:tgtEl>
                                          <p:spTgt spid="10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par>
                                <p:cTn id="26" presetID="22" presetClass="entr" presetSubtype="1" fill="hold" nodeType="with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wipe(up)">
                                      <p:cBhvr>
                                        <p:cTn id="28" dur="500"/>
                                        <p:tgtEl>
                                          <p:spTgt spid="10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wipe(down)">
                                      <p:cBhvr>
                                        <p:cTn id="33" dur="500"/>
                                        <p:tgtEl>
                                          <p:spTgt spid="10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par>
                          <p:cTn id="47" fill="hold">
                            <p:stCondLst>
                              <p:cond delay="500"/>
                            </p:stCondLst>
                            <p:childTnLst>
                              <p:par>
                                <p:cTn id="48" presetID="11" presetClass="entr" presetSubtype="0" fill="hold" grpId="0" nodeType="afterEffect">
                                  <p:stCondLst>
                                    <p:cond delay="0"/>
                                  </p:stCondLst>
                                  <p:childTnLst>
                                    <p:set>
                                      <p:cBhvr>
                                        <p:cTn id="49" dur="1000">
                                          <p:stCondLst>
                                            <p:cond delay="0"/>
                                          </p:stCondLst>
                                        </p:cTn>
                                        <p:tgtEl>
                                          <p:spTgt spid="106"/>
                                        </p:tgtEl>
                                        <p:attrNameLst>
                                          <p:attrName>style.visibility</p:attrName>
                                        </p:attrNameLst>
                                      </p:cBhvr>
                                      <p:to>
                                        <p:strVal val="visible"/>
                                      </p:to>
                                    </p:set>
                                  </p:childTnLst>
                                </p:cTn>
                              </p:par>
                            </p:childTnLst>
                          </p:cTn>
                        </p:par>
                        <p:par>
                          <p:cTn id="50" fill="hold">
                            <p:stCondLst>
                              <p:cond delay="1500"/>
                            </p:stCondLst>
                            <p:childTnLst>
                              <p:par>
                                <p:cTn id="51" presetID="11" presetClass="entr" presetSubtype="0" fill="hold" grpId="0" nodeType="afterEffect">
                                  <p:stCondLst>
                                    <p:cond delay="0"/>
                                  </p:stCondLst>
                                  <p:childTnLst>
                                    <p:set>
                                      <p:cBhvr>
                                        <p:cTn id="52" dur="1000">
                                          <p:stCondLst>
                                            <p:cond delay="0"/>
                                          </p:stCondLst>
                                        </p:cTn>
                                        <p:tgtEl>
                                          <p:spTgt spid="107"/>
                                        </p:tgtEl>
                                        <p:attrNameLst>
                                          <p:attrName>style.visibility</p:attrName>
                                        </p:attrNameLst>
                                      </p:cBhvr>
                                      <p:to>
                                        <p:strVal val="visible"/>
                                      </p:to>
                                    </p:set>
                                  </p:childTnLst>
                                </p:cTn>
                              </p:par>
                            </p:childTnLst>
                          </p:cTn>
                        </p:par>
                        <p:par>
                          <p:cTn id="53" fill="hold">
                            <p:stCondLst>
                              <p:cond delay="2500"/>
                            </p:stCondLst>
                            <p:childTnLst>
                              <p:par>
                                <p:cTn id="54" presetID="11" presetClass="entr" presetSubtype="0" fill="hold" grpId="0" nodeType="afterEffect">
                                  <p:stCondLst>
                                    <p:cond delay="0"/>
                                  </p:stCondLst>
                                  <p:childTnLst>
                                    <p:set>
                                      <p:cBhvr>
                                        <p:cTn id="55" dur="1000">
                                          <p:stCondLst>
                                            <p:cond delay="0"/>
                                          </p:stCondLst>
                                        </p:cTn>
                                        <p:tgtEl>
                                          <p:spTgt spid="108"/>
                                        </p:tgtEl>
                                        <p:attrNameLst>
                                          <p:attrName>style.visibility</p:attrName>
                                        </p:attrNameLst>
                                      </p:cBhvr>
                                      <p:to>
                                        <p:strVal val="visible"/>
                                      </p:to>
                                    </p:set>
                                  </p:childTnLst>
                                </p:cTn>
                              </p:par>
                            </p:childTnLst>
                          </p:cTn>
                        </p:par>
                        <p:par>
                          <p:cTn id="56" fill="hold">
                            <p:stCondLst>
                              <p:cond delay="3500"/>
                            </p:stCondLst>
                            <p:childTnLst>
                              <p:par>
                                <p:cTn id="57" presetID="11" presetClass="entr" presetSubtype="0" fill="hold" grpId="0" nodeType="afterEffect">
                                  <p:stCondLst>
                                    <p:cond delay="0"/>
                                  </p:stCondLst>
                                  <p:childTnLst>
                                    <p:set>
                                      <p:cBhvr>
                                        <p:cTn id="58" dur="1000">
                                          <p:stCondLst>
                                            <p:cond delay="0"/>
                                          </p:stCondLst>
                                        </p:cTn>
                                        <p:tgtEl>
                                          <p:spTgt spid="109"/>
                                        </p:tgtEl>
                                        <p:attrNameLst>
                                          <p:attrName>style.visibility</p:attrName>
                                        </p:attrNameLst>
                                      </p:cBhvr>
                                      <p:to>
                                        <p:strVal val="visible"/>
                                      </p:to>
                                    </p:set>
                                  </p:childTnLst>
                                </p:cTn>
                              </p:par>
                            </p:childTnLst>
                          </p:cTn>
                        </p:par>
                        <p:par>
                          <p:cTn id="59" fill="hold">
                            <p:stCondLst>
                              <p:cond delay="4500"/>
                            </p:stCondLst>
                            <p:childTnLst>
                              <p:par>
                                <p:cTn id="60" presetID="11" presetClass="entr" presetSubtype="0" fill="hold" grpId="0" nodeType="afterEffect">
                                  <p:stCondLst>
                                    <p:cond delay="0"/>
                                  </p:stCondLst>
                                  <p:childTnLst>
                                    <p:set>
                                      <p:cBhvr>
                                        <p:cTn id="61" dur="1000">
                                          <p:stCondLst>
                                            <p:cond delay="0"/>
                                          </p:stCondLst>
                                        </p:cTn>
                                        <p:tgtEl>
                                          <p:spTgt spid="110"/>
                                        </p:tgtEl>
                                        <p:attrNameLst>
                                          <p:attrName>style.visibility</p:attrName>
                                        </p:attrNameLst>
                                      </p:cBhvr>
                                      <p:to>
                                        <p:strVal val="visible"/>
                                      </p:to>
                                    </p:set>
                                  </p:childTnLst>
                                </p:cTn>
                              </p:par>
                            </p:childTnLst>
                          </p:cTn>
                        </p:par>
                        <p:par>
                          <p:cTn id="62" fill="hold">
                            <p:stCondLst>
                              <p:cond delay="5500"/>
                            </p:stCondLst>
                            <p:childTnLst>
                              <p:par>
                                <p:cTn id="63" presetID="11" presetClass="entr" presetSubtype="0" fill="hold" grpId="0" nodeType="afterEffect">
                                  <p:stCondLst>
                                    <p:cond delay="0"/>
                                  </p:stCondLst>
                                  <p:childTnLst>
                                    <p:set>
                                      <p:cBhvr>
                                        <p:cTn id="64" dur="1000">
                                          <p:stCondLst>
                                            <p:cond delay="0"/>
                                          </p:stCondLst>
                                        </p:cTn>
                                        <p:tgtEl>
                                          <p:spTgt spid="111"/>
                                        </p:tgtEl>
                                        <p:attrNameLst>
                                          <p:attrName>style.visibility</p:attrName>
                                        </p:attrNameLst>
                                      </p:cBhvr>
                                      <p:to>
                                        <p:strVal val="visible"/>
                                      </p:to>
                                    </p:set>
                                  </p:childTnLst>
                                </p:cTn>
                              </p:par>
                            </p:childTnLst>
                          </p:cTn>
                        </p:par>
                        <p:par>
                          <p:cTn id="65" fill="hold">
                            <p:stCondLst>
                              <p:cond delay="6500"/>
                            </p:stCondLst>
                            <p:childTnLst>
                              <p:par>
                                <p:cTn id="66" presetID="11" presetClass="entr" presetSubtype="0" fill="hold" grpId="0" nodeType="afterEffect">
                                  <p:stCondLst>
                                    <p:cond delay="0"/>
                                  </p:stCondLst>
                                  <p:childTnLst>
                                    <p:set>
                                      <p:cBhvr>
                                        <p:cTn id="67" dur="1000">
                                          <p:stCondLst>
                                            <p:cond delay="0"/>
                                          </p:stCondLst>
                                        </p:cTn>
                                        <p:tgtEl>
                                          <p:spTgt spid="112"/>
                                        </p:tgtEl>
                                        <p:attrNameLst>
                                          <p:attrName>style.visibility</p:attrName>
                                        </p:attrNameLst>
                                      </p:cBhvr>
                                      <p:to>
                                        <p:strVal val="visible"/>
                                      </p:to>
                                    </p:set>
                                  </p:childTnLst>
                                </p:cTn>
                              </p:par>
                            </p:childTnLst>
                          </p:cTn>
                        </p:par>
                        <p:par>
                          <p:cTn id="68" fill="hold">
                            <p:stCondLst>
                              <p:cond delay="7500"/>
                            </p:stCondLst>
                            <p:childTnLst>
                              <p:par>
                                <p:cTn id="69" presetID="11" presetClass="entr" presetSubtype="0" fill="hold" grpId="0" nodeType="afterEffect">
                                  <p:stCondLst>
                                    <p:cond delay="0"/>
                                  </p:stCondLst>
                                  <p:childTnLst>
                                    <p:set>
                                      <p:cBhvr>
                                        <p:cTn id="70" dur="1000">
                                          <p:stCondLst>
                                            <p:cond delay="0"/>
                                          </p:stCondLst>
                                        </p:cTn>
                                        <p:tgtEl>
                                          <p:spTgt spid="113"/>
                                        </p:tgtEl>
                                        <p:attrNameLst>
                                          <p:attrName>style.visibility</p:attrName>
                                        </p:attrNameLst>
                                      </p:cBhvr>
                                      <p:to>
                                        <p:strVal val="visible"/>
                                      </p:to>
                                    </p:set>
                                  </p:childTnLst>
                                </p:cTn>
                              </p:par>
                            </p:childTnLst>
                          </p:cTn>
                        </p:par>
                        <p:par>
                          <p:cTn id="71" fill="hold">
                            <p:stCondLst>
                              <p:cond delay="8500"/>
                            </p:stCondLst>
                            <p:childTnLst>
                              <p:par>
                                <p:cTn id="72" presetID="11" presetClass="entr" presetSubtype="0" fill="hold" grpId="0" nodeType="afterEffect">
                                  <p:stCondLst>
                                    <p:cond delay="0"/>
                                  </p:stCondLst>
                                  <p:childTnLst>
                                    <p:set>
                                      <p:cBhvr>
                                        <p:cTn id="73" dur="1000">
                                          <p:stCondLst>
                                            <p:cond delay="0"/>
                                          </p:stCondLst>
                                        </p:cTn>
                                        <p:tgtEl>
                                          <p:spTgt spid="114"/>
                                        </p:tgtEl>
                                        <p:attrNameLst>
                                          <p:attrName>style.visibility</p:attrName>
                                        </p:attrNameLst>
                                      </p:cBhvr>
                                      <p:to>
                                        <p:strVal val="visible"/>
                                      </p:to>
                                    </p:set>
                                  </p:childTnLst>
                                </p:cTn>
                              </p:par>
                            </p:childTnLst>
                          </p:cTn>
                        </p:par>
                        <p:par>
                          <p:cTn id="74" fill="hold">
                            <p:stCondLst>
                              <p:cond delay="9500"/>
                            </p:stCondLst>
                            <p:childTnLst>
                              <p:par>
                                <p:cTn id="75" presetID="11" presetClass="entr" presetSubtype="0" fill="hold" grpId="0" nodeType="afterEffect">
                                  <p:stCondLst>
                                    <p:cond delay="0"/>
                                  </p:stCondLst>
                                  <p:childTnLst>
                                    <p:set>
                                      <p:cBhvr>
                                        <p:cTn id="76" dur="1000">
                                          <p:stCondLst>
                                            <p:cond delay="0"/>
                                          </p:stCondLst>
                                        </p:cTn>
                                        <p:tgtEl>
                                          <p:spTgt spid="115"/>
                                        </p:tgtEl>
                                        <p:attrNameLst>
                                          <p:attrName>style.visibility</p:attrName>
                                        </p:attrNameLst>
                                      </p:cBhvr>
                                      <p:to>
                                        <p:strVal val="visible"/>
                                      </p:to>
                                    </p:set>
                                  </p:childTnLst>
                                </p:cTn>
                              </p:par>
                            </p:childTnLst>
                          </p:cTn>
                        </p:par>
                        <p:par>
                          <p:cTn id="77" fill="hold">
                            <p:stCondLst>
                              <p:cond delay="10500"/>
                            </p:stCondLst>
                            <p:childTnLst>
                              <p:par>
                                <p:cTn id="78" presetID="11" presetClass="entr" presetSubtype="0" fill="hold" grpId="0" nodeType="afterEffect">
                                  <p:stCondLst>
                                    <p:cond delay="0"/>
                                  </p:stCondLst>
                                  <p:childTnLst>
                                    <p:set>
                                      <p:cBhvr>
                                        <p:cTn id="79" dur="1000">
                                          <p:stCondLst>
                                            <p:cond delay="0"/>
                                          </p:stCondLst>
                                        </p:cTn>
                                        <p:tgtEl>
                                          <p:spTgt spid="116"/>
                                        </p:tgtEl>
                                        <p:attrNameLst>
                                          <p:attrName>style.visibility</p:attrName>
                                        </p:attrNameLst>
                                      </p:cBhvr>
                                      <p:to>
                                        <p:strVal val="visible"/>
                                      </p:to>
                                    </p:set>
                                  </p:childTnLst>
                                </p:cTn>
                              </p:par>
                            </p:childTnLst>
                          </p:cTn>
                        </p:par>
                        <p:par>
                          <p:cTn id="80" fill="hold">
                            <p:stCondLst>
                              <p:cond delay="11500"/>
                            </p:stCondLst>
                            <p:childTnLst>
                              <p:par>
                                <p:cTn id="81" presetID="11" presetClass="entr" presetSubtype="0" fill="hold" grpId="0" nodeType="afterEffect">
                                  <p:stCondLst>
                                    <p:cond delay="0"/>
                                  </p:stCondLst>
                                  <p:childTnLst>
                                    <p:set>
                                      <p:cBhvr>
                                        <p:cTn id="82" dur="1000">
                                          <p:stCondLst>
                                            <p:cond delay="0"/>
                                          </p:stCondLst>
                                        </p:cTn>
                                        <p:tgtEl>
                                          <p:spTgt spid="117"/>
                                        </p:tgtEl>
                                        <p:attrNameLst>
                                          <p:attrName>style.visibility</p:attrName>
                                        </p:attrNameLst>
                                      </p:cBhvr>
                                      <p:to>
                                        <p:strVal val="visible"/>
                                      </p:to>
                                    </p:set>
                                  </p:childTnLst>
                                </p:cTn>
                              </p:par>
                            </p:childTnLst>
                          </p:cTn>
                        </p:par>
                        <p:par>
                          <p:cTn id="83" fill="hold">
                            <p:stCondLst>
                              <p:cond delay="12500"/>
                            </p:stCondLst>
                            <p:childTnLst>
                              <p:par>
                                <p:cTn id="84" presetID="11" presetClass="entr" presetSubtype="0" fill="hold" grpId="0" nodeType="afterEffect">
                                  <p:stCondLst>
                                    <p:cond delay="0"/>
                                  </p:stCondLst>
                                  <p:childTnLst>
                                    <p:set>
                                      <p:cBhvr>
                                        <p:cTn id="85" dur="1000">
                                          <p:stCondLst>
                                            <p:cond delay="0"/>
                                          </p:stCondLst>
                                        </p:cTn>
                                        <p:tgtEl>
                                          <p:spTgt spid="118"/>
                                        </p:tgtEl>
                                        <p:attrNameLst>
                                          <p:attrName>style.visibility</p:attrName>
                                        </p:attrNameLst>
                                      </p:cBhvr>
                                      <p:to>
                                        <p:strVal val="visible"/>
                                      </p:to>
                                    </p:set>
                                  </p:childTnLst>
                                </p:cTn>
                              </p:par>
                            </p:childTnLst>
                          </p:cTn>
                        </p:par>
                        <p:par>
                          <p:cTn id="86" fill="hold">
                            <p:stCondLst>
                              <p:cond delay="13500"/>
                            </p:stCondLst>
                            <p:childTnLst>
                              <p:par>
                                <p:cTn id="87" presetID="11" presetClass="entr" presetSubtype="0" fill="hold" grpId="0" nodeType="afterEffect">
                                  <p:stCondLst>
                                    <p:cond delay="0"/>
                                  </p:stCondLst>
                                  <p:childTnLst>
                                    <p:set>
                                      <p:cBhvr>
                                        <p:cTn id="88" dur="1000">
                                          <p:stCondLst>
                                            <p:cond delay="0"/>
                                          </p:stCondLst>
                                        </p:cTn>
                                        <p:tgtEl>
                                          <p:spTgt spid="119"/>
                                        </p:tgtEl>
                                        <p:attrNameLst>
                                          <p:attrName>style.visibility</p:attrName>
                                        </p:attrNameLst>
                                      </p:cBhvr>
                                      <p:to>
                                        <p:strVal val="visible"/>
                                      </p:to>
                                    </p:set>
                                  </p:childTnLst>
                                </p:cTn>
                              </p:par>
                            </p:childTnLst>
                          </p:cTn>
                        </p:par>
                        <p:par>
                          <p:cTn id="89" fill="hold">
                            <p:stCondLst>
                              <p:cond delay="14500"/>
                            </p:stCondLst>
                            <p:childTnLst>
                              <p:par>
                                <p:cTn id="90" presetID="11" presetClass="entr" presetSubtype="0" fill="hold" grpId="0" nodeType="afterEffect">
                                  <p:stCondLst>
                                    <p:cond delay="0"/>
                                  </p:stCondLst>
                                  <p:childTnLst>
                                    <p:set>
                                      <p:cBhvr>
                                        <p:cTn id="91" dur="1000">
                                          <p:stCondLst>
                                            <p:cond delay="0"/>
                                          </p:stCondLst>
                                        </p:cTn>
                                        <p:tgtEl>
                                          <p:spTgt spid="120"/>
                                        </p:tgtEl>
                                        <p:attrNameLst>
                                          <p:attrName>style.visibility</p:attrName>
                                        </p:attrNameLst>
                                      </p:cBhvr>
                                      <p:to>
                                        <p:strVal val="visible"/>
                                      </p:to>
                                    </p:set>
                                  </p:childTnLst>
                                </p:cTn>
                              </p:par>
                            </p:childTnLst>
                          </p:cTn>
                        </p:par>
                        <p:par>
                          <p:cTn id="92" fill="hold">
                            <p:stCondLst>
                              <p:cond delay="15500"/>
                            </p:stCondLst>
                            <p:childTnLst>
                              <p:par>
                                <p:cTn id="93" presetID="11" presetClass="entr" presetSubtype="0" fill="hold" grpId="0" nodeType="afterEffect">
                                  <p:stCondLst>
                                    <p:cond delay="0"/>
                                  </p:stCondLst>
                                  <p:childTnLst>
                                    <p:set>
                                      <p:cBhvr>
                                        <p:cTn id="94" dur="1000">
                                          <p:stCondLst>
                                            <p:cond delay="0"/>
                                          </p:stCondLst>
                                        </p:cTn>
                                        <p:tgtEl>
                                          <p:spTgt spid="121"/>
                                        </p:tgtEl>
                                        <p:attrNameLst>
                                          <p:attrName>style.visibility</p:attrName>
                                        </p:attrNameLst>
                                      </p:cBhvr>
                                      <p:to>
                                        <p:strVal val="visible"/>
                                      </p:to>
                                    </p:set>
                                  </p:childTnLst>
                                </p:cTn>
                              </p:par>
                            </p:childTnLst>
                          </p:cTn>
                        </p:par>
                        <p:par>
                          <p:cTn id="95" fill="hold">
                            <p:stCondLst>
                              <p:cond delay="16500"/>
                            </p:stCondLst>
                            <p:childTnLst>
                              <p:par>
                                <p:cTn id="96" presetID="11" presetClass="entr" presetSubtype="0" fill="hold" grpId="0" nodeType="afterEffect">
                                  <p:stCondLst>
                                    <p:cond delay="0"/>
                                  </p:stCondLst>
                                  <p:childTnLst>
                                    <p:set>
                                      <p:cBhvr>
                                        <p:cTn id="97" dur="1000">
                                          <p:stCondLst>
                                            <p:cond delay="0"/>
                                          </p:stCondLst>
                                        </p:cTn>
                                        <p:tgtEl>
                                          <p:spTgt spid="122"/>
                                        </p:tgtEl>
                                        <p:attrNameLst>
                                          <p:attrName>style.visibility</p:attrName>
                                        </p:attrNameLst>
                                      </p:cBhvr>
                                      <p:to>
                                        <p:strVal val="visible"/>
                                      </p:to>
                                    </p:set>
                                  </p:childTnLst>
                                </p:cTn>
                              </p:par>
                            </p:childTnLst>
                          </p:cTn>
                        </p:par>
                        <p:par>
                          <p:cTn id="98" fill="hold">
                            <p:stCondLst>
                              <p:cond delay="17500"/>
                            </p:stCondLst>
                            <p:childTnLst>
                              <p:par>
                                <p:cTn id="99" presetID="11" presetClass="entr" presetSubtype="0" fill="hold" grpId="0" nodeType="afterEffect">
                                  <p:stCondLst>
                                    <p:cond delay="0"/>
                                  </p:stCondLst>
                                  <p:childTnLst>
                                    <p:set>
                                      <p:cBhvr>
                                        <p:cTn id="100" dur="1000">
                                          <p:stCondLst>
                                            <p:cond delay="0"/>
                                          </p:stCondLst>
                                        </p:cTn>
                                        <p:tgtEl>
                                          <p:spTgt spid="123"/>
                                        </p:tgtEl>
                                        <p:attrNameLst>
                                          <p:attrName>style.visibility</p:attrName>
                                        </p:attrNameLst>
                                      </p:cBhvr>
                                      <p:to>
                                        <p:strVal val="visible"/>
                                      </p:to>
                                    </p:set>
                                  </p:childTnLst>
                                </p:cTn>
                              </p:par>
                            </p:childTnLst>
                          </p:cTn>
                        </p:par>
                        <p:par>
                          <p:cTn id="101" fill="hold">
                            <p:stCondLst>
                              <p:cond delay="18500"/>
                            </p:stCondLst>
                            <p:childTnLst>
                              <p:par>
                                <p:cTn id="102" presetID="11" presetClass="entr" presetSubtype="0" fill="hold" grpId="0" nodeType="afterEffect">
                                  <p:stCondLst>
                                    <p:cond delay="0"/>
                                  </p:stCondLst>
                                  <p:childTnLst>
                                    <p:set>
                                      <p:cBhvr>
                                        <p:cTn id="103" dur="1000">
                                          <p:stCondLst>
                                            <p:cond delay="0"/>
                                          </p:stCondLst>
                                        </p:cTn>
                                        <p:tgtEl>
                                          <p:spTgt spid="124"/>
                                        </p:tgtEl>
                                        <p:attrNameLst>
                                          <p:attrName>style.visibility</p:attrName>
                                        </p:attrNameLst>
                                      </p:cBhvr>
                                      <p:to>
                                        <p:strVal val="visible"/>
                                      </p:to>
                                    </p:set>
                                  </p:childTnLst>
                                </p:cTn>
                              </p:par>
                            </p:childTnLst>
                          </p:cTn>
                        </p:par>
                        <p:par>
                          <p:cTn id="104" fill="hold">
                            <p:stCondLst>
                              <p:cond delay="19500"/>
                            </p:stCondLst>
                            <p:childTnLst>
                              <p:par>
                                <p:cTn id="105" presetID="11" presetClass="entr" presetSubtype="0" fill="hold" grpId="0" nodeType="afterEffect">
                                  <p:stCondLst>
                                    <p:cond delay="0"/>
                                  </p:stCondLst>
                                  <p:childTnLst>
                                    <p:set>
                                      <p:cBhvr>
                                        <p:cTn id="106" dur="1000">
                                          <p:stCondLst>
                                            <p:cond delay="0"/>
                                          </p:stCondLst>
                                        </p:cTn>
                                        <p:tgtEl>
                                          <p:spTgt spid="125"/>
                                        </p:tgtEl>
                                        <p:attrNameLst>
                                          <p:attrName>style.visibility</p:attrName>
                                        </p:attrNameLst>
                                      </p:cBhvr>
                                      <p:to>
                                        <p:strVal val="visible"/>
                                      </p:to>
                                    </p:set>
                                  </p:childTnLst>
                                </p:cTn>
                              </p:par>
                            </p:childTnLst>
                          </p:cTn>
                        </p:par>
                        <p:par>
                          <p:cTn id="107" fill="hold">
                            <p:stCondLst>
                              <p:cond delay="20500"/>
                            </p:stCondLst>
                            <p:childTnLst>
                              <p:par>
                                <p:cTn id="108" presetID="11" presetClass="entr" presetSubtype="0" fill="hold" grpId="0" nodeType="afterEffect">
                                  <p:stCondLst>
                                    <p:cond delay="0"/>
                                  </p:stCondLst>
                                  <p:childTnLst>
                                    <p:set>
                                      <p:cBhvr>
                                        <p:cTn id="109" dur="1000">
                                          <p:stCondLst>
                                            <p:cond delay="0"/>
                                          </p:stCondLst>
                                        </p:cTn>
                                        <p:tgtEl>
                                          <p:spTgt spid="126"/>
                                        </p:tgtEl>
                                        <p:attrNameLst>
                                          <p:attrName>style.visibility</p:attrName>
                                        </p:attrNameLst>
                                      </p:cBhvr>
                                      <p:to>
                                        <p:strVal val="visible"/>
                                      </p:to>
                                    </p:set>
                                  </p:childTnLst>
                                </p:cTn>
                              </p:par>
                            </p:childTnLst>
                          </p:cTn>
                        </p:par>
                        <p:par>
                          <p:cTn id="110" fill="hold">
                            <p:stCondLst>
                              <p:cond delay="21500"/>
                            </p:stCondLst>
                            <p:childTnLst>
                              <p:par>
                                <p:cTn id="111" presetID="11" presetClass="entr" presetSubtype="0" fill="hold" grpId="0" nodeType="afterEffect">
                                  <p:stCondLst>
                                    <p:cond delay="0"/>
                                  </p:stCondLst>
                                  <p:childTnLst>
                                    <p:set>
                                      <p:cBhvr>
                                        <p:cTn id="112" dur="1000">
                                          <p:stCondLst>
                                            <p:cond delay="0"/>
                                          </p:stCondLst>
                                        </p:cTn>
                                        <p:tgtEl>
                                          <p:spTgt spid="127"/>
                                        </p:tgtEl>
                                        <p:attrNameLst>
                                          <p:attrName>style.visibility</p:attrName>
                                        </p:attrNameLst>
                                      </p:cBhvr>
                                      <p:to>
                                        <p:strVal val="visible"/>
                                      </p:to>
                                    </p:set>
                                  </p:childTnLst>
                                </p:cTn>
                              </p:par>
                            </p:childTnLst>
                          </p:cTn>
                        </p:par>
                        <p:par>
                          <p:cTn id="113" fill="hold">
                            <p:stCondLst>
                              <p:cond delay="22500"/>
                            </p:stCondLst>
                            <p:childTnLst>
                              <p:par>
                                <p:cTn id="114" presetID="11" presetClass="entr" presetSubtype="0" fill="hold" grpId="0" nodeType="afterEffect">
                                  <p:stCondLst>
                                    <p:cond delay="0"/>
                                  </p:stCondLst>
                                  <p:childTnLst>
                                    <p:set>
                                      <p:cBhvr>
                                        <p:cTn id="115" dur="1000">
                                          <p:stCondLst>
                                            <p:cond delay="0"/>
                                          </p:stCondLst>
                                        </p:cTn>
                                        <p:tgtEl>
                                          <p:spTgt spid="128"/>
                                        </p:tgtEl>
                                        <p:attrNameLst>
                                          <p:attrName>style.visibility</p:attrName>
                                        </p:attrNameLst>
                                      </p:cBhvr>
                                      <p:to>
                                        <p:strVal val="visible"/>
                                      </p:to>
                                    </p:set>
                                  </p:childTnLst>
                                </p:cTn>
                              </p:par>
                            </p:childTnLst>
                          </p:cTn>
                        </p:par>
                        <p:par>
                          <p:cTn id="116" fill="hold">
                            <p:stCondLst>
                              <p:cond delay="23500"/>
                            </p:stCondLst>
                            <p:childTnLst>
                              <p:par>
                                <p:cTn id="117" presetID="11" presetClass="entr" presetSubtype="0" fill="hold" grpId="0" nodeType="afterEffect">
                                  <p:stCondLst>
                                    <p:cond delay="0"/>
                                  </p:stCondLst>
                                  <p:childTnLst>
                                    <p:set>
                                      <p:cBhvr>
                                        <p:cTn id="118" dur="1000">
                                          <p:stCondLst>
                                            <p:cond delay="0"/>
                                          </p:stCondLst>
                                        </p:cTn>
                                        <p:tgtEl>
                                          <p:spTgt spid="129"/>
                                        </p:tgtEl>
                                        <p:attrNameLst>
                                          <p:attrName>style.visibility</p:attrName>
                                        </p:attrNameLst>
                                      </p:cBhvr>
                                      <p:to>
                                        <p:strVal val="visible"/>
                                      </p:to>
                                    </p:set>
                                  </p:childTnLst>
                                </p:cTn>
                              </p:par>
                            </p:childTnLst>
                          </p:cTn>
                        </p:par>
                        <p:par>
                          <p:cTn id="119" fill="hold">
                            <p:stCondLst>
                              <p:cond delay="24500"/>
                            </p:stCondLst>
                            <p:childTnLst>
                              <p:par>
                                <p:cTn id="120" presetID="11" presetClass="entr" presetSubtype="0" fill="hold" grpId="0" nodeType="afterEffect">
                                  <p:stCondLst>
                                    <p:cond delay="0"/>
                                  </p:stCondLst>
                                  <p:childTnLst>
                                    <p:set>
                                      <p:cBhvr>
                                        <p:cTn id="121" dur="1000">
                                          <p:stCondLst>
                                            <p:cond delay="0"/>
                                          </p:stCondLst>
                                        </p:cTn>
                                        <p:tgtEl>
                                          <p:spTgt spid="130"/>
                                        </p:tgtEl>
                                        <p:attrNameLst>
                                          <p:attrName>style.visibility</p:attrName>
                                        </p:attrNameLst>
                                      </p:cBhvr>
                                      <p:to>
                                        <p:strVal val="visible"/>
                                      </p:to>
                                    </p:set>
                                  </p:childTnLst>
                                </p:cTn>
                              </p:par>
                            </p:childTnLst>
                          </p:cTn>
                        </p:par>
                        <p:par>
                          <p:cTn id="122" fill="hold">
                            <p:stCondLst>
                              <p:cond delay="25500"/>
                            </p:stCondLst>
                            <p:childTnLst>
                              <p:par>
                                <p:cTn id="123" presetID="11" presetClass="entr" presetSubtype="0" fill="hold" grpId="0" nodeType="afterEffect">
                                  <p:stCondLst>
                                    <p:cond delay="0"/>
                                  </p:stCondLst>
                                  <p:childTnLst>
                                    <p:set>
                                      <p:cBhvr>
                                        <p:cTn id="124" dur="1000">
                                          <p:stCondLst>
                                            <p:cond delay="0"/>
                                          </p:stCondLst>
                                        </p:cTn>
                                        <p:tgtEl>
                                          <p:spTgt spid="131"/>
                                        </p:tgtEl>
                                        <p:attrNameLst>
                                          <p:attrName>style.visibility</p:attrName>
                                        </p:attrNameLst>
                                      </p:cBhvr>
                                      <p:to>
                                        <p:strVal val="visible"/>
                                      </p:to>
                                    </p:set>
                                  </p:childTnLst>
                                </p:cTn>
                              </p:par>
                            </p:childTnLst>
                          </p:cTn>
                        </p:par>
                        <p:par>
                          <p:cTn id="125" fill="hold">
                            <p:stCondLst>
                              <p:cond delay="26500"/>
                            </p:stCondLst>
                            <p:childTnLst>
                              <p:par>
                                <p:cTn id="126" presetID="11" presetClass="entr" presetSubtype="0" fill="hold" grpId="0" nodeType="afterEffect">
                                  <p:stCondLst>
                                    <p:cond delay="0"/>
                                  </p:stCondLst>
                                  <p:childTnLst>
                                    <p:set>
                                      <p:cBhvr>
                                        <p:cTn id="127" dur="1000">
                                          <p:stCondLst>
                                            <p:cond delay="0"/>
                                          </p:stCondLst>
                                        </p:cTn>
                                        <p:tgtEl>
                                          <p:spTgt spid="132"/>
                                        </p:tgtEl>
                                        <p:attrNameLst>
                                          <p:attrName>style.visibility</p:attrName>
                                        </p:attrNameLst>
                                      </p:cBhvr>
                                      <p:to>
                                        <p:strVal val="visible"/>
                                      </p:to>
                                    </p:set>
                                  </p:childTnLst>
                                </p:cTn>
                              </p:par>
                            </p:childTnLst>
                          </p:cTn>
                        </p:par>
                        <p:par>
                          <p:cTn id="128" fill="hold">
                            <p:stCondLst>
                              <p:cond delay="27500"/>
                            </p:stCondLst>
                            <p:childTnLst>
                              <p:par>
                                <p:cTn id="129" presetID="11" presetClass="entr" presetSubtype="0" fill="hold" grpId="0" nodeType="afterEffect">
                                  <p:stCondLst>
                                    <p:cond delay="0"/>
                                  </p:stCondLst>
                                  <p:childTnLst>
                                    <p:set>
                                      <p:cBhvr>
                                        <p:cTn id="130" dur="1000">
                                          <p:stCondLst>
                                            <p:cond delay="0"/>
                                          </p:stCondLst>
                                        </p:cTn>
                                        <p:tgtEl>
                                          <p:spTgt spid="133"/>
                                        </p:tgtEl>
                                        <p:attrNameLst>
                                          <p:attrName>style.visibility</p:attrName>
                                        </p:attrNameLst>
                                      </p:cBhvr>
                                      <p:to>
                                        <p:strVal val="visible"/>
                                      </p:to>
                                    </p:set>
                                  </p:childTnLst>
                                </p:cTn>
                              </p:par>
                            </p:childTnLst>
                          </p:cTn>
                        </p:par>
                        <p:par>
                          <p:cTn id="131" fill="hold">
                            <p:stCondLst>
                              <p:cond delay="28500"/>
                            </p:stCondLst>
                            <p:childTnLst>
                              <p:par>
                                <p:cTn id="132" presetID="11" presetClass="entr" presetSubtype="0" fill="hold" grpId="0" nodeType="afterEffect">
                                  <p:stCondLst>
                                    <p:cond delay="0"/>
                                  </p:stCondLst>
                                  <p:childTnLst>
                                    <p:set>
                                      <p:cBhvr>
                                        <p:cTn id="133" dur="1000">
                                          <p:stCondLst>
                                            <p:cond delay="0"/>
                                          </p:stCondLst>
                                        </p:cTn>
                                        <p:tgtEl>
                                          <p:spTgt spid="134"/>
                                        </p:tgtEl>
                                        <p:attrNameLst>
                                          <p:attrName>style.visibility</p:attrName>
                                        </p:attrNameLst>
                                      </p:cBhvr>
                                      <p:to>
                                        <p:strVal val="visible"/>
                                      </p:to>
                                    </p:set>
                                  </p:childTnLst>
                                </p:cTn>
                              </p:par>
                            </p:childTnLst>
                          </p:cTn>
                        </p:par>
                        <p:par>
                          <p:cTn id="134" fill="hold">
                            <p:stCondLst>
                              <p:cond delay="29500"/>
                            </p:stCondLst>
                            <p:childTnLst>
                              <p:par>
                                <p:cTn id="135" presetID="11" presetClass="entr" presetSubtype="0" fill="hold" grpId="0" nodeType="afterEffect">
                                  <p:stCondLst>
                                    <p:cond delay="0"/>
                                  </p:stCondLst>
                                  <p:childTnLst>
                                    <p:set>
                                      <p:cBhvr>
                                        <p:cTn id="136" dur="1000">
                                          <p:stCondLst>
                                            <p:cond delay="0"/>
                                          </p:stCondLst>
                                        </p:cTn>
                                        <p:tgtEl>
                                          <p:spTgt spid="135"/>
                                        </p:tgtEl>
                                        <p:attrNameLst>
                                          <p:attrName>style.visibility</p:attrName>
                                        </p:attrNameLst>
                                      </p:cBhvr>
                                      <p:to>
                                        <p:strVal val="visible"/>
                                      </p:to>
                                    </p:set>
                                  </p:childTnLst>
                                </p:cTn>
                              </p:par>
                            </p:childTnLst>
                          </p:cTn>
                        </p:par>
                        <p:par>
                          <p:cTn id="137" fill="hold">
                            <p:stCondLst>
                              <p:cond delay="30500"/>
                            </p:stCondLst>
                            <p:childTnLst>
                              <p:par>
                                <p:cTn id="138" presetID="11" presetClass="entr" presetSubtype="0" fill="hold" grpId="0" nodeType="afterEffect">
                                  <p:stCondLst>
                                    <p:cond delay="0"/>
                                  </p:stCondLst>
                                  <p:childTnLst>
                                    <p:set>
                                      <p:cBhvr>
                                        <p:cTn id="139" dur="1000">
                                          <p:stCondLst>
                                            <p:cond delay="0"/>
                                          </p:stCondLst>
                                        </p:cTn>
                                        <p:tgtEl>
                                          <p:spTgt spid="136"/>
                                        </p:tgtEl>
                                        <p:attrNameLst>
                                          <p:attrName>style.visibility</p:attrName>
                                        </p:attrNameLst>
                                      </p:cBhvr>
                                      <p:to>
                                        <p:strVal val="visible"/>
                                      </p:to>
                                    </p:set>
                                  </p:childTnLst>
                                </p:cTn>
                              </p:par>
                            </p:childTnLst>
                          </p:cTn>
                        </p:par>
                        <p:par>
                          <p:cTn id="140" fill="hold">
                            <p:stCondLst>
                              <p:cond delay="31500"/>
                            </p:stCondLst>
                            <p:childTnLst>
                              <p:par>
                                <p:cTn id="141" presetID="11" presetClass="entr" presetSubtype="0" fill="hold" grpId="0" nodeType="afterEffect">
                                  <p:stCondLst>
                                    <p:cond delay="0"/>
                                  </p:stCondLst>
                                  <p:childTnLst>
                                    <p:set>
                                      <p:cBhvr>
                                        <p:cTn id="142" dur="1000">
                                          <p:stCondLst>
                                            <p:cond delay="0"/>
                                          </p:stCondLst>
                                        </p:cTn>
                                        <p:tgtEl>
                                          <p:spTgt spid="137"/>
                                        </p:tgtEl>
                                        <p:attrNameLst>
                                          <p:attrName>style.visibility</p:attrName>
                                        </p:attrNameLst>
                                      </p:cBhvr>
                                      <p:to>
                                        <p:strVal val="visible"/>
                                      </p:to>
                                    </p:set>
                                  </p:childTnLst>
                                </p:cTn>
                              </p:par>
                            </p:childTnLst>
                          </p:cTn>
                        </p:par>
                        <p:par>
                          <p:cTn id="143" fill="hold">
                            <p:stCondLst>
                              <p:cond delay="32500"/>
                            </p:stCondLst>
                            <p:childTnLst>
                              <p:par>
                                <p:cTn id="144" presetID="11" presetClass="entr" presetSubtype="0" fill="hold" grpId="0" nodeType="afterEffect">
                                  <p:stCondLst>
                                    <p:cond delay="0"/>
                                  </p:stCondLst>
                                  <p:childTnLst>
                                    <p:set>
                                      <p:cBhvr>
                                        <p:cTn id="145" dur="1000">
                                          <p:stCondLst>
                                            <p:cond delay="0"/>
                                          </p:stCondLst>
                                        </p:cTn>
                                        <p:tgtEl>
                                          <p:spTgt spid="138"/>
                                        </p:tgtEl>
                                        <p:attrNameLst>
                                          <p:attrName>style.visibility</p:attrName>
                                        </p:attrNameLst>
                                      </p:cBhvr>
                                      <p:to>
                                        <p:strVal val="visible"/>
                                      </p:to>
                                    </p:set>
                                  </p:childTnLst>
                                </p:cTn>
                              </p:par>
                            </p:childTnLst>
                          </p:cTn>
                        </p:par>
                        <p:par>
                          <p:cTn id="146" fill="hold">
                            <p:stCondLst>
                              <p:cond delay="33500"/>
                            </p:stCondLst>
                            <p:childTnLst>
                              <p:par>
                                <p:cTn id="147" presetID="11" presetClass="entr" presetSubtype="0" fill="hold" grpId="0" nodeType="afterEffect">
                                  <p:stCondLst>
                                    <p:cond delay="0"/>
                                  </p:stCondLst>
                                  <p:childTnLst>
                                    <p:set>
                                      <p:cBhvr>
                                        <p:cTn id="148" dur="1000">
                                          <p:stCondLst>
                                            <p:cond delay="0"/>
                                          </p:stCondLst>
                                        </p:cTn>
                                        <p:tgtEl>
                                          <p:spTgt spid="139"/>
                                        </p:tgtEl>
                                        <p:attrNameLst>
                                          <p:attrName>style.visibility</p:attrName>
                                        </p:attrNameLst>
                                      </p:cBhvr>
                                      <p:to>
                                        <p:strVal val="visible"/>
                                      </p:to>
                                    </p:set>
                                  </p:childTnLst>
                                </p:cTn>
                              </p:par>
                            </p:childTnLst>
                          </p:cTn>
                        </p:par>
                        <p:par>
                          <p:cTn id="149" fill="hold">
                            <p:stCondLst>
                              <p:cond delay="34500"/>
                            </p:stCondLst>
                            <p:childTnLst>
                              <p:par>
                                <p:cTn id="150" presetID="11" presetClass="entr" presetSubtype="0" fill="hold" grpId="0" nodeType="afterEffect">
                                  <p:stCondLst>
                                    <p:cond delay="0"/>
                                  </p:stCondLst>
                                  <p:childTnLst>
                                    <p:set>
                                      <p:cBhvr>
                                        <p:cTn id="151" dur="1000">
                                          <p:stCondLst>
                                            <p:cond delay="0"/>
                                          </p:stCondLst>
                                        </p:cTn>
                                        <p:tgtEl>
                                          <p:spTgt spid="140"/>
                                        </p:tgtEl>
                                        <p:attrNameLst>
                                          <p:attrName>style.visibility</p:attrName>
                                        </p:attrNameLst>
                                      </p:cBhvr>
                                      <p:to>
                                        <p:strVal val="visible"/>
                                      </p:to>
                                    </p:set>
                                  </p:childTnLst>
                                </p:cTn>
                              </p:par>
                            </p:childTnLst>
                          </p:cTn>
                        </p:par>
                        <p:par>
                          <p:cTn id="152" fill="hold">
                            <p:stCondLst>
                              <p:cond delay="35500"/>
                            </p:stCondLst>
                            <p:childTnLst>
                              <p:par>
                                <p:cTn id="153" presetID="11" presetClass="entr" presetSubtype="0" fill="hold" grpId="0" nodeType="afterEffect">
                                  <p:stCondLst>
                                    <p:cond delay="0"/>
                                  </p:stCondLst>
                                  <p:childTnLst>
                                    <p:set>
                                      <p:cBhvr>
                                        <p:cTn id="154" dur="1000">
                                          <p:stCondLst>
                                            <p:cond delay="0"/>
                                          </p:stCondLst>
                                        </p:cTn>
                                        <p:tgtEl>
                                          <p:spTgt spid="141"/>
                                        </p:tgtEl>
                                        <p:attrNameLst>
                                          <p:attrName>style.visibility</p:attrName>
                                        </p:attrNameLst>
                                      </p:cBhvr>
                                      <p:to>
                                        <p:strVal val="visible"/>
                                      </p:to>
                                    </p:set>
                                  </p:childTnLst>
                                </p:cTn>
                              </p:par>
                            </p:childTnLst>
                          </p:cTn>
                        </p:par>
                        <p:par>
                          <p:cTn id="155" fill="hold">
                            <p:stCondLst>
                              <p:cond delay="36500"/>
                            </p:stCondLst>
                            <p:childTnLst>
                              <p:par>
                                <p:cTn id="156" presetID="11" presetClass="entr" presetSubtype="0" fill="hold" grpId="0" nodeType="afterEffect">
                                  <p:stCondLst>
                                    <p:cond delay="0"/>
                                  </p:stCondLst>
                                  <p:childTnLst>
                                    <p:set>
                                      <p:cBhvr>
                                        <p:cTn id="157" dur="1000">
                                          <p:stCondLst>
                                            <p:cond delay="0"/>
                                          </p:stCondLst>
                                        </p:cTn>
                                        <p:tgtEl>
                                          <p:spTgt spid="142"/>
                                        </p:tgtEl>
                                        <p:attrNameLst>
                                          <p:attrName>style.visibility</p:attrName>
                                        </p:attrNameLst>
                                      </p:cBhvr>
                                      <p:to>
                                        <p:strVal val="visible"/>
                                      </p:to>
                                    </p:set>
                                  </p:childTnLst>
                                </p:cTn>
                              </p:par>
                            </p:childTnLst>
                          </p:cTn>
                        </p:par>
                        <p:par>
                          <p:cTn id="158" fill="hold">
                            <p:stCondLst>
                              <p:cond delay="37500"/>
                            </p:stCondLst>
                            <p:childTnLst>
                              <p:par>
                                <p:cTn id="159" presetID="11" presetClass="entr" presetSubtype="0" fill="hold" grpId="0" nodeType="afterEffect">
                                  <p:stCondLst>
                                    <p:cond delay="0"/>
                                  </p:stCondLst>
                                  <p:childTnLst>
                                    <p:set>
                                      <p:cBhvr>
                                        <p:cTn id="160" dur="1000">
                                          <p:stCondLst>
                                            <p:cond delay="0"/>
                                          </p:stCondLst>
                                        </p:cTn>
                                        <p:tgtEl>
                                          <p:spTgt spid="143"/>
                                        </p:tgtEl>
                                        <p:attrNameLst>
                                          <p:attrName>style.visibility</p:attrName>
                                        </p:attrNameLst>
                                      </p:cBhvr>
                                      <p:to>
                                        <p:strVal val="visible"/>
                                      </p:to>
                                    </p:set>
                                  </p:childTnLst>
                                </p:cTn>
                              </p:par>
                            </p:childTnLst>
                          </p:cTn>
                        </p:par>
                        <p:par>
                          <p:cTn id="161" fill="hold">
                            <p:stCondLst>
                              <p:cond delay="38500"/>
                            </p:stCondLst>
                            <p:childTnLst>
                              <p:par>
                                <p:cTn id="162" presetID="11" presetClass="entr" presetSubtype="0" fill="hold" grpId="0" nodeType="afterEffect">
                                  <p:stCondLst>
                                    <p:cond delay="0"/>
                                  </p:stCondLst>
                                  <p:childTnLst>
                                    <p:set>
                                      <p:cBhvr>
                                        <p:cTn id="163" dur="1000">
                                          <p:stCondLst>
                                            <p:cond delay="0"/>
                                          </p:stCondLst>
                                        </p:cTn>
                                        <p:tgtEl>
                                          <p:spTgt spid="144"/>
                                        </p:tgtEl>
                                        <p:attrNameLst>
                                          <p:attrName>style.visibility</p:attrName>
                                        </p:attrNameLst>
                                      </p:cBhvr>
                                      <p:to>
                                        <p:strVal val="visible"/>
                                      </p:to>
                                    </p:set>
                                  </p:childTnLst>
                                </p:cTn>
                              </p:par>
                            </p:childTnLst>
                          </p:cTn>
                        </p:par>
                        <p:par>
                          <p:cTn id="164" fill="hold">
                            <p:stCondLst>
                              <p:cond delay="39500"/>
                            </p:stCondLst>
                            <p:childTnLst>
                              <p:par>
                                <p:cTn id="165" presetID="11" presetClass="entr" presetSubtype="0" fill="hold" grpId="0" nodeType="afterEffect">
                                  <p:stCondLst>
                                    <p:cond delay="0"/>
                                  </p:stCondLst>
                                  <p:childTnLst>
                                    <p:set>
                                      <p:cBhvr>
                                        <p:cTn id="166" dur="1000">
                                          <p:stCondLst>
                                            <p:cond delay="0"/>
                                          </p:stCondLst>
                                        </p:cTn>
                                        <p:tgtEl>
                                          <p:spTgt spid="145"/>
                                        </p:tgtEl>
                                        <p:attrNameLst>
                                          <p:attrName>style.visibility</p:attrName>
                                        </p:attrNameLst>
                                      </p:cBhvr>
                                      <p:to>
                                        <p:strVal val="visible"/>
                                      </p:to>
                                    </p:set>
                                  </p:childTnLst>
                                </p:cTn>
                              </p:par>
                            </p:childTnLst>
                          </p:cTn>
                        </p:par>
                        <p:par>
                          <p:cTn id="167" fill="hold">
                            <p:stCondLst>
                              <p:cond delay="40500"/>
                            </p:stCondLst>
                            <p:childTnLst>
                              <p:par>
                                <p:cTn id="168" presetID="11" presetClass="entr" presetSubtype="0" fill="hold" grpId="0" nodeType="afterEffect">
                                  <p:stCondLst>
                                    <p:cond delay="0"/>
                                  </p:stCondLst>
                                  <p:childTnLst>
                                    <p:set>
                                      <p:cBhvr>
                                        <p:cTn id="169" dur="1000">
                                          <p:stCondLst>
                                            <p:cond delay="0"/>
                                          </p:stCondLst>
                                        </p:cTn>
                                        <p:tgtEl>
                                          <p:spTgt spid="146"/>
                                        </p:tgtEl>
                                        <p:attrNameLst>
                                          <p:attrName>style.visibility</p:attrName>
                                        </p:attrNameLst>
                                      </p:cBhvr>
                                      <p:to>
                                        <p:strVal val="visible"/>
                                      </p:to>
                                    </p:set>
                                  </p:childTnLst>
                                </p:cTn>
                              </p:par>
                            </p:childTnLst>
                          </p:cTn>
                        </p:par>
                        <p:par>
                          <p:cTn id="170" fill="hold">
                            <p:stCondLst>
                              <p:cond delay="41500"/>
                            </p:stCondLst>
                            <p:childTnLst>
                              <p:par>
                                <p:cTn id="171" presetID="11" presetClass="entr" presetSubtype="0" fill="hold" grpId="0" nodeType="afterEffect">
                                  <p:stCondLst>
                                    <p:cond delay="0"/>
                                  </p:stCondLst>
                                  <p:childTnLst>
                                    <p:set>
                                      <p:cBhvr>
                                        <p:cTn id="172" dur="1000">
                                          <p:stCondLst>
                                            <p:cond delay="0"/>
                                          </p:stCondLst>
                                        </p:cTn>
                                        <p:tgtEl>
                                          <p:spTgt spid="147"/>
                                        </p:tgtEl>
                                        <p:attrNameLst>
                                          <p:attrName>style.visibility</p:attrName>
                                        </p:attrNameLst>
                                      </p:cBhvr>
                                      <p:to>
                                        <p:strVal val="visible"/>
                                      </p:to>
                                    </p:set>
                                  </p:childTnLst>
                                </p:cTn>
                              </p:par>
                            </p:childTnLst>
                          </p:cTn>
                        </p:par>
                        <p:par>
                          <p:cTn id="173" fill="hold">
                            <p:stCondLst>
                              <p:cond delay="42500"/>
                            </p:stCondLst>
                            <p:childTnLst>
                              <p:par>
                                <p:cTn id="174" presetID="11" presetClass="entr" presetSubtype="0" fill="hold" grpId="0" nodeType="afterEffect">
                                  <p:stCondLst>
                                    <p:cond delay="0"/>
                                  </p:stCondLst>
                                  <p:childTnLst>
                                    <p:set>
                                      <p:cBhvr>
                                        <p:cTn id="175" dur="1000">
                                          <p:stCondLst>
                                            <p:cond delay="0"/>
                                          </p:stCondLst>
                                        </p:cTn>
                                        <p:tgtEl>
                                          <p:spTgt spid="148"/>
                                        </p:tgtEl>
                                        <p:attrNameLst>
                                          <p:attrName>style.visibility</p:attrName>
                                        </p:attrNameLst>
                                      </p:cBhvr>
                                      <p:to>
                                        <p:strVal val="visible"/>
                                      </p:to>
                                    </p:set>
                                  </p:childTnLst>
                                </p:cTn>
                              </p:par>
                            </p:childTnLst>
                          </p:cTn>
                        </p:par>
                        <p:par>
                          <p:cTn id="176" fill="hold">
                            <p:stCondLst>
                              <p:cond delay="43500"/>
                            </p:stCondLst>
                            <p:childTnLst>
                              <p:par>
                                <p:cTn id="177" presetID="11" presetClass="entr" presetSubtype="0" fill="hold" grpId="0" nodeType="afterEffect">
                                  <p:stCondLst>
                                    <p:cond delay="0"/>
                                  </p:stCondLst>
                                  <p:childTnLst>
                                    <p:set>
                                      <p:cBhvr>
                                        <p:cTn id="178" dur="1000">
                                          <p:stCondLst>
                                            <p:cond delay="0"/>
                                          </p:stCondLst>
                                        </p:cTn>
                                        <p:tgtEl>
                                          <p:spTgt spid="149"/>
                                        </p:tgtEl>
                                        <p:attrNameLst>
                                          <p:attrName>style.visibility</p:attrName>
                                        </p:attrNameLst>
                                      </p:cBhvr>
                                      <p:to>
                                        <p:strVal val="visible"/>
                                      </p:to>
                                    </p:set>
                                  </p:childTnLst>
                                </p:cTn>
                              </p:par>
                            </p:childTnLst>
                          </p:cTn>
                        </p:par>
                        <p:par>
                          <p:cTn id="179" fill="hold">
                            <p:stCondLst>
                              <p:cond delay="44500"/>
                            </p:stCondLst>
                            <p:childTnLst>
                              <p:par>
                                <p:cTn id="180" presetID="11" presetClass="entr" presetSubtype="0" fill="hold" grpId="0" nodeType="afterEffect">
                                  <p:stCondLst>
                                    <p:cond delay="0"/>
                                  </p:stCondLst>
                                  <p:childTnLst>
                                    <p:set>
                                      <p:cBhvr>
                                        <p:cTn id="181" dur="1000">
                                          <p:stCondLst>
                                            <p:cond delay="0"/>
                                          </p:stCondLst>
                                        </p:cTn>
                                        <p:tgtEl>
                                          <p:spTgt spid="150"/>
                                        </p:tgtEl>
                                        <p:attrNameLst>
                                          <p:attrName>style.visibility</p:attrName>
                                        </p:attrNameLst>
                                      </p:cBhvr>
                                      <p:to>
                                        <p:strVal val="visible"/>
                                      </p:to>
                                    </p:set>
                                  </p:childTnLst>
                                </p:cTn>
                              </p:par>
                            </p:childTnLst>
                          </p:cTn>
                        </p:par>
                        <p:par>
                          <p:cTn id="182" fill="hold">
                            <p:stCondLst>
                              <p:cond delay="45500"/>
                            </p:stCondLst>
                            <p:childTnLst>
                              <p:par>
                                <p:cTn id="183" presetID="11" presetClass="entr" presetSubtype="0" fill="hold" grpId="0" nodeType="afterEffect">
                                  <p:stCondLst>
                                    <p:cond delay="0"/>
                                  </p:stCondLst>
                                  <p:childTnLst>
                                    <p:set>
                                      <p:cBhvr>
                                        <p:cTn id="184" dur="1000">
                                          <p:stCondLst>
                                            <p:cond delay="0"/>
                                          </p:stCondLst>
                                        </p:cTn>
                                        <p:tgtEl>
                                          <p:spTgt spid="151"/>
                                        </p:tgtEl>
                                        <p:attrNameLst>
                                          <p:attrName>style.visibility</p:attrName>
                                        </p:attrNameLst>
                                      </p:cBhvr>
                                      <p:to>
                                        <p:strVal val="visible"/>
                                      </p:to>
                                    </p:set>
                                  </p:childTnLst>
                                </p:cTn>
                              </p:par>
                            </p:childTnLst>
                          </p:cTn>
                        </p:par>
                        <p:par>
                          <p:cTn id="185" fill="hold">
                            <p:stCondLst>
                              <p:cond delay="46500"/>
                            </p:stCondLst>
                            <p:childTnLst>
                              <p:par>
                                <p:cTn id="186" presetID="11" presetClass="entr" presetSubtype="0" fill="hold" grpId="0" nodeType="afterEffect">
                                  <p:stCondLst>
                                    <p:cond delay="0"/>
                                  </p:stCondLst>
                                  <p:childTnLst>
                                    <p:set>
                                      <p:cBhvr>
                                        <p:cTn id="187" dur="1000">
                                          <p:stCondLst>
                                            <p:cond delay="0"/>
                                          </p:stCondLst>
                                        </p:cTn>
                                        <p:tgtEl>
                                          <p:spTgt spid="152"/>
                                        </p:tgtEl>
                                        <p:attrNameLst>
                                          <p:attrName>style.visibility</p:attrName>
                                        </p:attrNameLst>
                                      </p:cBhvr>
                                      <p:to>
                                        <p:strVal val="visible"/>
                                      </p:to>
                                    </p:set>
                                  </p:childTnLst>
                                </p:cTn>
                              </p:par>
                            </p:childTnLst>
                          </p:cTn>
                        </p:par>
                        <p:par>
                          <p:cTn id="188" fill="hold">
                            <p:stCondLst>
                              <p:cond delay="47500"/>
                            </p:stCondLst>
                            <p:childTnLst>
                              <p:par>
                                <p:cTn id="189" presetID="11" presetClass="entr" presetSubtype="0" fill="hold" grpId="0" nodeType="afterEffect">
                                  <p:stCondLst>
                                    <p:cond delay="0"/>
                                  </p:stCondLst>
                                  <p:childTnLst>
                                    <p:set>
                                      <p:cBhvr>
                                        <p:cTn id="190" dur="1000">
                                          <p:stCondLst>
                                            <p:cond delay="0"/>
                                          </p:stCondLst>
                                        </p:cTn>
                                        <p:tgtEl>
                                          <p:spTgt spid="153"/>
                                        </p:tgtEl>
                                        <p:attrNameLst>
                                          <p:attrName>style.visibility</p:attrName>
                                        </p:attrNameLst>
                                      </p:cBhvr>
                                      <p:to>
                                        <p:strVal val="visible"/>
                                      </p:to>
                                    </p:set>
                                  </p:childTnLst>
                                </p:cTn>
                              </p:par>
                            </p:childTnLst>
                          </p:cTn>
                        </p:par>
                        <p:par>
                          <p:cTn id="191" fill="hold">
                            <p:stCondLst>
                              <p:cond delay="48500"/>
                            </p:stCondLst>
                            <p:childTnLst>
                              <p:par>
                                <p:cTn id="192" presetID="11" presetClass="entr" presetSubtype="0" fill="hold" grpId="0" nodeType="afterEffect">
                                  <p:stCondLst>
                                    <p:cond delay="0"/>
                                  </p:stCondLst>
                                  <p:childTnLst>
                                    <p:set>
                                      <p:cBhvr>
                                        <p:cTn id="193" dur="1000">
                                          <p:stCondLst>
                                            <p:cond delay="0"/>
                                          </p:stCondLst>
                                        </p:cTn>
                                        <p:tgtEl>
                                          <p:spTgt spid="154"/>
                                        </p:tgtEl>
                                        <p:attrNameLst>
                                          <p:attrName>style.visibility</p:attrName>
                                        </p:attrNameLst>
                                      </p:cBhvr>
                                      <p:to>
                                        <p:strVal val="visible"/>
                                      </p:to>
                                    </p:set>
                                  </p:childTnLst>
                                </p:cTn>
                              </p:par>
                            </p:childTnLst>
                          </p:cTn>
                        </p:par>
                        <p:par>
                          <p:cTn id="194" fill="hold">
                            <p:stCondLst>
                              <p:cond delay="49500"/>
                            </p:stCondLst>
                            <p:childTnLst>
                              <p:par>
                                <p:cTn id="195" presetID="11" presetClass="entr" presetSubtype="0" fill="hold" grpId="0" nodeType="afterEffect">
                                  <p:stCondLst>
                                    <p:cond delay="0"/>
                                  </p:stCondLst>
                                  <p:childTnLst>
                                    <p:set>
                                      <p:cBhvr>
                                        <p:cTn id="196" dur="1000">
                                          <p:stCondLst>
                                            <p:cond delay="0"/>
                                          </p:stCondLst>
                                        </p:cTn>
                                        <p:tgtEl>
                                          <p:spTgt spid="155"/>
                                        </p:tgtEl>
                                        <p:attrNameLst>
                                          <p:attrName>style.visibility</p:attrName>
                                        </p:attrNameLst>
                                      </p:cBhvr>
                                      <p:to>
                                        <p:strVal val="visible"/>
                                      </p:to>
                                    </p:set>
                                  </p:childTnLst>
                                </p:cTn>
                              </p:par>
                            </p:childTnLst>
                          </p:cTn>
                        </p:par>
                        <p:par>
                          <p:cTn id="197" fill="hold">
                            <p:stCondLst>
                              <p:cond delay="50500"/>
                            </p:stCondLst>
                            <p:childTnLst>
                              <p:par>
                                <p:cTn id="198" presetID="11" presetClass="entr" presetSubtype="0" fill="hold" grpId="0" nodeType="afterEffect">
                                  <p:stCondLst>
                                    <p:cond delay="0"/>
                                  </p:stCondLst>
                                  <p:childTnLst>
                                    <p:set>
                                      <p:cBhvr>
                                        <p:cTn id="199" dur="1000">
                                          <p:stCondLst>
                                            <p:cond delay="0"/>
                                          </p:stCondLst>
                                        </p:cTn>
                                        <p:tgtEl>
                                          <p:spTgt spid="156"/>
                                        </p:tgtEl>
                                        <p:attrNameLst>
                                          <p:attrName>style.visibility</p:attrName>
                                        </p:attrNameLst>
                                      </p:cBhvr>
                                      <p:to>
                                        <p:strVal val="visible"/>
                                      </p:to>
                                    </p:set>
                                  </p:childTnLst>
                                </p:cTn>
                              </p:par>
                            </p:childTnLst>
                          </p:cTn>
                        </p:par>
                        <p:par>
                          <p:cTn id="200" fill="hold">
                            <p:stCondLst>
                              <p:cond delay="51500"/>
                            </p:stCondLst>
                            <p:childTnLst>
                              <p:par>
                                <p:cTn id="201" presetID="11" presetClass="entr" presetSubtype="0" fill="hold" grpId="0" nodeType="afterEffect">
                                  <p:stCondLst>
                                    <p:cond delay="0"/>
                                  </p:stCondLst>
                                  <p:childTnLst>
                                    <p:set>
                                      <p:cBhvr>
                                        <p:cTn id="202" dur="1000">
                                          <p:stCondLst>
                                            <p:cond delay="0"/>
                                          </p:stCondLst>
                                        </p:cTn>
                                        <p:tgtEl>
                                          <p:spTgt spid="157"/>
                                        </p:tgtEl>
                                        <p:attrNameLst>
                                          <p:attrName>style.visibility</p:attrName>
                                        </p:attrNameLst>
                                      </p:cBhvr>
                                      <p:to>
                                        <p:strVal val="visible"/>
                                      </p:to>
                                    </p:set>
                                  </p:childTnLst>
                                </p:cTn>
                              </p:par>
                            </p:childTnLst>
                          </p:cTn>
                        </p:par>
                        <p:par>
                          <p:cTn id="203" fill="hold">
                            <p:stCondLst>
                              <p:cond delay="52500"/>
                            </p:stCondLst>
                            <p:childTnLst>
                              <p:par>
                                <p:cTn id="204" presetID="11" presetClass="entr" presetSubtype="0" fill="hold" grpId="0" nodeType="afterEffect">
                                  <p:stCondLst>
                                    <p:cond delay="0"/>
                                  </p:stCondLst>
                                  <p:childTnLst>
                                    <p:set>
                                      <p:cBhvr>
                                        <p:cTn id="205" dur="1000">
                                          <p:stCondLst>
                                            <p:cond delay="0"/>
                                          </p:stCondLst>
                                        </p:cTn>
                                        <p:tgtEl>
                                          <p:spTgt spid="158"/>
                                        </p:tgtEl>
                                        <p:attrNameLst>
                                          <p:attrName>style.visibility</p:attrName>
                                        </p:attrNameLst>
                                      </p:cBhvr>
                                      <p:to>
                                        <p:strVal val="visible"/>
                                      </p:to>
                                    </p:set>
                                  </p:childTnLst>
                                </p:cTn>
                              </p:par>
                            </p:childTnLst>
                          </p:cTn>
                        </p:par>
                        <p:par>
                          <p:cTn id="206" fill="hold">
                            <p:stCondLst>
                              <p:cond delay="53500"/>
                            </p:stCondLst>
                            <p:childTnLst>
                              <p:par>
                                <p:cTn id="207" presetID="11" presetClass="entr" presetSubtype="0" fill="hold" grpId="0" nodeType="afterEffect">
                                  <p:stCondLst>
                                    <p:cond delay="0"/>
                                  </p:stCondLst>
                                  <p:childTnLst>
                                    <p:set>
                                      <p:cBhvr>
                                        <p:cTn id="208" dur="1000">
                                          <p:stCondLst>
                                            <p:cond delay="0"/>
                                          </p:stCondLst>
                                        </p:cTn>
                                        <p:tgtEl>
                                          <p:spTgt spid="159"/>
                                        </p:tgtEl>
                                        <p:attrNameLst>
                                          <p:attrName>style.visibility</p:attrName>
                                        </p:attrNameLst>
                                      </p:cBhvr>
                                      <p:to>
                                        <p:strVal val="visible"/>
                                      </p:to>
                                    </p:set>
                                  </p:childTnLst>
                                </p:cTn>
                              </p:par>
                            </p:childTnLst>
                          </p:cTn>
                        </p:par>
                        <p:par>
                          <p:cTn id="209" fill="hold">
                            <p:stCondLst>
                              <p:cond delay="54500"/>
                            </p:stCondLst>
                            <p:childTnLst>
                              <p:par>
                                <p:cTn id="210" presetID="11" presetClass="entr" presetSubtype="0" fill="hold" grpId="0" nodeType="afterEffect">
                                  <p:stCondLst>
                                    <p:cond delay="0"/>
                                  </p:stCondLst>
                                  <p:childTnLst>
                                    <p:set>
                                      <p:cBhvr>
                                        <p:cTn id="211" dur="1000">
                                          <p:stCondLst>
                                            <p:cond delay="0"/>
                                          </p:stCondLst>
                                        </p:cTn>
                                        <p:tgtEl>
                                          <p:spTgt spid="160"/>
                                        </p:tgtEl>
                                        <p:attrNameLst>
                                          <p:attrName>style.visibility</p:attrName>
                                        </p:attrNameLst>
                                      </p:cBhvr>
                                      <p:to>
                                        <p:strVal val="visible"/>
                                      </p:to>
                                    </p:set>
                                  </p:childTnLst>
                                </p:cTn>
                              </p:par>
                            </p:childTnLst>
                          </p:cTn>
                        </p:par>
                        <p:par>
                          <p:cTn id="212" fill="hold">
                            <p:stCondLst>
                              <p:cond delay="55500"/>
                            </p:stCondLst>
                            <p:childTnLst>
                              <p:par>
                                <p:cTn id="213" presetID="11" presetClass="entr" presetSubtype="0" fill="hold" grpId="0" nodeType="afterEffect">
                                  <p:stCondLst>
                                    <p:cond delay="0"/>
                                  </p:stCondLst>
                                  <p:childTnLst>
                                    <p:set>
                                      <p:cBhvr>
                                        <p:cTn id="214" dur="1000">
                                          <p:stCondLst>
                                            <p:cond delay="0"/>
                                          </p:stCondLst>
                                        </p:cTn>
                                        <p:tgtEl>
                                          <p:spTgt spid="161"/>
                                        </p:tgtEl>
                                        <p:attrNameLst>
                                          <p:attrName>style.visibility</p:attrName>
                                        </p:attrNameLst>
                                      </p:cBhvr>
                                      <p:to>
                                        <p:strVal val="visible"/>
                                      </p:to>
                                    </p:set>
                                  </p:childTnLst>
                                </p:cTn>
                              </p:par>
                            </p:childTnLst>
                          </p:cTn>
                        </p:par>
                        <p:par>
                          <p:cTn id="215" fill="hold">
                            <p:stCondLst>
                              <p:cond delay="56500"/>
                            </p:stCondLst>
                            <p:childTnLst>
                              <p:par>
                                <p:cTn id="216" presetID="11" presetClass="entr" presetSubtype="0" fill="hold" grpId="0" nodeType="afterEffect">
                                  <p:stCondLst>
                                    <p:cond delay="0"/>
                                  </p:stCondLst>
                                  <p:childTnLst>
                                    <p:set>
                                      <p:cBhvr>
                                        <p:cTn id="217" dur="1000">
                                          <p:stCondLst>
                                            <p:cond delay="0"/>
                                          </p:stCondLst>
                                        </p:cTn>
                                        <p:tgtEl>
                                          <p:spTgt spid="162"/>
                                        </p:tgtEl>
                                        <p:attrNameLst>
                                          <p:attrName>style.visibility</p:attrName>
                                        </p:attrNameLst>
                                      </p:cBhvr>
                                      <p:to>
                                        <p:strVal val="visible"/>
                                      </p:to>
                                    </p:set>
                                  </p:childTnLst>
                                </p:cTn>
                              </p:par>
                            </p:childTnLst>
                          </p:cTn>
                        </p:par>
                        <p:par>
                          <p:cTn id="218" fill="hold">
                            <p:stCondLst>
                              <p:cond delay="57500"/>
                            </p:stCondLst>
                            <p:childTnLst>
                              <p:par>
                                <p:cTn id="219" presetID="11" presetClass="entr" presetSubtype="0" fill="hold" grpId="0" nodeType="afterEffect">
                                  <p:stCondLst>
                                    <p:cond delay="0"/>
                                  </p:stCondLst>
                                  <p:childTnLst>
                                    <p:set>
                                      <p:cBhvr>
                                        <p:cTn id="220" dur="1000">
                                          <p:stCondLst>
                                            <p:cond delay="0"/>
                                          </p:stCondLst>
                                        </p:cTn>
                                        <p:tgtEl>
                                          <p:spTgt spid="163"/>
                                        </p:tgtEl>
                                        <p:attrNameLst>
                                          <p:attrName>style.visibility</p:attrName>
                                        </p:attrNameLst>
                                      </p:cBhvr>
                                      <p:to>
                                        <p:strVal val="visible"/>
                                      </p:to>
                                    </p:set>
                                  </p:childTnLst>
                                </p:cTn>
                              </p:par>
                            </p:childTnLst>
                          </p:cTn>
                        </p:par>
                        <p:par>
                          <p:cTn id="221" fill="hold">
                            <p:stCondLst>
                              <p:cond delay="58500"/>
                            </p:stCondLst>
                            <p:childTnLst>
                              <p:par>
                                <p:cTn id="222" presetID="11" presetClass="entr" presetSubtype="0" fill="hold" grpId="0" nodeType="afterEffect">
                                  <p:stCondLst>
                                    <p:cond delay="0"/>
                                  </p:stCondLst>
                                  <p:childTnLst>
                                    <p:set>
                                      <p:cBhvr>
                                        <p:cTn id="223" dur="1000">
                                          <p:stCondLst>
                                            <p:cond delay="0"/>
                                          </p:stCondLst>
                                        </p:cTn>
                                        <p:tgtEl>
                                          <p:spTgt spid="164"/>
                                        </p:tgtEl>
                                        <p:attrNameLst>
                                          <p:attrName>style.visibility</p:attrName>
                                        </p:attrNameLst>
                                      </p:cBhvr>
                                      <p:to>
                                        <p:strVal val="visible"/>
                                      </p:to>
                                    </p:set>
                                  </p:childTnLst>
                                </p:cTn>
                              </p:par>
                            </p:childTnLst>
                          </p:cTn>
                        </p:par>
                        <p:par>
                          <p:cTn id="224" fill="hold">
                            <p:stCondLst>
                              <p:cond delay="59500"/>
                            </p:stCondLst>
                            <p:childTnLst>
                              <p:par>
                                <p:cTn id="225" presetID="11" presetClass="entr" presetSubtype="0" fill="hold" grpId="0" nodeType="afterEffect">
                                  <p:stCondLst>
                                    <p:cond delay="0"/>
                                  </p:stCondLst>
                                  <p:childTnLst>
                                    <p:set>
                                      <p:cBhvr>
                                        <p:cTn id="226" dur="1000">
                                          <p:stCondLst>
                                            <p:cond delay="0"/>
                                          </p:stCondLst>
                                        </p:cTn>
                                        <p:tgtEl>
                                          <p:spTgt spid="165"/>
                                        </p:tgtEl>
                                        <p:attrNameLst>
                                          <p:attrName>style.visibility</p:attrName>
                                        </p:attrNameLst>
                                      </p:cBhvr>
                                      <p:to>
                                        <p:strVal val="visible"/>
                                      </p:to>
                                    </p:set>
                                  </p:childTnLst>
                                </p:cTn>
                              </p:par>
                            </p:childTnLst>
                          </p:cTn>
                        </p:par>
                        <p:par>
                          <p:cTn id="227" fill="hold">
                            <p:stCondLst>
                              <p:cond delay="60500"/>
                            </p:stCondLst>
                            <p:childTnLst>
                              <p:par>
                                <p:cTn id="228" presetID="11" presetClass="entr" presetSubtype="0" fill="hold" grpId="0" nodeType="afterEffect">
                                  <p:stCondLst>
                                    <p:cond delay="0"/>
                                  </p:stCondLst>
                                  <p:childTnLst>
                                    <p:set>
                                      <p:cBhvr>
                                        <p:cTn id="229" dur="1000">
                                          <p:stCondLst>
                                            <p:cond delay="0"/>
                                          </p:stCondLst>
                                        </p:cTn>
                                        <p:tgtEl>
                                          <p:spTgt spid="166"/>
                                        </p:tgtEl>
                                        <p:attrNameLst>
                                          <p:attrName>style.visibility</p:attrName>
                                        </p:attrNameLst>
                                      </p:cBhvr>
                                      <p:to>
                                        <p:strVal val="visible"/>
                                      </p:to>
                                    </p:set>
                                  </p:childTnLst>
                                </p:cTn>
                              </p:par>
                            </p:childTnLst>
                          </p:cTn>
                        </p:par>
                        <p:par>
                          <p:cTn id="230" fill="hold">
                            <p:stCondLst>
                              <p:cond delay="61500"/>
                            </p:stCondLst>
                            <p:childTnLst>
                              <p:par>
                                <p:cTn id="231" presetID="11" presetClass="entr" presetSubtype="0" fill="hold" grpId="0" nodeType="afterEffect">
                                  <p:stCondLst>
                                    <p:cond delay="0"/>
                                  </p:stCondLst>
                                  <p:childTnLst>
                                    <p:set>
                                      <p:cBhvr>
                                        <p:cTn id="232" dur="1000">
                                          <p:stCondLst>
                                            <p:cond delay="0"/>
                                          </p:stCondLst>
                                        </p:cTn>
                                        <p:tgtEl>
                                          <p:spTgt spid="167"/>
                                        </p:tgtEl>
                                        <p:attrNameLst>
                                          <p:attrName>style.visibility</p:attrName>
                                        </p:attrNameLst>
                                      </p:cBhvr>
                                      <p:to>
                                        <p:strVal val="visible"/>
                                      </p:to>
                                    </p:set>
                                  </p:childTnLst>
                                </p:cTn>
                              </p:par>
                            </p:childTnLst>
                          </p:cTn>
                        </p:par>
                        <p:par>
                          <p:cTn id="233" fill="hold">
                            <p:stCondLst>
                              <p:cond delay="62500"/>
                            </p:stCondLst>
                            <p:childTnLst>
                              <p:par>
                                <p:cTn id="234" presetID="11" presetClass="entr" presetSubtype="0" fill="hold" grpId="0" nodeType="afterEffect">
                                  <p:stCondLst>
                                    <p:cond delay="0"/>
                                  </p:stCondLst>
                                  <p:childTnLst>
                                    <p:set>
                                      <p:cBhvr>
                                        <p:cTn id="235" dur="1000">
                                          <p:stCondLst>
                                            <p:cond delay="0"/>
                                          </p:stCondLst>
                                        </p:cTn>
                                        <p:tgtEl>
                                          <p:spTgt spid="168"/>
                                        </p:tgtEl>
                                        <p:attrNameLst>
                                          <p:attrName>style.visibility</p:attrName>
                                        </p:attrNameLst>
                                      </p:cBhvr>
                                      <p:to>
                                        <p:strVal val="visible"/>
                                      </p:to>
                                    </p:set>
                                  </p:childTnLst>
                                </p:cTn>
                              </p:par>
                            </p:childTnLst>
                          </p:cTn>
                        </p:par>
                        <p:par>
                          <p:cTn id="236" fill="hold">
                            <p:stCondLst>
                              <p:cond delay="63500"/>
                            </p:stCondLst>
                            <p:childTnLst>
                              <p:par>
                                <p:cTn id="237" presetID="11" presetClass="entr" presetSubtype="0" fill="hold" grpId="0" nodeType="afterEffect">
                                  <p:stCondLst>
                                    <p:cond delay="0"/>
                                  </p:stCondLst>
                                  <p:childTnLst>
                                    <p:set>
                                      <p:cBhvr>
                                        <p:cTn id="238" dur="1000">
                                          <p:stCondLst>
                                            <p:cond delay="0"/>
                                          </p:stCondLst>
                                        </p:cTn>
                                        <p:tgtEl>
                                          <p:spTgt spid="169"/>
                                        </p:tgtEl>
                                        <p:attrNameLst>
                                          <p:attrName>style.visibility</p:attrName>
                                        </p:attrNameLst>
                                      </p:cBhvr>
                                      <p:to>
                                        <p:strVal val="visible"/>
                                      </p:to>
                                    </p:set>
                                  </p:childTnLst>
                                </p:cTn>
                              </p:par>
                            </p:childTnLst>
                          </p:cTn>
                        </p:par>
                        <p:par>
                          <p:cTn id="239" fill="hold">
                            <p:stCondLst>
                              <p:cond delay="64500"/>
                            </p:stCondLst>
                            <p:childTnLst>
                              <p:par>
                                <p:cTn id="240" presetID="11" presetClass="entr" presetSubtype="0" fill="hold" grpId="0" nodeType="afterEffect">
                                  <p:stCondLst>
                                    <p:cond delay="0"/>
                                  </p:stCondLst>
                                  <p:childTnLst>
                                    <p:set>
                                      <p:cBhvr>
                                        <p:cTn id="241" dur="1000">
                                          <p:stCondLst>
                                            <p:cond delay="0"/>
                                          </p:stCondLst>
                                        </p:cTn>
                                        <p:tgtEl>
                                          <p:spTgt spid="170"/>
                                        </p:tgtEl>
                                        <p:attrNameLst>
                                          <p:attrName>style.visibility</p:attrName>
                                        </p:attrNameLst>
                                      </p:cBhvr>
                                      <p:to>
                                        <p:strVal val="visible"/>
                                      </p:to>
                                    </p:set>
                                  </p:childTnLst>
                                </p:cTn>
                              </p:par>
                            </p:childTnLst>
                          </p:cTn>
                        </p:par>
                        <p:par>
                          <p:cTn id="242" fill="hold">
                            <p:stCondLst>
                              <p:cond delay="65500"/>
                            </p:stCondLst>
                            <p:childTnLst>
                              <p:par>
                                <p:cTn id="243" presetID="11" presetClass="entr" presetSubtype="0" fill="hold" grpId="0" nodeType="afterEffect">
                                  <p:stCondLst>
                                    <p:cond delay="0"/>
                                  </p:stCondLst>
                                  <p:childTnLst>
                                    <p:set>
                                      <p:cBhvr>
                                        <p:cTn id="244" dur="1000">
                                          <p:stCondLst>
                                            <p:cond delay="0"/>
                                          </p:stCondLst>
                                        </p:cTn>
                                        <p:tgtEl>
                                          <p:spTgt spid="171"/>
                                        </p:tgtEl>
                                        <p:attrNameLst>
                                          <p:attrName>style.visibility</p:attrName>
                                        </p:attrNameLst>
                                      </p:cBhvr>
                                      <p:to>
                                        <p:strVal val="visible"/>
                                      </p:to>
                                    </p:set>
                                  </p:childTnLst>
                                </p:cTn>
                              </p:par>
                            </p:childTnLst>
                          </p:cTn>
                        </p:par>
                        <p:par>
                          <p:cTn id="245" fill="hold">
                            <p:stCondLst>
                              <p:cond delay="66500"/>
                            </p:stCondLst>
                            <p:childTnLst>
                              <p:par>
                                <p:cTn id="246" presetID="11" presetClass="entr" presetSubtype="0" fill="hold" grpId="0" nodeType="afterEffect">
                                  <p:stCondLst>
                                    <p:cond delay="0"/>
                                  </p:stCondLst>
                                  <p:childTnLst>
                                    <p:set>
                                      <p:cBhvr>
                                        <p:cTn id="247" dur="1000">
                                          <p:stCondLst>
                                            <p:cond delay="0"/>
                                          </p:stCondLst>
                                        </p:cTn>
                                        <p:tgtEl>
                                          <p:spTgt spid="172"/>
                                        </p:tgtEl>
                                        <p:attrNameLst>
                                          <p:attrName>style.visibility</p:attrName>
                                        </p:attrNameLst>
                                      </p:cBhvr>
                                      <p:to>
                                        <p:strVal val="visible"/>
                                      </p:to>
                                    </p:set>
                                  </p:childTnLst>
                                </p:cTn>
                              </p:par>
                            </p:childTnLst>
                          </p:cTn>
                        </p:par>
                        <p:par>
                          <p:cTn id="248" fill="hold">
                            <p:stCondLst>
                              <p:cond delay="67500"/>
                            </p:stCondLst>
                            <p:childTnLst>
                              <p:par>
                                <p:cTn id="249" presetID="11" presetClass="entr" presetSubtype="0" fill="hold" grpId="0" nodeType="afterEffect">
                                  <p:stCondLst>
                                    <p:cond delay="0"/>
                                  </p:stCondLst>
                                  <p:childTnLst>
                                    <p:set>
                                      <p:cBhvr>
                                        <p:cTn id="250" dur="1000">
                                          <p:stCondLst>
                                            <p:cond delay="0"/>
                                          </p:stCondLst>
                                        </p:cTn>
                                        <p:tgtEl>
                                          <p:spTgt spid="173"/>
                                        </p:tgtEl>
                                        <p:attrNameLst>
                                          <p:attrName>style.visibility</p:attrName>
                                        </p:attrNameLst>
                                      </p:cBhvr>
                                      <p:to>
                                        <p:strVal val="visible"/>
                                      </p:to>
                                    </p:set>
                                  </p:childTnLst>
                                </p:cTn>
                              </p:par>
                            </p:childTnLst>
                          </p:cTn>
                        </p:par>
                        <p:par>
                          <p:cTn id="251" fill="hold">
                            <p:stCondLst>
                              <p:cond delay="68500"/>
                            </p:stCondLst>
                            <p:childTnLst>
                              <p:par>
                                <p:cTn id="252" presetID="11" presetClass="entr" presetSubtype="0" fill="hold" grpId="0" nodeType="afterEffect">
                                  <p:stCondLst>
                                    <p:cond delay="0"/>
                                  </p:stCondLst>
                                  <p:childTnLst>
                                    <p:set>
                                      <p:cBhvr>
                                        <p:cTn id="253" dur="1000">
                                          <p:stCondLst>
                                            <p:cond delay="0"/>
                                          </p:stCondLst>
                                        </p:cTn>
                                        <p:tgtEl>
                                          <p:spTgt spid="174"/>
                                        </p:tgtEl>
                                        <p:attrNameLst>
                                          <p:attrName>style.visibility</p:attrName>
                                        </p:attrNameLst>
                                      </p:cBhvr>
                                      <p:to>
                                        <p:strVal val="visible"/>
                                      </p:to>
                                    </p:set>
                                  </p:childTnLst>
                                </p:cTn>
                              </p:par>
                            </p:childTnLst>
                          </p:cTn>
                        </p:par>
                        <p:par>
                          <p:cTn id="254" fill="hold">
                            <p:stCondLst>
                              <p:cond delay="69500"/>
                            </p:stCondLst>
                            <p:childTnLst>
                              <p:par>
                                <p:cTn id="255" presetID="11" presetClass="entr" presetSubtype="0" fill="hold" grpId="0" nodeType="afterEffect">
                                  <p:stCondLst>
                                    <p:cond delay="0"/>
                                  </p:stCondLst>
                                  <p:childTnLst>
                                    <p:set>
                                      <p:cBhvr>
                                        <p:cTn id="256" dur="1000">
                                          <p:stCondLst>
                                            <p:cond delay="0"/>
                                          </p:stCondLst>
                                        </p:cTn>
                                        <p:tgtEl>
                                          <p:spTgt spid="175"/>
                                        </p:tgtEl>
                                        <p:attrNameLst>
                                          <p:attrName>style.visibility</p:attrName>
                                        </p:attrNameLst>
                                      </p:cBhvr>
                                      <p:to>
                                        <p:strVal val="visible"/>
                                      </p:to>
                                    </p:set>
                                  </p:childTnLst>
                                </p:cTn>
                              </p:par>
                            </p:childTnLst>
                          </p:cTn>
                        </p:par>
                        <p:par>
                          <p:cTn id="257" fill="hold">
                            <p:stCondLst>
                              <p:cond delay="70500"/>
                            </p:stCondLst>
                            <p:childTnLst>
                              <p:par>
                                <p:cTn id="258" presetID="11" presetClass="entr" presetSubtype="0" fill="hold" grpId="0" nodeType="afterEffect">
                                  <p:stCondLst>
                                    <p:cond delay="0"/>
                                  </p:stCondLst>
                                  <p:childTnLst>
                                    <p:set>
                                      <p:cBhvr>
                                        <p:cTn id="259" dur="1000">
                                          <p:stCondLst>
                                            <p:cond delay="0"/>
                                          </p:stCondLst>
                                        </p:cTn>
                                        <p:tgtEl>
                                          <p:spTgt spid="176"/>
                                        </p:tgtEl>
                                        <p:attrNameLst>
                                          <p:attrName>style.visibility</p:attrName>
                                        </p:attrNameLst>
                                      </p:cBhvr>
                                      <p:to>
                                        <p:strVal val="visible"/>
                                      </p:to>
                                    </p:set>
                                  </p:childTnLst>
                                </p:cTn>
                              </p:par>
                            </p:childTnLst>
                          </p:cTn>
                        </p:par>
                        <p:par>
                          <p:cTn id="260" fill="hold">
                            <p:stCondLst>
                              <p:cond delay="71500"/>
                            </p:stCondLst>
                            <p:childTnLst>
                              <p:par>
                                <p:cTn id="261" presetID="11" presetClass="entr" presetSubtype="0" fill="hold" grpId="0" nodeType="afterEffect">
                                  <p:stCondLst>
                                    <p:cond delay="0"/>
                                  </p:stCondLst>
                                  <p:childTnLst>
                                    <p:set>
                                      <p:cBhvr>
                                        <p:cTn id="262" dur="1000">
                                          <p:stCondLst>
                                            <p:cond delay="0"/>
                                          </p:stCondLst>
                                        </p:cTn>
                                        <p:tgtEl>
                                          <p:spTgt spid="177"/>
                                        </p:tgtEl>
                                        <p:attrNameLst>
                                          <p:attrName>style.visibility</p:attrName>
                                        </p:attrNameLst>
                                      </p:cBhvr>
                                      <p:to>
                                        <p:strVal val="visible"/>
                                      </p:to>
                                    </p:set>
                                  </p:childTnLst>
                                </p:cTn>
                              </p:par>
                            </p:childTnLst>
                          </p:cTn>
                        </p:par>
                        <p:par>
                          <p:cTn id="263" fill="hold">
                            <p:stCondLst>
                              <p:cond delay="72500"/>
                            </p:stCondLst>
                            <p:childTnLst>
                              <p:par>
                                <p:cTn id="264" presetID="11" presetClass="entr" presetSubtype="0" fill="hold" grpId="0" nodeType="afterEffect">
                                  <p:stCondLst>
                                    <p:cond delay="0"/>
                                  </p:stCondLst>
                                  <p:childTnLst>
                                    <p:set>
                                      <p:cBhvr>
                                        <p:cTn id="265" dur="1000">
                                          <p:stCondLst>
                                            <p:cond delay="0"/>
                                          </p:stCondLst>
                                        </p:cTn>
                                        <p:tgtEl>
                                          <p:spTgt spid="178"/>
                                        </p:tgtEl>
                                        <p:attrNameLst>
                                          <p:attrName>style.visibility</p:attrName>
                                        </p:attrNameLst>
                                      </p:cBhvr>
                                      <p:to>
                                        <p:strVal val="visible"/>
                                      </p:to>
                                    </p:set>
                                  </p:childTnLst>
                                </p:cTn>
                              </p:par>
                            </p:childTnLst>
                          </p:cTn>
                        </p:par>
                        <p:par>
                          <p:cTn id="266" fill="hold">
                            <p:stCondLst>
                              <p:cond delay="73500"/>
                            </p:stCondLst>
                            <p:childTnLst>
                              <p:par>
                                <p:cTn id="267" presetID="11" presetClass="entr" presetSubtype="0" fill="hold" grpId="0" nodeType="afterEffect">
                                  <p:stCondLst>
                                    <p:cond delay="0"/>
                                  </p:stCondLst>
                                  <p:childTnLst>
                                    <p:set>
                                      <p:cBhvr>
                                        <p:cTn id="268" dur="1000">
                                          <p:stCondLst>
                                            <p:cond delay="0"/>
                                          </p:stCondLst>
                                        </p:cTn>
                                        <p:tgtEl>
                                          <p:spTgt spid="179"/>
                                        </p:tgtEl>
                                        <p:attrNameLst>
                                          <p:attrName>style.visibility</p:attrName>
                                        </p:attrNameLst>
                                      </p:cBhvr>
                                      <p:to>
                                        <p:strVal val="visible"/>
                                      </p:to>
                                    </p:set>
                                  </p:childTnLst>
                                </p:cTn>
                              </p:par>
                            </p:childTnLst>
                          </p:cTn>
                        </p:par>
                        <p:par>
                          <p:cTn id="269" fill="hold">
                            <p:stCondLst>
                              <p:cond delay="74500"/>
                            </p:stCondLst>
                            <p:childTnLst>
                              <p:par>
                                <p:cTn id="270" presetID="11" presetClass="entr" presetSubtype="0" fill="hold" grpId="0" nodeType="afterEffect">
                                  <p:stCondLst>
                                    <p:cond delay="0"/>
                                  </p:stCondLst>
                                  <p:childTnLst>
                                    <p:set>
                                      <p:cBhvr>
                                        <p:cTn id="271" dur="1000">
                                          <p:stCondLst>
                                            <p:cond delay="0"/>
                                          </p:stCondLst>
                                        </p:cTn>
                                        <p:tgtEl>
                                          <p:spTgt spid="180"/>
                                        </p:tgtEl>
                                        <p:attrNameLst>
                                          <p:attrName>style.visibility</p:attrName>
                                        </p:attrNameLst>
                                      </p:cBhvr>
                                      <p:to>
                                        <p:strVal val="visible"/>
                                      </p:to>
                                    </p:set>
                                  </p:childTnLst>
                                </p:cTn>
                              </p:par>
                            </p:childTnLst>
                          </p:cTn>
                        </p:par>
                        <p:par>
                          <p:cTn id="272" fill="hold">
                            <p:stCondLst>
                              <p:cond delay="75500"/>
                            </p:stCondLst>
                            <p:childTnLst>
                              <p:par>
                                <p:cTn id="273" presetID="11" presetClass="entr" presetSubtype="0" fill="hold" grpId="0" nodeType="afterEffect">
                                  <p:stCondLst>
                                    <p:cond delay="0"/>
                                  </p:stCondLst>
                                  <p:childTnLst>
                                    <p:set>
                                      <p:cBhvr>
                                        <p:cTn id="274" dur="1000">
                                          <p:stCondLst>
                                            <p:cond delay="0"/>
                                          </p:stCondLst>
                                        </p:cTn>
                                        <p:tgtEl>
                                          <p:spTgt spid="181"/>
                                        </p:tgtEl>
                                        <p:attrNameLst>
                                          <p:attrName>style.visibility</p:attrName>
                                        </p:attrNameLst>
                                      </p:cBhvr>
                                      <p:to>
                                        <p:strVal val="visible"/>
                                      </p:to>
                                    </p:set>
                                  </p:childTnLst>
                                </p:cTn>
                              </p:par>
                            </p:childTnLst>
                          </p:cTn>
                        </p:par>
                        <p:par>
                          <p:cTn id="275" fill="hold">
                            <p:stCondLst>
                              <p:cond delay="76500"/>
                            </p:stCondLst>
                            <p:childTnLst>
                              <p:par>
                                <p:cTn id="276" presetID="11" presetClass="entr" presetSubtype="0" fill="hold" grpId="0" nodeType="afterEffect">
                                  <p:stCondLst>
                                    <p:cond delay="0"/>
                                  </p:stCondLst>
                                  <p:childTnLst>
                                    <p:set>
                                      <p:cBhvr>
                                        <p:cTn id="277" dur="1000">
                                          <p:stCondLst>
                                            <p:cond delay="0"/>
                                          </p:stCondLst>
                                        </p:cTn>
                                        <p:tgtEl>
                                          <p:spTgt spid="182"/>
                                        </p:tgtEl>
                                        <p:attrNameLst>
                                          <p:attrName>style.visibility</p:attrName>
                                        </p:attrNameLst>
                                      </p:cBhvr>
                                      <p:to>
                                        <p:strVal val="visible"/>
                                      </p:to>
                                    </p:set>
                                  </p:childTnLst>
                                </p:cTn>
                              </p:par>
                            </p:childTnLst>
                          </p:cTn>
                        </p:par>
                        <p:par>
                          <p:cTn id="278" fill="hold">
                            <p:stCondLst>
                              <p:cond delay="77500"/>
                            </p:stCondLst>
                            <p:childTnLst>
                              <p:par>
                                <p:cTn id="279" presetID="11" presetClass="entr" presetSubtype="0" fill="hold" grpId="0" nodeType="afterEffect">
                                  <p:stCondLst>
                                    <p:cond delay="0"/>
                                  </p:stCondLst>
                                  <p:childTnLst>
                                    <p:set>
                                      <p:cBhvr>
                                        <p:cTn id="280" dur="1000">
                                          <p:stCondLst>
                                            <p:cond delay="0"/>
                                          </p:stCondLst>
                                        </p:cTn>
                                        <p:tgtEl>
                                          <p:spTgt spid="183"/>
                                        </p:tgtEl>
                                        <p:attrNameLst>
                                          <p:attrName>style.visibility</p:attrName>
                                        </p:attrNameLst>
                                      </p:cBhvr>
                                      <p:to>
                                        <p:strVal val="visible"/>
                                      </p:to>
                                    </p:set>
                                  </p:childTnLst>
                                </p:cTn>
                              </p:par>
                            </p:childTnLst>
                          </p:cTn>
                        </p:par>
                        <p:par>
                          <p:cTn id="281" fill="hold">
                            <p:stCondLst>
                              <p:cond delay="78500"/>
                            </p:stCondLst>
                            <p:childTnLst>
                              <p:par>
                                <p:cTn id="282" presetID="11" presetClass="entr" presetSubtype="0" fill="hold" grpId="0" nodeType="afterEffect">
                                  <p:stCondLst>
                                    <p:cond delay="0"/>
                                  </p:stCondLst>
                                  <p:childTnLst>
                                    <p:set>
                                      <p:cBhvr>
                                        <p:cTn id="283" dur="1000">
                                          <p:stCondLst>
                                            <p:cond delay="0"/>
                                          </p:stCondLst>
                                        </p:cTn>
                                        <p:tgtEl>
                                          <p:spTgt spid="184"/>
                                        </p:tgtEl>
                                        <p:attrNameLst>
                                          <p:attrName>style.visibility</p:attrName>
                                        </p:attrNameLst>
                                      </p:cBhvr>
                                      <p:to>
                                        <p:strVal val="visible"/>
                                      </p:to>
                                    </p:set>
                                  </p:childTnLst>
                                </p:cTn>
                              </p:par>
                            </p:childTnLst>
                          </p:cTn>
                        </p:par>
                        <p:par>
                          <p:cTn id="284" fill="hold">
                            <p:stCondLst>
                              <p:cond delay="79500"/>
                            </p:stCondLst>
                            <p:childTnLst>
                              <p:par>
                                <p:cTn id="285" presetID="11" presetClass="entr" presetSubtype="0" fill="hold" grpId="0" nodeType="afterEffect">
                                  <p:stCondLst>
                                    <p:cond delay="0"/>
                                  </p:stCondLst>
                                  <p:childTnLst>
                                    <p:set>
                                      <p:cBhvr>
                                        <p:cTn id="286" dur="1000">
                                          <p:stCondLst>
                                            <p:cond delay="0"/>
                                          </p:stCondLst>
                                        </p:cTn>
                                        <p:tgtEl>
                                          <p:spTgt spid="185"/>
                                        </p:tgtEl>
                                        <p:attrNameLst>
                                          <p:attrName>style.visibility</p:attrName>
                                        </p:attrNameLst>
                                      </p:cBhvr>
                                      <p:to>
                                        <p:strVal val="visible"/>
                                      </p:to>
                                    </p:set>
                                  </p:childTnLst>
                                </p:cTn>
                              </p:par>
                            </p:childTnLst>
                          </p:cTn>
                        </p:par>
                        <p:par>
                          <p:cTn id="287" fill="hold">
                            <p:stCondLst>
                              <p:cond delay="80500"/>
                            </p:stCondLst>
                            <p:childTnLst>
                              <p:par>
                                <p:cTn id="288" presetID="11" presetClass="entr" presetSubtype="0" fill="hold" grpId="0" nodeType="afterEffect">
                                  <p:stCondLst>
                                    <p:cond delay="0"/>
                                  </p:stCondLst>
                                  <p:childTnLst>
                                    <p:set>
                                      <p:cBhvr>
                                        <p:cTn id="289" dur="1000">
                                          <p:stCondLst>
                                            <p:cond delay="0"/>
                                          </p:stCondLst>
                                        </p:cTn>
                                        <p:tgtEl>
                                          <p:spTgt spid="186"/>
                                        </p:tgtEl>
                                        <p:attrNameLst>
                                          <p:attrName>style.visibility</p:attrName>
                                        </p:attrNameLst>
                                      </p:cBhvr>
                                      <p:to>
                                        <p:strVal val="visible"/>
                                      </p:to>
                                    </p:set>
                                  </p:childTnLst>
                                </p:cTn>
                              </p:par>
                            </p:childTnLst>
                          </p:cTn>
                        </p:par>
                        <p:par>
                          <p:cTn id="290" fill="hold">
                            <p:stCondLst>
                              <p:cond delay="81500"/>
                            </p:stCondLst>
                            <p:childTnLst>
                              <p:par>
                                <p:cTn id="291" presetID="11" presetClass="entr" presetSubtype="0" fill="hold" grpId="0" nodeType="afterEffect">
                                  <p:stCondLst>
                                    <p:cond delay="0"/>
                                  </p:stCondLst>
                                  <p:childTnLst>
                                    <p:set>
                                      <p:cBhvr>
                                        <p:cTn id="292" dur="1000">
                                          <p:stCondLst>
                                            <p:cond delay="0"/>
                                          </p:stCondLst>
                                        </p:cTn>
                                        <p:tgtEl>
                                          <p:spTgt spid="187"/>
                                        </p:tgtEl>
                                        <p:attrNameLst>
                                          <p:attrName>style.visibility</p:attrName>
                                        </p:attrNameLst>
                                      </p:cBhvr>
                                      <p:to>
                                        <p:strVal val="visible"/>
                                      </p:to>
                                    </p:set>
                                  </p:childTnLst>
                                </p:cTn>
                              </p:par>
                            </p:childTnLst>
                          </p:cTn>
                        </p:par>
                        <p:par>
                          <p:cTn id="293" fill="hold">
                            <p:stCondLst>
                              <p:cond delay="82500"/>
                            </p:stCondLst>
                            <p:childTnLst>
                              <p:par>
                                <p:cTn id="294" presetID="11" presetClass="entr" presetSubtype="0" fill="hold" grpId="0" nodeType="afterEffect">
                                  <p:stCondLst>
                                    <p:cond delay="0"/>
                                  </p:stCondLst>
                                  <p:childTnLst>
                                    <p:set>
                                      <p:cBhvr>
                                        <p:cTn id="295" dur="1000">
                                          <p:stCondLst>
                                            <p:cond delay="0"/>
                                          </p:stCondLst>
                                        </p:cTn>
                                        <p:tgtEl>
                                          <p:spTgt spid="188"/>
                                        </p:tgtEl>
                                        <p:attrNameLst>
                                          <p:attrName>style.visibility</p:attrName>
                                        </p:attrNameLst>
                                      </p:cBhvr>
                                      <p:to>
                                        <p:strVal val="visible"/>
                                      </p:to>
                                    </p:set>
                                  </p:childTnLst>
                                </p:cTn>
                              </p:par>
                            </p:childTnLst>
                          </p:cTn>
                        </p:par>
                        <p:par>
                          <p:cTn id="296" fill="hold">
                            <p:stCondLst>
                              <p:cond delay="83500"/>
                            </p:stCondLst>
                            <p:childTnLst>
                              <p:par>
                                <p:cTn id="297" presetID="11" presetClass="entr" presetSubtype="0" fill="hold" grpId="0" nodeType="afterEffect">
                                  <p:stCondLst>
                                    <p:cond delay="0"/>
                                  </p:stCondLst>
                                  <p:childTnLst>
                                    <p:set>
                                      <p:cBhvr>
                                        <p:cTn id="298" dur="1000">
                                          <p:stCondLst>
                                            <p:cond delay="0"/>
                                          </p:stCondLst>
                                        </p:cTn>
                                        <p:tgtEl>
                                          <p:spTgt spid="189"/>
                                        </p:tgtEl>
                                        <p:attrNameLst>
                                          <p:attrName>style.visibility</p:attrName>
                                        </p:attrNameLst>
                                      </p:cBhvr>
                                      <p:to>
                                        <p:strVal val="visible"/>
                                      </p:to>
                                    </p:set>
                                  </p:childTnLst>
                                </p:cTn>
                              </p:par>
                            </p:childTnLst>
                          </p:cTn>
                        </p:par>
                        <p:par>
                          <p:cTn id="299" fill="hold">
                            <p:stCondLst>
                              <p:cond delay="84500"/>
                            </p:stCondLst>
                            <p:childTnLst>
                              <p:par>
                                <p:cTn id="300" presetID="11" presetClass="entr" presetSubtype="0" fill="hold" grpId="0" nodeType="afterEffect">
                                  <p:stCondLst>
                                    <p:cond delay="0"/>
                                  </p:stCondLst>
                                  <p:childTnLst>
                                    <p:set>
                                      <p:cBhvr>
                                        <p:cTn id="301" dur="1000">
                                          <p:stCondLst>
                                            <p:cond delay="0"/>
                                          </p:stCondLst>
                                        </p:cTn>
                                        <p:tgtEl>
                                          <p:spTgt spid="190"/>
                                        </p:tgtEl>
                                        <p:attrNameLst>
                                          <p:attrName>style.visibility</p:attrName>
                                        </p:attrNameLst>
                                      </p:cBhvr>
                                      <p:to>
                                        <p:strVal val="visible"/>
                                      </p:to>
                                    </p:set>
                                  </p:childTnLst>
                                </p:cTn>
                              </p:par>
                            </p:childTnLst>
                          </p:cTn>
                        </p:par>
                        <p:par>
                          <p:cTn id="302" fill="hold">
                            <p:stCondLst>
                              <p:cond delay="85500"/>
                            </p:stCondLst>
                            <p:childTnLst>
                              <p:par>
                                <p:cTn id="303" presetID="11" presetClass="entr" presetSubtype="0" fill="hold" grpId="0" nodeType="afterEffect">
                                  <p:stCondLst>
                                    <p:cond delay="0"/>
                                  </p:stCondLst>
                                  <p:childTnLst>
                                    <p:set>
                                      <p:cBhvr>
                                        <p:cTn id="304" dur="1000">
                                          <p:stCondLst>
                                            <p:cond delay="0"/>
                                          </p:stCondLst>
                                        </p:cTn>
                                        <p:tgtEl>
                                          <p:spTgt spid="191"/>
                                        </p:tgtEl>
                                        <p:attrNameLst>
                                          <p:attrName>style.visibility</p:attrName>
                                        </p:attrNameLst>
                                      </p:cBhvr>
                                      <p:to>
                                        <p:strVal val="visible"/>
                                      </p:to>
                                    </p:set>
                                  </p:childTnLst>
                                </p:cTn>
                              </p:par>
                            </p:childTnLst>
                          </p:cTn>
                        </p:par>
                        <p:par>
                          <p:cTn id="305" fill="hold">
                            <p:stCondLst>
                              <p:cond delay="86500"/>
                            </p:stCondLst>
                            <p:childTnLst>
                              <p:par>
                                <p:cTn id="306" presetID="11" presetClass="entr" presetSubtype="0" fill="hold" grpId="0" nodeType="afterEffect">
                                  <p:stCondLst>
                                    <p:cond delay="0"/>
                                  </p:stCondLst>
                                  <p:childTnLst>
                                    <p:set>
                                      <p:cBhvr>
                                        <p:cTn id="307" dur="1000">
                                          <p:stCondLst>
                                            <p:cond delay="0"/>
                                          </p:stCondLst>
                                        </p:cTn>
                                        <p:tgtEl>
                                          <p:spTgt spid="192"/>
                                        </p:tgtEl>
                                        <p:attrNameLst>
                                          <p:attrName>style.visibility</p:attrName>
                                        </p:attrNameLst>
                                      </p:cBhvr>
                                      <p:to>
                                        <p:strVal val="visible"/>
                                      </p:to>
                                    </p:set>
                                  </p:childTnLst>
                                </p:cTn>
                              </p:par>
                            </p:childTnLst>
                          </p:cTn>
                        </p:par>
                        <p:par>
                          <p:cTn id="308" fill="hold">
                            <p:stCondLst>
                              <p:cond delay="87500"/>
                            </p:stCondLst>
                            <p:childTnLst>
                              <p:par>
                                <p:cTn id="309" presetID="11" presetClass="entr" presetSubtype="0" fill="hold" grpId="0" nodeType="afterEffect">
                                  <p:stCondLst>
                                    <p:cond delay="0"/>
                                  </p:stCondLst>
                                  <p:childTnLst>
                                    <p:set>
                                      <p:cBhvr>
                                        <p:cTn id="310" dur="1000">
                                          <p:stCondLst>
                                            <p:cond delay="0"/>
                                          </p:stCondLst>
                                        </p:cTn>
                                        <p:tgtEl>
                                          <p:spTgt spid="193"/>
                                        </p:tgtEl>
                                        <p:attrNameLst>
                                          <p:attrName>style.visibility</p:attrName>
                                        </p:attrNameLst>
                                      </p:cBhvr>
                                      <p:to>
                                        <p:strVal val="visible"/>
                                      </p:to>
                                    </p:set>
                                  </p:childTnLst>
                                </p:cTn>
                              </p:par>
                            </p:childTnLst>
                          </p:cTn>
                        </p:par>
                        <p:par>
                          <p:cTn id="311" fill="hold">
                            <p:stCondLst>
                              <p:cond delay="88500"/>
                            </p:stCondLst>
                            <p:childTnLst>
                              <p:par>
                                <p:cTn id="312" presetID="11" presetClass="entr" presetSubtype="0" fill="hold" grpId="0" nodeType="afterEffect">
                                  <p:stCondLst>
                                    <p:cond delay="0"/>
                                  </p:stCondLst>
                                  <p:childTnLst>
                                    <p:set>
                                      <p:cBhvr>
                                        <p:cTn id="313" dur="1000">
                                          <p:stCondLst>
                                            <p:cond delay="0"/>
                                          </p:stCondLst>
                                        </p:cTn>
                                        <p:tgtEl>
                                          <p:spTgt spid="194"/>
                                        </p:tgtEl>
                                        <p:attrNameLst>
                                          <p:attrName>style.visibility</p:attrName>
                                        </p:attrNameLst>
                                      </p:cBhvr>
                                      <p:to>
                                        <p:strVal val="visible"/>
                                      </p:to>
                                    </p:set>
                                  </p:childTnLst>
                                </p:cTn>
                              </p:par>
                            </p:childTnLst>
                          </p:cTn>
                        </p:par>
                        <p:par>
                          <p:cTn id="314" fill="hold">
                            <p:stCondLst>
                              <p:cond delay="89500"/>
                            </p:stCondLst>
                            <p:childTnLst>
                              <p:par>
                                <p:cTn id="315" presetID="11" presetClass="entr" presetSubtype="0" fill="hold" grpId="0" nodeType="afterEffect">
                                  <p:stCondLst>
                                    <p:cond delay="0"/>
                                  </p:stCondLst>
                                  <p:childTnLst>
                                    <p:set>
                                      <p:cBhvr>
                                        <p:cTn id="316" dur="1000">
                                          <p:stCondLst>
                                            <p:cond delay="0"/>
                                          </p:stCondLst>
                                        </p:cTn>
                                        <p:tgtEl>
                                          <p:spTgt spid="195"/>
                                        </p:tgtEl>
                                        <p:attrNameLst>
                                          <p:attrName>style.visibility</p:attrName>
                                        </p:attrNameLst>
                                      </p:cBhvr>
                                      <p:to>
                                        <p:strVal val="visible"/>
                                      </p:to>
                                    </p:set>
                                  </p:childTnLst>
                                </p:cTn>
                              </p:par>
                            </p:childTnLst>
                          </p:cTn>
                        </p:par>
                        <p:par>
                          <p:cTn id="317" fill="hold">
                            <p:stCondLst>
                              <p:cond delay="90500"/>
                            </p:stCondLst>
                            <p:childTnLst>
                              <p:par>
                                <p:cTn id="318" presetID="11" presetClass="entr" presetSubtype="0" fill="hold" grpId="0" nodeType="afterEffect">
                                  <p:stCondLst>
                                    <p:cond delay="0"/>
                                  </p:stCondLst>
                                  <p:childTnLst>
                                    <p:set>
                                      <p:cBhvr>
                                        <p:cTn id="319" dur="1000">
                                          <p:stCondLst>
                                            <p:cond delay="0"/>
                                          </p:stCondLst>
                                        </p:cTn>
                                        <p:tgtEl>
                                          <p:spTgt spid="196"/>
                                        </p:tgtEl>
                                        <p:attrNameLst>
                                          <p:attrName>style.visibility</p:attrName>
                                        </p:attrNameLst>
                                      </p:cBhvr>
                                      <p:to>
                                        <p:strVal val="visible"/>
                                      </p:to>
                                    </p:set>
                                  </p:childTnLst>
                                </p:cTn>
                              </p:par>
                            </p:childTnLst>
                          </p:cTn>
                        </p:par>
                        <p:par>
                          <p:cTn id="320" fill="hold">
                            <p:stCondLst>
                              <p:cond delay="91500"/>
                            </p:stCondLst>
                            <p:childTnLst>
                              <p:par>
                                <p:cTn id="321" presetID="11" presetClass="entr" presetSubtype="0" fill="hold" grpId="0" nodeType="afterEffect">
                                  <p:stCondLst>
                                    <p:cond delay="0"/>
                                  </p:stCondLst>
                                  <p:childTnLst>
                                    <p:set>
                                      <p:cBhvr>
                                        <p:cTn id="322" dur="1000">
                                          <p:stCondLst>
                                            <p:cond delay="0"/>
                                          </p:stCondLst>
                                        </p:cTn>
                                        <p:tgtEl>
                                          <p:spTgt spid="197"/>
                                        </p:tgtEl>
                                        <p:attrNameLst>
                                          <p:attrName>style.visibility</p:attrName>
                                        </p:attrNameLst>
                                      </p:cBhvr>
                                      <p:to>
                                        <p:strVal val="visible"/>
                                      </p:to>
                                    </p:set>
                                  </p:childTnLst>
                                </p:cTn>
                              </p:par>
                            </p:childTnLst>
                          </p:cTn>
                        </p:par>
                        <p:par>
                          <p:cTn id="323" fill="hold">
                            <p:stCondLst>
                              <p:cond delay="92500"/>
                            </p:stCondLst>
                            <p:childTnLst>
                              <p:par>
                                <p:cTn id="324" presetID="11" presetClass="entr" presetSubtype="0" fill="hold" grpId="0" nodeType="afterEffect">
                                  <p:stCondLst>
                                    <p:cond delay="0"/>
                                  </p:stCondLst>
                                  <p:childTnLst>
                                    <p:set>
                                      <p:cBhvr>
                                        <p:cTn id="325" dur="1000">
                                          <p:stCondLst>
                                            <p:cond delay="0"/>
                                          </p:stCondLst>
                                        </p:cTn>
                                        <p:tgtEl>
                                          <p:spTgt spid="198"/>
                                        </p:tgtEl>
                                        <p:attrNameLst>
                                          <p:attrName>style.visibility</p:attrName>
                                        </p:attrNameLst>
                                      </p:cBhvr>
                                      <p:to>
                                        <p:strVal val="visible"/>
                                      </p:to>
                                    </p:set>
                                  </p:childTnLst>
                                </p:cTn>
                              </p:par>
                            </p:childTnLst>
                          </p:cTn>
                        </p:par>
                        <p:par>
                          <p:cTn id="326" fill="hold">
                            <p:stCondLst>
                              <p:cond delay="93500"/>
                            </p:stCondLst>
                            <p:childTnLst>
                              <p:par>
                                <p:cTn id="327" presetID="11" presetClass="entr" presetSubtype="0" fill="hold" grpId="0" nodeType="afterEffect">
                                  <p:stCondLst>
                                    <p:cond delay="0"/>
                                  </p:stCondLst>
                                  <p:childTnLst>
                                    <p:set>
                                      <p:cBhvr>
                                        <p:cTn id="328" dur="1000">
                                          <p:stCondLst>
                                            <p:cond delay="0"/>
                                          </p:stCondLst>
                                        </p:cTn>
                                        <p:tgtEl>
                                          <p:spTgt spid="199"/>
                                        </p:tgtEl>
                                        <p:attrNameLst>
                                          <p:attrName>style.visibility</p:attrName>
                                        </p:attrNameLst>
                                      </p:cBhvr>
                                      <p:to>
                                        <p:strVal val="visible"/>
                                      </p:to>
                                    </p:set>
                                  </p:childTnLst>
                                </p:cTn>
                              </p:par>
                            </p:childTnLst>
                          </p:cTn>
                        </p:par>
                        <p:par>
                          <p:cTn id="329" fill="hold">
                            <p:stCondLst>
                              <p:cond delay="94500"/>
                            </p:stCondLst>
                            <p:childTnLst>
                              <p:par>
                                <p:cTn id="330" presetID="11" presetClass="entr" presetSubtype="0" fill="hold" grpId="0" nodeType="afterEffect">
                                  <p:stCondLst>
                                    <p:cond delay="0"/>
                                  </p:stCondLst>
                                  <p:childTnLst>
                                    <p:set>
                                      <p:cBhvr>
                                        <p:cTn id="331" dur="1000">
                                          <p:stCondLst>
                                            <p:cond delay="0"/>
                                          </p:stCondLst>
                                        </p:cTn>
                                        <p:tgtEl>
                                          <p:spTgt spid="200"/>
                                        </p:tgtEl>
                                        <p:attrNameLst>
                                          <p:attrName>style.visibility</p:attrName>
                                        </p:attrNameLst>
                                      </p:cBhvr>
                                      <p:to>
                                        <p:strVal val="visible"/>
                                      </p:to>
                                    </p:set>
                                  </p:childTnLst>
                                </p:cTn>
                              </p:par>
                            </p:childTnLst>
                          </p:cTn>
                        </p:par>
                        <p:par>
                          <p:cTn id="332" fill="hold">
                            <p:stCondLst>
                              <p:cond delay="95500"/>
                            </p:stCondLst>
                            <p:childTnLst>
                              <p:par>
                                <p:cTn id="333" presetID="11" presetClass="entr" presetSubtype="0" fill="hold" grpId="0" nodeType="afterEffect">
                                  <p:stCondLst>
                                    <p:cond delay="0"/>
                                  </p:stCondLst>
                                  <p:childTnLst>
                                    <p:set>
                                      <p:cBhvr>
                                        <p:cTn id="334" dur="1000">
                                          <p:stCondLst>
                                            <p:cond delay="0"/>
                                          </p:stCondLst>
                                        </p:cTn>
                                        <p:tgtEl>
                                          <p:spTgt spid="201"/>
                                        </p:tgtEl>
                                        <p:attrNameLst>
                                          <p:attrName>style.visibility</p:attrName>
                                        </p:attrNameLst>
                                      </p:cBhvr>
                                      <p:to>
                                        <p:strVal val="visible"/>
                                      </p:to>
                                    </p:set>
                                  </p:childTnLst>
                                </p:cTn>
                              </p:par>
                            </p:childTnLst>
                          </p:cTn>
                        </p:par>
                        <p:par>
                          <p:cTn id="335" fill="hold">
                            <p:stCondLst>
                              <p:cond delay="96500"/>
                            </p:stCondLst>
                            <p:childTnLst>
                              <p:par>
                                <p:cTn id="336" presetID="11" presetClass="entr" presetSubtype="0" fill="hold" grpId="0" nodeType="afterEffect">
                                  <p:stCondLst>
                                    <p:cond delay="0"/>
                                  </p:stCondLst>
                                  <p:childTnLst>
                                    <p:set>
                                      <p:cBhvr>
                                        <p:cTn id="337" dur="1000">
                                          <p:stCondLst>
                                            <p:cond delay="0"/>
                                          </p:stCondLst>
                                        </p:cTn>
                                        <p:tgtEl>
                                          <p:spTgt spid="202"/>
                                        </p:tgtEl>
                                        <p:attrNameLst>
                                          <p:attrName>style.visibility</p:attrName>
                                        </p:attrNameLst>
                                      </p:cBhvr>
                                      <p:to>
                                        <p:strVal val="visible"/>
                                      </p:to>
                                    </p:set>
                                  </p:childTnLst>
                                </p:cTn>
                              </p:par>
                            </p:childTnLst>
                          </p:cTn>
                        </p:par>
                        <p:par>
                          <p:cTn id="338" fill="hold">
                            <p:stCondLst>
                              <p:cond delay="97500"/>
                            </p:stCondLst>
                            <p:childTnLst>
                              <p:par>
                                <p:cTn id="339" presetID="11" presetClass="entr" presetSubtype="0" fill="hold" grpId="0" nodeType="afterEffect">
                                  <p:stCondLst>
                                    <p:cond delay="0"/>
                                  </p:stCondLst>
                                  <p:childTnLst>
                                    <p:set>
                                      <p:cBhvr>
                                        <p:cTn id="340" dur="1000">
                                          <p:stCondLst>
                                            <p:cond delay="0"/>
                                          </p:stCondLst>
                                        </p:cTn>
                                        <p:tgtEl>
                                          <p:spTgt spid="203"/>
                                        </p:tgtEl>
                                        <p:attrNameLst>
                                          <p:attrName>style.visibility</p:attrName>
                                        </p:attrNameLst>
                                      </p:cBhvr>
                                      <p:to>
                                        <p:strVal val="visible"/>
                                      </p:to>
                                    </p:set>
                                  </p:childTnLst>
                                </p:cTn>
                              </p:par>
                            </p:childTnLst>
                          </p:cTn>
                        </p:par>
                        <p:par>
                          <p:cTn id="341" fill="hold">
                            <p:stCondLst>
                              <p:cond delay="98500"/>
                            </p:stCondLst>
                            <p:childTnLst>
                              <p:par>
                                <p:cTn id="342" presetID="11" presetClass="entr" presetSubtype="0" fill="hold" grpId="0" nodeType="afterEffect">
                                  <p:stCondLst>
                                    <p:cond delay="0"/>
                                  </p:stCondLst>
                                  <p:childTnLst>
                                    <p:set>
                                      <p:cBhvr>
                                        <p:cTn id="343" dur="1000">
                                          <p:stCondLst>
                                            <p:cond delay="0"/>
                                          </p:stCondLst>
                                        </p:cTn>
                                        <p:tgtEl>
                                          <p:spTgt spid="204"/>
                                        </p:tgtEl>
                                        <p:attrNameLst>
                                          <p:attrName>style.visibility</p:attrName>
                                        </p:attrNameLst>
                                      </p:cBhvr>
                                      <p:to>
                                        <p:strVal val="visible"/>
                                      </p:to>
                                    </p:set>
                                  </p:childTnLst>
                                </p:cTn>
                              </p:par>
                            </p:childTnLst>
                          </p:cTn>
                        </p:par>
                        <p:par>
                          <p:cTn id="344" fill="hold">
                            <p:stCondLst>
                              <p:cond delay="99500"/>
                            </p:stCondLst>
                            <p:childTnLst>
                              <p:par>
                                <p:cTn id="345" presetID="11" presetClass="entr" presetSubtype="0" fill="hold" grpId="0" nodeType="afterEffect">
                                  <p:stCondLst>
                                    <p:cond delay="0"/>
                                  </p:stCondLst>
                                  <p:childTnLst>
                                    <p:set>
                                      <p:cBhvr>
                                        <p:cTn id="346" dur="1000">
                                          <p:stCondLst>
                                            <p:cond delay="0"/>
                                          </p:stCondLst>
                                        </p:cTn>
                                        <p:tgtEl>
                                          <p:spTgt spid="205"/>
                                        </p:tgtEl>
                                        <p:attrNameLst>
                                          <p:attrName>style.visibility</p:attrName>
                                        </p:attrNameLst>
                                      </p:cBhvr>
                                      <p:to>
                                        <p:strVal val="visible"/>
                                      </p:to>
                                    </p:set>
                                  </p:childTnLst>
                                </p:cTn>
                              </p:par>
                            </p:childTnLst>
                          </p:cTn>
                        </p:par>
                        <p:par>
                          <p:cTn id="347" fill="hold">
                            <p:stCondLst>
                              <p:cond delay="100500"/>
                            </p:stCondLst>
                            <p:childTnLst>
                              <p:par>
                                <p:cTn id="348" presetID="11" presetClass="entr" presetSubtype="0" fill="hold" grpId="0" nodeType="afterEffect">
                                  <p:stCondLst>
                                    <p:cond delay="0"/>
                                  </p:stCondLst>
                                  <p:childTnLst>
                                    <p:set>
                                      <p:cBhvr>
                                        <p:cTn id="349" dur="1000">
                                          <p:stCondLst>
                                            <p:cond delay="0"/>
                                          </p:stCondLst>
                                        </p:cTn>
                                        <p:tgtEl>
                                          <p:spTgt spid="206"/>
                                        </p:tgtEl>
                                        <p:attrNameLst>
                                          <p:attrName>style.visibility</p:attrName>
                                        </p:attrNameLst>
                                      </p:cBhvr>
                                      <p:to>
                                        <p:strVal val="visible"/>
                                      </p:to>
                                    </p:set>
                                  </p:childTnLst>
                                </p:cTn>
                              </p:par>
                            </p:childTnLst>
                          </p:cTn>
                        </p:par>
                        <p:par>
                          <p:cTn id="350" fill="hold">
                            <p:stCondLst>
                              <p:cond delay="101500"/>
                            </p:stCondLst>
                            <p:childTnLst>
                              <p:par>
                                <p:cTn id="351" presetID="11" presetClass="entr" presetSubtype="0" fill="hold" grpId="0" nodeType="afterEffect">
                                  <p:stCondLst>
                                    <p:cond delay="0"/>
                                  </p:stCondLst>
                                  <p:childTnLst>
                                    <p:set>
                                      <p:cBhvr>
                                        <p:cTn id="352" dur="1000">
                                          <p:stCondLst>
                                            <p:cond delay="0"/>
                                          </p:stCondLst>
                                        </p:cTn>
                                        <p:tgtEl>
                                          <p:spTgt spid="207"/>
                                        </p:tgtEl>
                                        <p:attrNameLst>
                                          <p:attrName>style.visibility</p:attrName>
                                        </p:attrNameLst>
                                      </p:cBhvr>
                                      <p:to>
                                        <p:strVal val="visible"/>
                                      </p:to>
                                    </p:set>
                                  </p:childTnLst>
                                </p:cTn>
                              </p:par>
                            </p:childTnLst>
                          </p:cTn>
                        </p:par>
                        <p:par>
                          <p:cTn id="353" fill="hold">
                            <p:stCondLst>
                              <p:cond delay="102500"/>
                            </p:stCondLst>
                            <p:childTnLst>
                              <p:par>
                                <p:cTn id="354" presetID="11" presetClass="entr" presetSubtype="0" fill="hold" grpId="0" nodeType="afterEffect">
                                  <p:stCondLst>
                                    <p:cond delay="0"/>
                                  </p:stCondLst>
                                  <p:childTnLst>
                                    <p:set>
                                      <p:cBhvr>
                                        <p:cTn id="355" dur="1000">
                                          <p:stCondLst>
                                            <p:cond delay="0"/>
                                          </p:stCondLst>
                                        </p:cTn>
                                        <p:tgtEl>
                                          <p:spTgt spid="208"/>
                                        </p:tgtEl>
                                        <p:attrNameLst>
                                          <p:attrName>style.visibility</p:attrName>
                                        </p:attrNameLst>
                                      </p:cBhvr>
                                      <p:to>
                                        <p:strVal val="visible"/>
                                      </p:to>
                                    </p:set>
                                  </p:childTnLst>
                                </p:cTn>
                              </p:par>
                            </p:childTnLst>
                          </p:cTn>
                        </p:par>
                        <p:par>
                          <p:cTn id="356" fill="hold">
                            <p:stCondLst>
                              <p:cond delay="103500"/>
                            </p:stCondLst>
                            <p:childTnLst>
                              <p:par>
                                <p:cTn id="357" presetID="11" presetClass="entr" presetSubtype="0" fill="hold" grpId="0" nodeType="afterEffect">
                                  <p:stCondLst>
                                    <p:cond delay="0"/>
                                  </p:stCondLst>
                                  <p:childTnLst>
                                    <p:set>
                                      <p:cBhvr>
                                        <p:cTn id="358" dur="1000">
                                          <p:stCondLst>
                                            <p:cond delay="0"/>
                                          </p:stCondLst>
                                        </p:cTn>
                                        <p:tgtEl>
                                          <p:spTgt spid="209"/>
                                        </p:tgtEl>
                                        <p:attrNameLst>
                                          <p:attrName>style.visibility</p:attrName>
                                        </p:attrNameLst>
                                      </p:cBhvr>
                                      <p:to>
                                        <p:strVal val="visible"/>
                                      </p:to>
                                    </p:set>
                                  </p:childTnLst>
                                </p:cTn>
                              </p:par>
                            </p:childTnLst>
                          </p:cTn>
                        </p:par>
                        <p:par>
                          <p:cTn id="359" fill="hold">
                            <p:stCondLst>
                              <p:cond delay="104500"/>
                            </p:stCondLst>
                            <p:childTnLst>
                              <p:par>
                                <p:cTn id="360" presetID="11" presetClass="entr" presetSubtype="0" fill="hold" grpId="0" nodeType="afterEffect">
                                  <p:stCondLst>
                                    <p:cond delay="0"/>
                                  </p:stCondLst>
                                  <p:childTnLst>
                                    <p:set>
                                      <p:cBhvr>
                                        <p:cTn id="361" dur="1000">
                                          <p:stCondLst>
                                            <p:cond delay="0"/>
                                          </p:stCondLst>
                                        </p:cTn>
                                        <p:tgtEl>
                                          <p:spTgt spid="210"/>
                                        </p:tgtEl>
                                        <p:attrNameLst>
                                          <p:attrName>style.visibility</p:attrName>
                                        </p:attrNameLst>
                                      </p:cBhvr>
                                      <p:to>
                                        <p:strVal val="visible"/>
                                      </p:to>
                                    </p:set>
                                  </p:childTnLst>
                                </p:cTn>
                              </p:par>
                            </p:childTnLst>
                          </p:cTn>
                        </p:par>
                        <p:par>
                          <p:cTn id="362" fill="hold">
                            <p:stCondLst>
                              <p:cond delay="105500"/>
                            </p:stCondLst>
                            <p:childTnLst>
                              <p:par>
                                <p:cTn id="363" presetID="11" presetClass="entr" presetSubtype="0" fill="hold" grpId="0" nodeType="afterEffect">
                                  <p:stCondLst>
                                    <p:cond delay="0"/>
                                  </p:stCondLst>
                                  <p:childTnLst>
                                    <p:set>
                                      <p:cBhvr>
                                        <p:cTn id="364" dur="1000">
                                          <p:stCondLst>
                                            <p:cond delay="0"/>
                                          </p:stCondLst>
                                        </p:cTn>
                                        <p:tgtEl>
                                          <p:spTgt spid="211"/>
                                        </p:tgtEl>
                                        <p:attrNameLst>
                                          <p:attrName>style.visibility</p:attrName>
                                        </p:attrNameLst>
                                      </p:cBhvr>
                                      <p:to>
                                        <p:strVal val="visible"/>
                                      </p:to>
                                    </p:set>
                                  </p:childTnLst>
                                </p:cTn>
                              </p:par>
                            </p:childTnLst>
                          </p:cTn>
                        </p:par>
                        <p:par>
                          <p:cTn id="365" fill="hold">
                            <p:stCondLst>
                              <p:cond delay="106500"/>
                            </p:stCondLst>
                            <p:childTnLst>
                              <p:par>
                                <p:cTn id="366" presetID="11" presetClass="entr" presetSubtype="0" fill="hold" grpId="0" nodeType="afterEffect">
                                  <p:stCondLst>
                                    <p:cond delay="0"/>
                                  </p:stCondLst>
                                  <p:childTnLst>
                                    <p:set>
                                      <p:cBhvr>
                                        <p:cTn id="367" dur="1000">
                                          <p:stCondLst>
                                            <p:cond delay="0"/>
                                          </p:stCondLst>
                                        </p:cTn>
                                        <p:tgtEl>
                                          <p:spTgt spid="212"/>
                                        </p:tgtEl>
                                        <p:attrNameLst>
                                          <p:attrName>style.visibility</p:attrName>
                                        </p:attrNameLst>
                                      </p:cBhvr>
                                      <p:to>
                                        <p:strVal val="visible"/>
                                      </p:to>
                                    </p:set>
                                  </p:childTnLst>
                                </p:cTn>
                              </p:par>
                            </p:childTnLst>
                          </p:cTn>
                        </p:par>
                        <p:par>
                          <p:cTn id="368" fill="hold">
                            <p:stCondLst>
                              <p:cond delay="107500"/>
                            </p:stCondLst>
                            <p:childTnLst>
                              <p:par>
                                <p:cTn id="369" presetID="11" presetClass="entr" presetSubtype="0" fill="hold" grpId="0" nodeType="afterEffect">
                                  <p:stCondLst>
                                    <p:cond delay="0"/>
                                  </p:stCondLst>
                                  <p:childTnLst>
                                    <p:set>
                                      <p:cBhvr>
                                        <p:cTn id="370" dur="1000">
                                          <p:stCondLst>
                                            <p:cond delay="0"/>
                                          </p:stCondLst>
                                        </p:cTn>
                                        <p:tgtEl>
                                          <p:spTgt spid="213"/>
                                        </p:tgtEl>
                                        <p:attrNameLst>
                                          <p:attrName>style.visibility</p:attrName>
                                        </p:attrNameLst>
                                      </p:cBhvr>
                                      <p:to>
                                        <p:strVal val="visible"/>
                                      </p:to>
                                    </p:set>
                                  </p:childTnLst>
                                </p:cTn>
                              </p:par>
                            </p:childTnLst>
                          </p:cTn>
                        </p:par>
                        <p:par>
                          <p:cTn id="371" fill="hold">
                            <p:stCondLst>
                              <p:cond delay="108500"/>
                            </p:stCondLst>
                            <p:childTnLst>
                              <p:par>
                                <p:cTn id="372" presetID="11" presetClass="entr" presetSubtype="0" fill="hold" grpId="0" nodeType="afterEffect">
                                  <p:stCondLst>
                                    <p:cond delay="0"/>
                                  </p:stCondLst>
                                  <p:childTnLst>
                                    <p:set>
                                      <p:cBhvr>
                                        <p:cTn id="373" dur="1000">
                                          <p:stCondLst>
                                            <p:cond delay="0"/>
                                          </p:stCondLst>
                                        </p:cTn>
                                        <p:tgtEl>
                                          <p:spTgt spid="214"/>
                                        </p:tgtEl>
                                        <p:attrNameLst>
                                          <p:attrName>style.visibility</p:attrName>
                                        </p:attrNameLst>
                                      </p:cBhvr>
                                      <p:to>
                                        <p:strVal val="visible"/>
                                      </p:to>
                                    </p:set>
                                  </p:childTnLst>
                                </p:cTn>
                              </p:par>
                            </p:childTnLst>
                          </p:cTn>
                        </p:par>
                        <p:par>
                          <p:cTn id="374" fill="hold">
                            <p:stCondLst>
                              <p:cond delay="109500"/>
                            </p:stCondLst>
                            <p:childTnLst>
                              <p:par>
                                <p:cTn id="375" presetID="11" presetClass="entr" presetSubtype="0" fill="hold" grpId="0" nodeType="afterEffect">
                                  <p:stCondLst>
                                    <p:cond delay="0"/>
                                  </p:stCondLst>
                                  <p:childTnLst>
                                    <p:set>
                                      <p:cBhvr>
                                        <p:cTn id="376" dur="1000">
                                          <p:stCondLst>
                                            <p:cond delay="0"/>
                                          </p:stCondLst>
                                        </p:cTn>
                                        <p:tgtEl>
                                          <p:spTgt spid="215"/>
                                        </p:tgtEl>
                                        <p:attrNameLst>
                                          <p:attrName>style.visibility</p:attrName>
                                        </p:attrNameLst>
                                      </p:cBhvr>
                                      <p:to>
                                        <p:strVal val="visible"/>
                                      </p:to>
                                    </p:set>
                                  </p:childTnLst>
                                </p:cTn>
                              </p:par>
                            </p:childTnLst>
                          </p:cTn>
                        </p:par>
                        <p:par>
                          <p:cTn id="377" fill="hold">
                            <p:stCondLst>
                              <p:cond delay="110500"/>
                            </p:stCondLst>
                            <p:childTnLst>
                              <p:par>
                                <p:cTn id="378" presetID="11" presetClass="entr" presetSubtype="0" fill="hold" grpId="0" nodeType="afterEffect">
                                  <p:stCondLst>
                                    <p:cond delay="0"/>
                                  </p:stCondLst>
                                  <p:childTnLst>
                                    <p:set>
                                      <p:cBhvr>
                                        <p:cTn id="379" dur="1000">
                                          <p:stCondLst>
                                            <p:cond delay="0"/>
                                          </p:stCondLst>
                                        </p:cTn>
                                        <p:tgtEl>
                                          <p:spTgt spid="216"/>
                                        </p:tgtEl>
                                        <p:attrNameLst>
                                          <p:attrName>style.visibility</p:attrName>
                                        </p:attrNameLst>
                                      </p:cBhvr>
                                      <p:to>
                                        <p:strVal val="visible"/>
                                      </p:to>
                                    </p:set>
                                  </p:childTnLst>
                                </p:cTn>
                              </p:par>
                            </p:childTnLst>
                          </p:cTn>
                        </p:par>
                        <p:par>
                          <p:cTn id="380" fill="hold">
                            <p:stCondLst>
                              <p:cond delay="111500"/>
                            </p:stCondLst>
                            <p:childTnLst>
                              <p:par>
                                <p:cTn id="381" presetID="11" presetClass="entr" presetSubtype="0" fill="hold" grpId="0" nodeType="afterEffect">
                                  <p:stCondLst>
                                    <p:cond delay="0"/>
                                  </p:stCondLst>
                                  <p:childTnLst>
                                    <p:set>
                                      <p:cBhvr>
                                        <p:cTn id="382" dur="1000">
                                          <p:stCondLst>
                                            <p:cond delay="0"/>
                                          </p:stCondLst>
                                        </p:cTn>
                                        <p:tgtEl>
                                          <p:spTgt spid="217"/>
                                        </p:tgtEl>
                                        <p:attrNameLst>
                                          <p:attrName>style.visibility</p:attrName>
                                        </p:attrNameLst>
                                      </p:cBhvr>
                                      <p:to>
                                        <p:strVal val="visible"/>
                                      </p:to>
                                    </p:set>
                                  </p:childTnLst>
                                </p:cTn>
                              </p:par>
                            </p:childTnLst>
                          </p:cTn>
                        </p:par>
                        <p:par>
                          <p:cTn id="383" fill="hold">
                            <p:stCondLst>
                              <p:cond delay="112500"/>
                            </p:stCondLst>
                            <p:childTnLst>
                              <p:par>
                                <p:cTn id="384" presetID="11" presetClass="entr" presetSubtype="0" fill="hold" grpId="0" nodeType="afterEffect">
                                  <p:stCondLst>
                                    <p:cond delay="0"/>
                                  </p:stCondLst>
                                  <p:childTnLst>
                                    <p:set>
                                      <p:cBhvr>
                                        <p:cTn id="385" dur="1000">
                                          <p:stCondLst>
                                            <p:cond delay="0"/>
                                          </p:stCondLst>
                                        </p:cTn>
                                        <p:tgtEl>
                                          <p:spTgt spid="218"/>
                                        </p:tgtEl>
                                        <p:attrNameLst>
                                          <p:attrName>style.visibility</p:attrName>
                                        </p:attrNameLst>
                                      </p:cBhvr>
                                      <p:to>
                                        <p:strVal val="visible"/>
                                      </p:to>
                                    </p:set>
                                  </p:childTnLst>
                                </p:cTn>
                              </p:par>
                            </p:childTnLst>
                          </p:cTn>
                        </p:par>
                        <p:par>
                          <p:cTn id="386" fill="hold">
                            <p:stCondLst>
                              <p:cond delay="113500"/>
                            </p:stCondLst>
                            <p:childTnLst>
                              <p:par>
                                <p:cTn id="387" presetID="11" presetClass="entr" presetSubtype="0" fill="hold" grpId="0" nodeType="afterEffect">
                                  <p:stCondLst>
                                    <p:cond delay="0"/>
                                  </p:stCondLst>
                                  <p:childTnLst>
                                    <p:set>
                                      <p:cBhvr>
                                        <p:cTn id="388" dur="1000">
                                          <p:stCondLst>
                                            <p:cond delay="0"/>
                                          </p:stCondLst>
                                        </p:cTn>
                                        <p:tgtEl>
                                          <p:spTgt spid="219"/>
                                        </p:tgtEl>
                                        <p:attrNameLst>
                                          <p:attrName>style.visibility</p:attrName>
                                        </p:attrNameLst>
                                      </p:cBhvr>
                                      <p:to>
                                        <p:strVal val="visible"/>
                                      </p:to>
                                    </p:set>
                                  </p:childTnLst>
                                </p:cTn>
                              </p:par>
                            </p:childTnLst>
                          </p:cTn>
                        </p:par>
                        <p:par>
                          <p:cTn id="389" fill="hold">
                            <p:stCondLst>
                              <p:cond delay="114500"/>
                            </p:stCondLst>
                            <p:childTnLst>
                              <p:par>
                                <p:cTn id="390" presetID="11" presetClass="entr" presetSubtype="0" fill="hold" grpId="0" nodeType="afterEffect">
                                  <p:stCondLst>
                                    <p:cond delay="0"/>
                                  </p:stCondLst>
                                  <p:childTnLst>
                                    <p:set>
                                      <p:cBhvr>
                                        <p:cTn id="391" dur="1000">
                                          <p:stCondLst>
                                            <p:cond delay="0"/>
                                          </p:stCondLst>
                                        </p:cTn>
                                        <p:tgtEl>
                                          <p:spTgt spid="220"/>
                                        </p:tgtEl>
                                        <p:attrNameLst>
                                          <p:attrName>style.visibility</p:attrName>
                                        </p:attrNameLst>
                                      </p:cBhvr>
                                      <p:to>
                                        <p:strVal val="visible"/>
                                      </p:to>
                                    </p:set>
                                  </p:childTnLst>
                                </p:cTn>
                              </p:par>
                            </p:childTnLst>
                          </p:cTn>
                        </p:par>
                        <p:par>
                          <p:cTn id="392" fill="hold">
                            <p:stCondLst>
                              <p:cond delay="115500"/>
                            </p:stCondLst>
                            <p:childTnLst>
                              <p:par>
                                <p:cTn id="393" presetID="11" presetClass="entr" presetSubtype="0" fill="hold" grpId="0" nodeType="afterEffect">
                                  <p:stCondLst>
                                    <p:cond delay="0"/>
                                  </p:stCondLst>
                                  <p:childTnLst>
                                    <p:set>
                                      <p:cBhvr>
                                        <p:cTn id="394" dur="1000">
                                          <p:stCondLst>
                                            <p:cond delay="0"/>
                                          </p:stCondLst>
                                        </p:cTn>
                                        <p:tgtEl>
                                          <p:spTgt spid="221"/>
                                        </p:tgtEl>
                                        <p:attrNameLst>
                                          <p:attrName>style.visibility</p:attrName>
                                        </p:attrNameLst>
                                      </p:cBhvr>
                                      <p:to>
                                        <p:strVal val="visible"/>
                                      </p:to>
                                    </p:set>
                                  </p:childTnLst>
                                </p:cTn>
                              </p:par>
                            </p:childTnLst>
                          </p:cTn>
                        </p:par>
                        <p:par>
                          <p:cTn id="395" fill="hold">
                            <p:stCondLst>
                              <p:cond delay="116500"/>
                            </p:stCondLst>
                            <p:childTnLst>
                              <p:par>
                                <p:cTn id="396" presetID="11" presetClass="entr" presetSubtype="0" fill="hold" grpId="0" nodeType="afterEffect">
                                  <p:stCondLst>
                                    <p:cond delay="0"/>
                                  </p:stCondLst>
                                  <p:childTnLst>
                                    <p:set>
                                      <p:cBhvr>
                                        <p:cTn id="397" dur="1000">
                                          <p:stCondLst>
                                            <p:cond delay="0"/>
                                          </p:stCondLst>
                                        </p:cTn>
                                        <p:tgtEl>
                                          <p:spTgt spid="222"/>
                                        </p:tgtEl>
                                        <p:attrNameLst>
                                          <p:attrName>style.visibility</p:attrName>
                                        </p:attrNameLst>
                                      </p:cBhvr>
                                      <p:to>
                                        <p:strVal val="visible"/>
                                      </p:to>
                                    </p:set>
                                  </p:childTnLst>
                                </p:cTn>
                              </p:par>
                            </p:childTnLst>
                          </p:cTn>
                        </p:par>
                        <p:par>
                          <p:cTn id="398" fill="hold">
                            <p:stCondLst>
                              <p:cond delay="117500"/>
                            </p:stCondLst>
                            <p:childTnLst>
                              <p:par>
                                <p:cTn id="399" presetID="11" presetClass="entr" presetSubtype="0" fill="hold" grpId="0" nodeType="afterEffect">
                                  <p:stCondLst>
                                    <p:cond delay="0"/>
                                  </p:stCondLst>
                                  <p:childTnLst>
                                    <p:set>
                                      <p:cBhvr>
                                        <p:cTn id="400" dur="1000">
                                          <p:stCondLst>
                                            <p:cond delay="0"/>
                                          </p:stCondLst>
                                        </p:cTn>
                                        <p:tgtEl>
                                          <p:spTgt spid="223"/>
                                        </p:tgtEl>
                                        <p:attrNameLst>
                                          <p:attrName>style.visibility</p:attrName>
                                        </p:attrNameLst>
                                      </p:cBhvr>
                                      <p:to>
                                        <p:strVal val="visible"/>
                                      </p:to>
                                    </p:set>
                                  </p:childTnLst>
                                </p:cTn>
                              </p:par>
                            </p:childTnLst>
                          </p:cTn>
                        </p:par>
                        <p:par>
                          <p:cTn id="401" fill="hold">
                            <p:stCondLst>
                              <p:cond delay="118500"/>
                            </p:stCondLst>
                            <p:childTnLst>
                              <p:par>
                                <p:cTn id="402" presetID="11" presetClass="entr" presetSubtype="0" fill="hold" grpId="0" nodeType="afterEffect">
                                  <p:stCondLst>
                                    <p:cond delay="0"/>
                                  </p:stCondLst>
                                  <p:childTnLst>
                                    <p:set>
                                      <p:cBhvr>
                                        <p:cTn id="403" dur="1000">
                                          <p:stCondLst>
                                            <p:cond delay="0"/>
                                          </p:stCondLst>
                                        </p:cTn>
                                        <p:tgtEl>
                                          <p:spTgt spid="224"/>
                                        </p:tgtEl>
                                        <p:attrNameLst>
                                          <p:attrName>style.visibility</p:attrName>
                                        </p:attrNameLst>
                                      </p:cBhvr>
                                      <p:to>
                                        <p:strVal val="visible"/>
                                      </p:to>
                                    </p:set>
                                  </p:childTnLst>
                                </p:cTn>
                              </p:par>
                            </p:childTnLst>
                          </p:cTn>
                        </p:par>
                        <p:par>
                          <p:cTn id="404" fill="hold">
                            <p:stCondLst>
                              <p:cond delay="119500"/>
                            </p:stCondLst>
                            <p:childTnLst>
                              <p:par>
                                <p:cTn id="405" presetID="11" presetClass="entr" presetSubtype="0" fill="hold" grpId="0" nodeType="afterEffect">
                                  <p:stCondLst>
                                    <p:cond delay="0"/>
                                  </p:stCondLst>
                                  <p:childTnLst>
                                    <p:set>
                                      <p:cBhvr>
                                        <p:cTn id="406" dur="1000">
                                          <p:stCondLst>
                                            <p:cond delay="0"/>
                                          </p:stCondLst>
                                        </p:cTn>
                                        <p:tgtEl>
                                          <p:spTgt spid="225"/>
                                        </p:tgtEl>
                                        <p:attrNameLst>
                                          <p:attrName>style.visibility</p:attrName>
                                        </p:attrNameLst>
                                      </p:cBhvr>
                                      <p:to>
                                        <p:strVal val="visible"/>
                                      </p:to>
                                    </p:set>
                                  </p:childTnLst>
                                </p:cTn>
                              </p:par>
                            </p:childTnLst>
                          </p:cTn>
                        </p:par>
                        <p:par>
                          <p:cTn id="407" fill="hold">
                            <p:stCondLst>
                              <p:cond delay="120500"/>
                            </p:stCondLst>
                            <p:childTnLst>
                              <p:par>
                                <p:cTn id="408" presetID="11" presetClass="entr" presetSubtype="0" fill="hold" grpId="0" nodeType="afterEffect">
                                  <p:stCondLst>
                                    <p:cond delay="0"/>
                                  </p:stCondLst>
                                  <p:childTnLst>
                                    <p:set>
                                      <p:cBhvr>
                                        <p:cTn id="409" dur="1000">
                                          <p:stCondLst>
                                            <p:cond delay="0"/>
                                          </p:stCondLst>
                                        </p:cTn>
                                        <p:tgtEl>
                                          <p:spTgt spid="226"/>
                                        </p:tgtEl>
                                        <p:attrNameLst>
                                          <p:attrName>style.visibility</p:attrName>
                                        </p:attrNameLst>
                                      </p:cBhvr>
                                      <p:to>
                                        <p:strVal val="visible"/>
                                      </p:to>
                                    </p:set>
                                  </p:childTnLst>
                                </p:cTn>
                              </p:par>
                            </p:childTnLst>
                          </p:cTn>
                        </p:par>
                        <p:par>
                          <p:cTn id="410" fill="hold">
                            <p:stCondLst>
                              <p:cond delay="121500"/>
                            </p:stCondLst>
                            <p:childTnLst>
                              <p:par>
                                <p:cTn id="411" presetID="11" presetClass="entr" presetSubtype="0" fill="hold" grpId="0" nodeType="afterEffect">
                                  <p:stCondLst>
                                    <p:cond delay="0"/>
                                  </p:stCondLst>
                                  <p:childTnLst>
                                    <p:set>
                                      <p:cBhvr>
                                        <p:cTn id="412" dur="1000">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93"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022CA72-2A63-428F-B586-37BA5AB6D2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1" name="Rectangle 10">
            <a:extLst>
              <a:ext uri="{FF2B5EF4-FFF2-40B4-BE49-F238E27FC236}">
                <a16:creationId xmlns:a16="http://schemas.microsoft.com/office/drawing/2014/main" xmlns=""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3" name="Rectangle 12">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7890"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5" name="Rectangle 14">
            <a:extLst>
              <a:ext uri="{FF2B5EF4-FFF2-40B4-BE49-F238E27FC236}">
                <a16:creationId xmlns:a16="http://schemas.microsoft.com/office/drawing/2014/main" xmlns=""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837444" y="5460210"/>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4" name="TextBox 3">
            <a:extLst>
              <a:ext uri="{FF2B5EF4-FFF2-40B4-BE49-F238E27FC236}">
                <a16:creationId xmlns:a16="http://schemas.microsoft.com/office/drawing/2014/main" xmlns="" id="{5DAE9B6A-E160-4922-916D-FC6B55195DC2}"/>
              </a:ext>
            </a:extLst>
          </p:cNvPr>
          <p:cNvSpPr txBox="1"/>
          <p:nvPr/>
        </p:nvSpPr>
        <p:spPr>
          <a:xfrm>
            <a:off x="528061" y="4837878"/>
            <a:ext cx="3795041" cy="1852671"/>
          </a:xfrm>
          <a:prstGeom prst="rect">
            <a:avLst/>
          </a:prstGeom>
        </p:spPr>
        <p:txBody>
          <a:bodyPr vert="horz" lIns="91440" tIns="45720" rIns="91440" bIns="45720" rtlCol="0" anchor="ctr">
            <a:normAutofit/>
          </a:bodyPr>
          <a:lstStyle/>
          <a:p>
            <a:pPr algn="ctr" defTabSz="914377">
              <a:lnSpc>
                <a:spcPct val="90000"/>
              </a:lnSpc>
              <a:spcAft>
                <a:spcPts val="600"/>
              </a:spcAft>
            </a:pPr>
            <a:r>
              <a:rPr lang="en-US" sz="5867">
                <a:solidFill>
                  <a:srgbClr val="ED1A3A"/>
                </a:solidFill>
                <a:latin typeface="#9Slide07 Crocante" panose="02000000000000000000" pitchFamily="2" charset="0"/>
                <a:cs typeface="Arial"/>
                <a:sym typeface="Arial"/>
              </a:rPr>
              <a:t>VẬN DỤNG</a:t>
            </a:r>
          </a:p>
          <a:p>
            <a:pPr indent="-228594" algn="ctr" defTabSz="914377">
              <a:lnSpc>
                <a:spcPct val="90000"/>
              </a:lnSpc>
              <a:spcAft>
                <a:spcPts val="600"/>
              </a:spcAft>
              <a:buFont typeface="Arial" panose="020B0604020202020204" pitchFamily="34" charset="0"/>
              <a:buChar char="•"/>
            </a:pPr>
            <a:endParaRPr lang="en-US" sz="3600">
              <a:solidFill>
                <a:srgbClr val="ED1A3A"/>
              </a:solidFill>
              <a:latin typeface="#9Slide07 Crocante" panose="02000000000000000000" pitchFamily="2" charset="0"/>
              <a:cs typeface="Arial"/>
              <a:sym typeface="Arial"/>
            </a:endParaRPr>
          </a:p>
        </p:txBody>
      </p:sp>
      <p:sp>
        <p:nvSpPr>
          <p:cNvPr id="5" name="TextBox 4">
            <a:extLst>
              <a:ext uri="{FF2B5EF4-FFF2-40B4-BE49-F238E27FC236}">
                <a16:creationId xmlns:a16="http://schemas.microsoft.com/office/drawing/2014/main" xmlns="" id="{0F280DCA-D356-4A52-BE9D-0549156E1DDA}"/>
              </a:ext>
            </a:extLst>
          </p:cNvPr>
          <p:cNvSpPr txBox="1"/>
          <p:nvPr/>
        </p:nvSpPr>
        <p:spPr>
          <a:xfrm>
            <a:off x="5449591" y="4896966"/>
            <a:ext cx="6300044" cy="1384995"/>
          </a:xfrm>
          <a:prstGeom prst="rect">
            <a:avLst/>
          </a:prstGeom>
          <a:noFill/>
        </p:spPr>
        <p:txBody>
          <a:bodyPr wrap="square" rtlCol="0">
            <a:spAutoFit/>
          </a:bodyPr>
          <a:lstStyle/>
          <a:p>
            <a:pPr algn="just" defTabSz="914377"/>
            <a:r>
              <a:rPr lang="vi-VN" sz="2800">
                <a:solidFill>
                  <a:srgbClr val="0070C0"/>
                </a:solidFill>
                <a:latin typeface="#9Slide03 SFU Futura_12" panose="00000400000000000000" pitchFamily="2" charset="0"/>
                <a:sym typeface="Arial"/>
              </a:rPr>
              <a:t>Tìm hiểu một loại cây trồng được trồng nhiều ở địa phương em </a:t>
            </a:r>
          </a:p>
          <a:p>
            <a:pPr algn="just" defTabSz="914377"/>
            <a:r>
              <a:rPr lang="vi-VN" sz="2800">
                <a:solidFill>
                  <a:srgbClr val="0070C0"/>
                </a:solidFill>
                <a:latin typeface="#9Slide03 SFU Futura_12" panose="00000400000000000000" pitchFamily="2" charset="0"/>
                <a:sym typeface="Arial"/>
              </a:rPr>
              <a:t>(Vai trò, giải thích vì sao trồng nhiều…)</a:t>
            </a:r>
            <a:endParaRPr lang="en-US" sz="2800">
              <a:solidFill>
                <a:srgbClr val="0070C0"/>
              </a:solidFill>
              <a:latin typeface="#9Slide03 SFU Futura_12" panose="00000400000000000000" pitchFamily="2" charset="0"/>
              <a:sym typeface="Arial"/>
            </a:endParaRPr>
          </a:p>
        </p:txBody>
      </p:sp>
      <p:pic>
        <p:nvPicPr>
          <p:cNvPr id="7" name="Picture 6">
            <a:extLst>
              <a:ext uri="{FF2B5EF4-FFF2-40B4-BE49-F238E27FC236}">
                <a16:creationId xmlns:a16="http://schemas.microsoft.com/office/drawing/2014/main" xmlns="" id="{845C8CB1-1239-C03E-B6E1-22A68FACD7AD}"/>
              </a:ext>
            </a:extLst>
          </p:cNvPr>
          <p:cNvPicPr>
            <a:picLocks noChangeAspect="1"/>
          </p:cNvPicPr>
          <p:nvPr/>
        </p:nvPicPr>
        <p:blipFill>
          <a:blip r:embed="rId2"/>
          <a:stretch>
            <a:fillRect/>
          </a:stretch>
        </p:blipFill>
        <p:spPr>
          <a:xfrm>
            <a:off x="682064" y="167451"/>
            <a:ext cx="5413936" cy="3495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A28AE507-9838-D92D-7114-3160FE51DBA0}"/>
              </a:ext>
            </a:extLst>
          </p:cNvPr>
          <p:cNvPicPr>
            <a:picLocks noChangeAspect="1"/>
          </p:cNvPicPr>
          <p:nvPr/>
        </p:nvPicPr>
        <p:blipFill>
          <a:blip r:embed="rId3"/>
          <a:stretch>
            <a:fillRect/>
          </a:stretch>
        </p:blipFill>
        <p:spPr>
          <a:xfrm>
            <a:off x="6260174" y="167451"/>
            <a:ext cx="5249762" cy="3495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6254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4">
            <a:extLst>
              <a:ext uri="{FF2B5EF4-FFF2-40B4-BE49-F238E27FC236}">
                <a16:creationId xmlns:a16="http://schemas.microsoft.com/office/drawing/2014/main" xmlns="" id="{940F20C4-574D-4AD1-A244-96E69925EC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pic>
        <p:nvPicPr>
          <p:cNvPr id="2" name="Picture 1">
            <a:extLst>
              <a:ext uri="{FF2B5EF4-FFF2-40B4-BE49-F238E27FC236}">
                <a16:creationId xmlns:a16="http://schemas.microsoft.com/office/drawing/2014/main" xmlns="" id="{C5DBE394-07DE-7420-8E9A-EE94662BA001}"/>
              </a:ext>
            </a:extLst>
          </p:cNvPr>
          <p:cNvPicPr>
            <a:picLocks noChangeAspect="1"/>
          </p:cNvPicPr>
          <p:nvPr/>
        </p:nvPicPr>
        <p:blipFill rotWithShape="1">
          <a:blip r:embed="rId3"/>
          <a:srcRect t="3170" b="12561"/>
          <a:stretch/>
        </p:blipFill>
        <p:spPr>
          <a:xfrm rot="21600000">
            <a:off x="27" y="13"/>
            <a:ext cx="12191973" cy="6857987"/>
          </a:xfrm>
          <a:prstGeom prst="rect">
            <a:avLst/>
          </a:prstGeom>
        </p:spPr>
      </p:pic>
      <p:grpSp>
        <p:nvGrpSpPr>
          <p:cNvPr id="43" name="Group 26">
            <a:extLst>
              <a:ext uri="{FF2B5EF4-FFF2-40B4-BE49-F238E27FC236}">
                <a16:creationId xmlns:a16="http://schemas.microsoft.com/office/drawing/2014/main" xmlns="" id="{9A7CC453-6F47-4427-B67D-37E65A92C55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72021" y="518649"/>
            <a:ext cx="1128383" cy="847207"/>
            <a:chOff x="8183879" y="1000124"/>
            <a:chExt cx="1562267" cy="1172973"/>
          </a:xfrm>
        </p:grpSpPr>
        <p:sp>
          <p:nvSpPr>
            <p:cNvPr id="28" name="Freeform 5">
              <a:extLst>
                <a:ext uri="{FF2B5EF4-FFF2-40B4-BE49-F238E27FC236}">
                  <a16:creationId xmlns:a16="http://schemas.microsoft.com/office/drawing/2014/main" xmlns="" id="{1B6AD4D9-2CD8-4BB1-8DA9-B1E2BC9BB68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FFFFFF"/>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 name="Freeform 5">
              <a:extLst>
                <a:ext uri="{FF2B5EF4-FFF2-40B4-BE49-F238E27FC236}">
                  <a16:creationId xmlns:a16="http://schemas.microsoft.com/office/drawing/2014/main" xmlns="" id="{58E860C5-0E72-4769-BC34-B0F6BEFBC85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FFFFFF"/>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294593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203D78C-77EE-425C-B4C6-BB246C100B6C}"/>
              </a:ext>
            </a:extLst>
          </p:cNvPr>
          <p:cNvSpPr txBox="1">
            <a:spLocks noChangeArrowheads="1"/>
          </p:cNvSpPr>
          <p:nvPr/>
        </p:nvSpPr>
        <p:spPr bwMode="auto">
          <a:xfrm>
            <a:off x="2608075" y="77790"/>
            <a:ext cx="6368257" cy="60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7F7F7F"/>
                </a:solidFill>
                <a:latin typeface="Century Gothic" pitchFamily="34" charset="0"/>
              </a:defRPr>
            </a:lvl1pPr>
            <a:lvl2pPr>
              <a:defRPr sz="1600">
                <a:solidFill>
                  <a:srgbClr val="7F7F7F"/>
                </a:solidFill>
                <a:latin typeface="Century Gothic" pitchFamily="34" charset="0"/>
              </a:defRPr>
            </a:lvl2pPr>
            <a:lvl3pPr>
              <a:defRPr sz="1600">
                <a:solidFill>
                  <a:srgbClr val="7F7F7F"/>
                </a:solidFill>
                <a:latin typeface="Century Gothic" pitchFamily="34" charset="0"/>
              </a:defRPr>
            </a:lvl3pPr>
            <a:lvl4pPr>
              <a:defRPr sz="1600">
                <a:solidFill>
                  <a:srgbClr val="7F7F7F"/>
                </a:solidFill>
                <a:latin typeface="Century Gothic" pitchFamily="34" charset="0"/>
              </a:defRPr>
            </a:lvl4pPr>
            <a:lvl5pPr>
              <a:defRPr sz="1600">
                <a:solidFill>
                  <a:srgbClr val="7F7F7F"/>
                </a:solidFill>
                <a:latin typeface="Century Gothic" pitchFamily="34" charset="0"/>
              </a:defRPr>
            </a:lvl5pPr>
            <a:lvl6pPr eaLnBrk="0" fontAlgn="base" hangingPunct="0">
              <a:spcAft>
                <a:spcPct val="0"/>
              </a:spcAft>
              <a:buFont typeface="Arial" charset="0"/>
              <a:buChar char="•"/>
              <a:defRPr sz="1600">
                <a:solidFill>
                  <a:srgbClr val="7F7F7F"/>
                </a:solidFill>
                <a:latin typeface="Century Gothic" pitchFamily="34" charset="0"/>
              </a:defRPr>
            </a:lvl6pPr>
            <a:lvl7pPr eaLnBrk="0" fontAlgn="base" hangingPunct="0">
              <a:spcAft>
                <a:spcPct val="0"/>
              </a:spcAft>
              <a:buFont typeface="Arial" charset="0"/>
              <a:defRPr sz="1600">
                <a:solidFill>
                  <a:srgbClr val="7F7F7F"/>
                </a:solidFill>
                <a:latin typeface="Century Gothic" pitchFamily="34" charset="0"/>
              </a:defRPr>
            </a:lvl7pPr>
            <a:lvl8pPr eaLnBrk="0" fontAlgn="base" hangingPunct="0">
              <a:spcAft>
                <a:spcPct val="0"/>
              </a:spcAft>
              <a:buFont typeface="Arial" charset="0"/>
              <a:buChar char="•"/>
              <a:defRPr sz="1600">
                <a:solidFill>
                  <a:srgbClr val="7F7F7F"/>
                </a:solidFill>
                <a:latin typeface="Century Gothic" pitchFamily="34" charset="0"/>
              </a:defRPr>
            </a:lvl8pPr>
            <a:lvl9pPr eaLnBrk="0" fontAlgn="base" hangingPunct="0">
              <a:spcAft>
                <a:spcPct val="0"/>
              </a:spcAft>
              <a:buFont typeface="Arial" charset="0"/>
              <a:defRPr sz="1600">
                <a:solidFill>
                  <a:srgbClr val="7F7F7F"/>
                </a:solidFill>
                <a:latin typeface="Century Gothic"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a:ln>
                  <a:noFill/>
                </a:ln>
                <a:solidFill>
                  <a:srgbClr val="FF3F5F"/>
                </a:solidFill>
                <a:effectLst/>
                <a:uLnTx/>
                <a:uFillTx/>
                <a:latin typeface="#9Slide03 SFU Futura_05" panose="00000800000000000000" pitchFamily="2" charset="0"/>
                <a:ea typeface="#9Slide05 SVNQuarzo" panose="04000000000000000000" pitchFamily="82" charset="0"/>
                <a:cs typeface="#9Slide03 SVNAguda" pitchFamily="2" charset="0"/>
              </a:rPr>
              <a:t>NỘI DUNG </a:t>
            </a:r>
            <a:r>
              <a:rPr lang="vi-VN" altLang="en-US" sz="3200" b="1">
                <a:solidFill>
                  <a:srgbClr val="FF3F5F"/>
                </a:solidFill>
                <a:latin typeface="#9Slide03 SFU Futura_05" panose="00000800000000000000" pitchFamily="2" charset="0"/>
                <a:ea typeface="#9Slide05 SVNQuarzo" panose="04000000000000000000" pitchFamily="82" charset="0"/>
                <a:cs typeface="#9Slide03 SVNAguda" pitchFamily="2" charset="0"/>
              </a:rPr>
              <a:t>BÀI HỌC</a:t>
            </a:r>
            <a:endParaRPr kumimoji="0" lang="en-US" altLang="en-US" sz="3200" b="1" i="0" u="none" strike="noStrike" kern="1200" cap="none" spc="0" normalizeH="0" baseline="0" noProof="0" dirty="0">
              <a:ln>
                <a:noFill/>
              </a:ln>
              <a:solidFill>
                <a:srgbClr val="FF3F5F"/>
              </a:solidFill>
              <a:effectLst/>
              <a:uLnTx/>
              <a:uFillTx/>
              <a:latin typeface="#9Slide03 SFU Futura_05" panose="00000800000000000000" pitchFamily="2" charset="0"/>
              <a:ea typeface="#9Slide05 SVNQuarzo" panose="04000000000000000000" pitchFamily="82" charset="0"/>
              <a:cs typeface="#9Slide03 SVNAguda" pitchFamily="2" charset="0"/>
            </a:endParaRPr>
          </a:p>
        </p:txBody>
      </p:sp>
      <p:cxnSp>
        <p:nvCxnSpPr>
          <p:cNvPr id="5" name="Đường nối Thẳng 10">
            <a:extLst>
              <a:ext uri="{FF2B5EF4-FFF2-40B4-BE49-F238E27FC236}">
                <a16:creationId xmlns:a16="http://schemas.microsoft.com/office/drawing/2014/main" xmlns="" id="{C2E320F9-260B-4BCC-AC3B-F761C3DAE027}"/>
              </a:ext>
            </a:extLst>
          </p:cNvPr>
          <p:cNvCxnSpPr>
            <a:cxnSpLocks/>
          </p:cNvCxnSpPr>
          <p:nvPr/>
        </p:nvCxnSpPr>
        <p:spPr>
          <a:xfrm>
            <a:off x="3651522" y="681437"/>
            <a:ext cx="4281362" cy="0"/>
          </a:xfrm>
          <a:prstGeom prst="line">
            <a:avLst/>
          </a:prstGeom>
          <a:noFill/>
          <a:ln w="28575" cap="flat" cmpd="sng" algn="ctr">
            <a:solidFill>
              <a:srgbClr val="FF0000"/>
            </a:solidFill>
            <a:prstDash val="sysDash"/>
            <a:miter lim="800000"/>
          </a:ln>
          <a:effectLst/>
        </p:spPr>
      </p:cxnSp>
      <p:grpSp>
        <p:nvGrpSpPr>
          <p:cNvPr id="33" name="Nhóm 15">
            <a:extLst>
              <a:ext uri="{FF2B5EF4-FFF2-40B4-BE49-F238E27FC236}">
                <a16:creationId xmlns:a16="http://schemas.microsoft.com/office/drawing/2014/main" xmlns="" id="{9069EBBB-1432-92DD-522C-6E3BC7FF5619}"/>
              </a:ext>
            </a:extLst>
          </p:cNvPr>
          <p:cNvGrpSpPr/>
          <p:nvPr/>
        </p:nvGrpSpPr>
        <p:grpSpPr>
          <a:xfrm>
            <a:off x="4891751" y="4258757"/>
            <a:ext cx="5562065" cy="1397027"/>
            <a:chOff x="4842902" y="1698609"/>
            <a:chExt cx="5122383" cy="1300565"/>
          </a:xfrm>
        </p:grpSpPr>
        <p:sp>
          <p:nvSpPr>
            <p:cNvPr id="39" name="Hình chữ nhật: Góc Tròn 17">
              <a:extLst>
                <a:ext uri="{FF2B5EF4-FFF2-40B4-BE49-F238E27FC236}">
                  <a16:creationId xmlns:a16="http://schemas.microsoft.com/office/drawing/2014/main" xmlns="" id="{6B0CBC86-14A0-EAAF-CD45-C53CD4D9673D}"/>
                </a:ext>
              </a:extLst>
            </p:cNvPr>
            <p:cNvSpPr/>
            <p:nvPr/>
          </p:nvSpPr>
          <p:spPr>
            <a:xfrm>
              <a:off x="5557346" y="1698609"/>
              <a:ext cx="4407939" cy="1300565"/>
            </a:xfrm>
            <a:prstGeom prst="roundRect">
              <a:avLst>
                <a:gd name="adj" fmla="val 50000"/>
              </a:avLst>
            </a:prstGeom>
            <a:solidFill>
              <a:srgbClr val="5B9BD5">
                <a:lumMod val="50000"/>
              </a:srgbClr>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400" b="1">
                  <a:solidFill>
                    <a:srgbClr val="FFFF00"/>
                  </a:solidFill>
                  <a:latin typeface="#9Slide05 Gullever Font" panose="02000507000000020004" pitchFamily="2" charset="0"/>
                </a:rPr>
                <a:t>    </a:t>
              </a:r>
              <a:r>
                <a:rPr lang="vi-VN" sz="4000" b="1">
                  <a:solidFill>
                    <a:srgbClr val="FFFF00"/>
                  </a:solidFill>
                  <a:latin typeface="#9Slide05 Gullever Font" panose="02000507000000020004" pitchFamily="2" charset="0"/>
                </a:rPr>
                <a:t>Các nhân tố </a:t>
              </a:r>
            </a:p>
            <a:p>
              <a:pPr marL="0" marR="0" lvl="0" indent="0" algn="ctr" defTabSz="457200" rtl="0" eaLnBrk="1" fontAlgn="auto" latinLnBrk="0" hangingPunct="1">
                <a:lnSpc>
                  <a:spcPct val="100000"/>
                </a:lnSpc>
                <a:spcBef>
                  <a:spcPts val="0"/>
                </a:spcBef>
                <a:spcAft>
                  <a:spcPts val="0"/>
                </a:spcAft>
                <a:buClrTx/>
                <a:buSzTx/>
                <a:buFontTx/>
                <a:buNone/>
                <a:tabLst/>
                <a:defRPr/>
              </a:pPr>
              <a:r>
                <a:rPr lang="vi-VN" sz="4000" b="1">
                  <a:solidFill>
                    <a:srgbClr val="FFFF00"/>
                  </a:solidFill>
                  <a:latin typeface="#9Slide05 Gullever Font" panose="02000507000000020004" pitchFamily="2" charset="0"/>
                </a:rPr>
                <a:t>ảnh hưởng</a:t>
              </a:r>
            </a:p>
          </p:txBody>
        </p:sp>
        <p:sp>
          <p:nvSpPr>
            <p:cNvPr id="41" name="Oval 100">
              <a:extLst>
                <a:ext uri="{FF2B5EF4-FFF2-40B4-BE49-F238E27FC236}">
                  <a16:creationId xmlns:a16="http://schemas.microsoft.com/office/drawing/2014/main" xmlns="" id="{02DA990F-F73B-1015-D6E7-5A7786B6E0B2}"/>
                </a:ext>
              </a:extLst>
            </p:cNvPr>
            <p:cNvSpPr/>
            <p:nvPr/>
          </p:nvSpPr>
          <p:spPr>
            <a:xfrm>
              <a:off x="4842902" y="1954850"/>
              <a:ext cx="929676" cy="892261"/>
            </a:xfrm>
            <a:prstGeom prst="ellipse">
              <a:avLst/>
            </a:prstGeom>
            <a:solidFill>
              <a:srgbClr val="ED7D31">
                <a:lumMod val="75000"/>
              </a:srgbClr>
            </a:solidFill>
            <a:ln w="38100" cap="flat" cmpd="sng" algn="ctr">
              <a:solidFill>
                <a:srgbClr val="FFFF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kern="0">
                  <a:solidFill>
                    <a:srgbClr val="FFFFFF"/>
                  </a:solidFill>
                  <a:latin typeface="#9Slide03 IcielNovecento sans E" panose="00000900000000000000" pitchFamily="2" charset="0"/>
                </a:rPr>
                <a:t>3</a:t>
              </a:r>
              <a:endParaRPr kumimoji="0" sz="4400" b="0" i="0" u="none" strike="noStrike" kern="0" cap="none" spc="0" normalizeH="0" baseline="0" noProof="0" dirty="0">
                <a:ln>
                  <a:noFill/>
                </a:ln>
                <a:solidFill>
                  <a:srgbClr val="FFFFFF"/>
                </a:solidFill>
                <a:effectLst/>
                <a:uLnTx/>
                <a:uFillTx/>
                <a:latin typeface="#9Slide03 IcielNovecento sans E" panose="00000900000000000000" pitchFamily="2" charset="0"/>
                <a:ea typeface="+mn-ea"/>
                <a:cs typeface="+mn-cs"/>
              </a:endParaRPr>
            </a:p>
          </p:txBody>
        </p:sp>
      </p:grpSp>
      <p:grpSp>
        <p:nvGrpSpPr>
          <p:cNvPr id="43" name="Nhóm 15">
            <a:extLst>
              <a:ext uri="{FF2B5EF4-FFF2-40B4-BE49-F238E27FC236}">
                <a16:creationId xmlns:a16="http://schemas.microsoft.com/office/drawing/2014/main" xmlns="" id="{26B49E37-B510-B582-6545-E179A1AB0918}"/>
              </a:ext>
            </a:extLst>
          </p:cNvPr>
          <p:cNvGrpSpPr/>
          <p:nvPr/>
        </p:nvGrpSpPr>
        <p:grpSpPr>
          <a:xfrm>
            <a:off x="5000773" y="1248921"/>
            <a:ext cx="5455277" cy="976134"/>
            <a:chOff x="4820991" y="1831090"/>
            <a:chExt cx="5275371" cy="908733"/>
          </a:xfrm>
          <a:solidFill>
            <a:srgbClr val="00B050"/>
          </a:solidFill>
        </p:grpSpPr>
        <p:sp>
          <p:nvSpPr>
            <p:cNvPr id="44" name="Hình chữ nhật: Góc Tròn 17">
              <a:extLst>
                <a:ext uri="{FF2B5EF4-FFF2-40B4-BE49-F238E27FC236}">
                  <a16:creationId xmlns:a16="http://schemas.microsoft.com/office/drawing/2014/main" xmlns="" id="{1C979827-8532-2749-5A0A-297E1FAF53C1}"/>
                </a:ext>
              </a:extLst>
            </p:cNvPr>
            <p:cNvSpPr/>
            <p:nvPr/>
          </p:nvSpPr>
          <p:spPr>
            <a:xfrm>
              <a:off x="5586322" y="1847562"/>
              <a:ext cx="4510040" cy="892261"/>
            </a:xfrm>
            <a:prstGeom prst="roundRect">
              <a:avLst>
                <a:gd name="adj" fmla="val 50000"/>
              </a:avLst>
            </a:prstGeom>
            <a:grp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000" b="1">
                  <a:solidFill>
                    <a:srgbClr val="FFFF00"/>
                  </a:solidFill>
                  <a:latin typeface="#9Slide05 Gullever Font" panose="02000507000000020004" pitchFamily="2" charset="0"/>
                </a:rPr>
                <a:t>Vai trò</a:t>
              </a:r>
            </a:p>
          </p:txBody>
        </p:sp>
        <p:sp>
          <p:nvSpPr>
            <p:cNvPr id="45" name="Oval 100">
              <a:extLst>
                <a:ext uri="{FF2B5EF4-FFF2-40B4-BE49-F238E27FC236}">
                  <a16:creationId xmlns:a16="http://schemas.microsoft.com/office/drawing/2014/main" xmlns="" id="{B1C77DAD-9C90-1E49-AC56-77E429F3621A}"/>
                </a:ext>
              </a:extLst>
            </p:cNvPr>
            <p:cNvSpPr/>
            <p:nvPr/>
          </p:nvSpPr>
          <p:spPr>
            <a:xfrm>
              <a:off x="4820991" y="1831090"/>
              <a:ext cx="929676" cy="892261"/>
            </a:xfrm>
            <a:prstGeom prst="ellipse">
              <a:avLst/>
            </a:prstGeom>
            <a:grpFill/>
            <a:ln w="38100" cap="flat" cmpd="sng" algn="ctr">
              <a:solidFill>
                <a:srgbClr val="FFFF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0">
                  <a:ln>
                    <a:noFill/>
                  </a:ln>
                  <a:solidFill>
                    <a:schemeClr val="bg1"/>
                  </a:solidFill>
                  <a:effectLst/>
                  <a:uLnTx/>
                  <a:uFillTx/>
                  <a:latin typeface="#9Slide03 IcielNovecento sans E" panose="00000900000000000000" pitchFamily="2" charset="0"/>
                  <a:ea typeface="+mn-ea"/>
                  <a:cs typeface="+mn-cs"/>
                </a:rPr>
                <a:t>1</a:t>
              </a:r>
              <a:endParaRPr kumimoji="0" sz="4800" b="0" i="0" u="none" strike="noStrike" kern="0" cap="none" spc="0" normalizeH="0" baseline="0" noProof="0" dirty="0">
                <a:ln>
                  <a:noFill/>
                </a:ln>
                <a:solidFill>
                  <a:schemeClr val="bg1"/>
                </a:solidFill>
                <a:effectLst/>
                <a:uLnTx/>
                <a:uFillTx/>
                <a:latin typeface="#9Slide03 IcielNovecento sans E" panose="00000900000000000000" pitchFamily="2" charset="0"/>
                <a:ea typeface="+mn-ea"/>
                <a:cs typeface="+mn-cs"/>
              </a:endParaRPr>
            </a:p>
          </p:txBody>
        </p:sp>
      </p:grpSp>
      <p:grpSp>
        <p:nvGrpSpPr>
          <p:cNvPr id="46" name="Nhóm 15">
            <a:extLst>
              <a:ext uri="{FF2B5EF4-FFF2-40B4-BE49-F238E27FC236}">
                <a16:creationId xmlns:a16="http://schemas.microsoft.com/office/drawing/2014/main" xmlns="" id="{6D8DB5F0-7F67-980C-49D2-0DC0ED5FC880}"/>
              </a:ext>
            </a:extLst>
          </p:cNvPr>
          <p:cNvGrpSpPr/>
          <p:nvPr/>
        </p:nvGrpSpPr>
        <p:grpSpPr>
          <a:xfrm>
            <a:off x="4926103" y="2631938"/>
            <a:ext cx="5527713" cy="1170250"/>
            <a:chOff x="4740018" y="1293246"/>
            <a:chExt cx="5481896" cy="1089446"/>
          </a:xfrm>
        </p:grpSpPr>
        <p:sp>
          <p:nvSpPr>
            <p:cNvPr id="47" name="Hình chữ nhật: Góc Tròn 17">
              <a:extLst>
                <a:ext uri="{FF2B5EF4-FFF2-40B4-BE49-F238E27FC236}">
                  <a16:creationId xmlns:a16="http://schemas.microsoft.com/office/drawing/2014/main" xmlns="" id="{6A019C79-A7A2-DA6C-8BB0-0FB650144EB0}"/>
                </a:ext>
              </a:extLst>
            </p:cNvPr>
            <p:cNvSpPr/>
            <p:nvPr/>
          </p:nvSpPr>
          <p:spPr>
            <a:xfrm>
              <a:off x="5557345" y="1293246"/>
              <a:ext cx="4664569" cy="1089446"/>
            </a:xfrm>
            <a:prstGeom prst="roundRect">
              <a:avLst>
                <a:gd name="adj" fmla="val 50000"/>
              </a:avLst>
            </a:pr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000" b="1">
                  <a:solidFill>
                    <a:srgbClr val="FFFF00"/>
                  </a:solidFill>
                  <a:latin typeface="#9Slide05 Gullever Font" panose="02000507000000020004" pitchFamily="2" charset="0"/>
                </a:rPr>
                <a:t>Đặc điểm</a:t>
              </a:r>
            </a:p>
          </p:txBody>
        </p:sp>
        <p:sp>
          <p:nvSpPr>
            <p:cNvPr id="48" name="Oval 100">
              <a:extLst>
                <a:ext uri="{FF2B5EF4-FFF2-40B4-BE49-F238E27FC236}">
                  <a16:creationId xmlns:a16="http://schemas.microsoft.com/office/drawing/2014/main" xmlns="" id="{1DB1B006-4428-B0B1-AC90-F43C84C45A32}"/>
                </a:ext>
              </a:extLst>
            </p:cNvPr>
            <p:cNvSpPr/>
            <p:nvPr/>
          </p:nvSpPr>
          <p:spPr>
            <a:xfrm>
              <a:off x="4740018" y="1420839"/>
              <a:ext cx="929676" cy="892261"/>
            </a:xfrm>
            <a:prstGeom prst="ellipse">
              <a:avLst/>
            </a:prstGeom>
            <a:solidFill>
              <a:srgbClr val="7030A0"/>
            </a:solidFill>
            <a:ln w="38100" cap="flat" cmpd="sng" algn="ctr">
              <a:solidFill>
                <a:srgbClr val="FFFF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kern="0">
                  <a:solidFill>
                    <a:srgbClr val="FFFFFF"/>
                  </a:solidFill>
                  <a:latin typeface="#9Slide03 IcielNovecento sans E" panose="00000900000000000000" pitchFamily="2" charset="0"/>
                </a:rPr>
                <a:t>2</a:t>
              </a:r>
              <a:endParaRPr kumimoji="0" sz="4000" b="0" i="0" u="none" strike="noStrike" kern="0" cap="none" spc="0" normalizeH="0" baseline="0" noProof="0" dirty="0">
                <a:ln>
                  <a:noFill/>
                </a:ln>
                <a:solidFill>
                  <a:srgbClr val="FFFFFF"/>
                </a:solidFill>
                <a:effectLst/>
                <a:uLnTx/>
                <a:uFillTx/>
                <a:latin typeface="#9Slide03 IcielNovecento sans E" panose="00000900000000000000" pitchFamily="2" charset="0"/>
                <a:ea typeface="+mn-ea"/>
                <a:cs typeface="+mn-cs"/>
              </a:endParaRPr>
            </a:p>
          </p:txBody>
        </p:sp>
      </p:grpSp>
      <p:pic>
        <p:nvPicPr>
          <p:cNvPr id="2" name="Picture 1">
            <a:extLst>
              <a:ext uri="{FF2B5EF4-FFF2-40B4-BE49-F238E27FC236}">
                <a16:creationId xmlns:a16="http://schemas.microsoft.com/office/drawing/2014/main" xmlns="" id="{9A590DD2-44C4-413D-1046-B1F8EB8738D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29" b="94872" l="10000" r="90000">
                        <a14:foregroundMark x1="27667" y1="87529" x2="29667" y2="94872"/>
                        <a14:foregroundMark x1="73833" y1="5128" x2="84333" y2="4429"/>
                      </a14:backgroundRemoval>
                    </a14:imgEffect>
                  </a14:imgLayer>
                </a14:imgProps>
              </a:ext>
            </a:extLst>
          </a:blip>
          <a:stretch>
            <a:fillRect/>
          </a:stretch>
        </p:blipFill>
        <p:spPr>
          <a:xfrm>
            <a:off x="10681803" y="894730"/>
            <a:ext cx="1402644" cy="1374775"/>
          </a:xfrm>
          <a:prstGeom prst="rect">
            <a:avLst/>
          </a:prstGeom>
        </p:spPr>
      </p:pic>
      <p:pic>
        <p:nvPicPr>
          <p:cNvPr id="3" name="Picture 2">
            <a:extLst>
              <a:ext uri="{FF2B5EF4-FFF2-40B4-BE49-F238E27FC236}">
                <a16:creationId xmlns:a16="http://schemas.microsoft.com/office/drawing/2014/main" xmlns="" id="{3F268D4E-86D8-502E-050B-9B19E5A6D19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9730" y="1285084"/>
            <a:ext cx="4921043" cy="492104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D1FCD87B-F636-FBCE-F771-3899E53F9183}"/>
              </a:ext>
            </a:extLst>
          </p:cNvPr>
          <p:cNvPicPr>
            <a:picLocks noChangeAspect="1"/>
          </p:cNvPicPr>
          <p:nvPr/>
        </p:nvPicPr>
        <p:blipFill>
          <a:blip r:embed="rId6"/>
          <a:stretch>
            <a:fillRect/>
          </a:stretch>
        </p:blipFill>
        <p:spPr>
          <a:xfrm>
            <a:off x="10453816" y="2468012"/>
            <a:ext cx="1630631" cy="1547788"/>
          </a:xfrm>
          <a:prstGeom prst="ellipse">
            <a:avLst/>
          </a:prstGeom>
        </p:spPr>
      </p:pic>
      <p:pic>
        <p:nvPicPr>
          <p:cNvPr id="10" name="Picture 9">
            <a:extLst>
              <a:ext uri="{FF2B5EF4-FFF2-40B4-BE49-F238E27FC236}">
                <a16:creationId xmlns:a16="http://schemas.microsoft.com/office/drawing/2014/main" xmlns="" id="{DABBAEBE-B5CD-0A88-3C05-83D83635E09A}"/>
              </a:ext>
            </a:extLst>
          </p:cNvPr>
          <p:cNvPicPr>
            <a:picLocks noChangeAspect="1"/>
          </p:cNvPicPr>
          <p:nvPr/>
        </p:nvPicPr>
        <p:blipFill>
          <a:blip r:embed="rId7"/>
          <a:stretch>
            <a:fillRect/>
          </a:stretch>
        </p:blipFill>
        <p:spPr>
          <a:xfrm flipH="1">
            <a:off x="10517334" y="4454365"/>
            <a:ext cx="1503594" cy="1117716"/>
          </a:xfrm>
          <a:prstGeom prst="rect">
            <a:avLst/>
          </a:prstGeom>
        </p:spPr>
      </p:pic>
    </p:spTree>
    <p:extLst>
      <p:ext uri="{BB962C8B-B14F-4D97-AF65-F5344CB8AC3E}">
        <p14:creationId xmlns:p14="http://schemas.microsoft.com/office/powerpoint/2010/main" val="882850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par>
                                <p:cTn id="8" presetID="22" presetClass="entr" presetSubtype="2"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right)">
                                      <p:cBhvr>
                                        <p:cTn id="10" dur="500"/>
                                        <p:tgtEl>
                                          <p:spTgt spid="43"/>
                                        </p:tgtEl>
                                      </p:cBhvr>
                                    </p:animEffect>
                                  </p:childTnLst>
                                </p:cTn>
                              </p:par>
                              <p:par>
                                <p:cTn id="11" presetID="22" presetClass="entr" presetSubtype="2"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right)">
                                      <p:cBhvr>
                                        <p:cTn id="13" dur="500"/>
                                        <p:tgtEl>
                                          <p:spTgt spid="46"/>
                                        </p:tgtEl>
                                      </p:cBhvr>
                                    </p:animEffect>
                                  </p:childTnLst>
                                </p:cTn>
                              </p:par>
                              <p:par>
                                <p:cTn id="14" presetID="22" presetClass="entr" presetSubtype="2"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par>
                                <p:cTn id="17" presetID="2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par>
                                <p:cTn id="20" presetID="22" presetClass="entr" presetSubtype="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640D9AE-047C-87CB-9CD6-5DAB6F1700FF}"/>
              </a:ext>
            </a:extLst>
          </p:cNvPr>
          <p:cNvSpPr txBox="1"/>
          <p:nvPr/>
        </p:nvSpPr>
        <p:spPr>
          <a:xfrm>
            <a:off x="947127" y="1349398"/>
            <a:ext cx="7173543" cy="1384995"/>
          </a:xfrm>
          <a:custGeom>
            <a:avLst/>
            <a:gdLst>
              <a:gd name="connsiteX0" fmla="*/ 0 w 7173543"/>
              <a:gd name="connsiteY0" fmla="*/ 0 h 1384995"/>
              <a:gd name="connsiteX1" fmla="*/ 669531 w 7173543"/>
              <a:gd name="connsiteY1" fmla="*/ 0 h 1384995"/>
              <a:gd name="connsiteX2" fmla="*/ 1339061 w 7173543"/>
              <a:gd name="connsiteY2" fmla="*/ 0 h 1384995"/>
              <a:gd name="connsiteX3" fmla="*/ 2080327 w 7173543"/>
              <a:gd name="connsiteY3" fmla="*/ 0 h 1384995"/>
              <a:gd name="connsiteX4" fmla="*/ 2534652 w 7173543"/>
              <a:gd name="connsiteY4" fmla="*/ 0 h 1384995"/>
              <a:gd name="connsiteX5" fmla="*/ 3060712 w 7173543"/>
              <a:gd name="connsiteY5" fmla="*/ 0 h 1384995"/>
              <a:gd name="connsiteX6" fmla="*/ 3586772 w 7173543"/>
              <a:gd name="connsiteY6" fmla="*/ 0 h 1384995"/>
              <a:gd name="connsiteX7" fmla="*/ 4328038 w 7173543"/>
              <a:gd name="connsiteY7" fmla="*/ 0 h 1384995"/>
              <a:gd name="connsiteX8" fmla="*/ 4782362 w 7173543"/>
              <a:gd name="connsiteY8" fmla="*/ 0 h 1384995"/>
              <a:gd name="connsiteX9" fmla="*/ 5380157 w 7173543"/>
              <a:gd name="connsiteY9" fmla="*/ 0 h 1384995"/>
              <a:gd name="connsiteX10" fmla="*/ 5762746 w 7173543"/>
              <a:gd name="connsiteY10" fmla="*/ 0 h 1384995"/>
              <a:gd name="connsiteX11" fmla="*/ 6217071 w 7173543"/>
              <a:gd name="connsiteY11" fmla="*/ 0 h 1384995"/>
              <a:gd name="connsiteX12" fmla="*/ 7173543 w 7173543"/>
              <a:gd name="connsiteY12" fmla="*/ 0 h 1384995"/>
              <a:gd name="connsiteX13" fmla="*/ 7173543 w 7173543"/>
              <a:gd name="connsiteY13" fmla="*/ 447815 h 1384995"/>
              <a:gd name="connsiteX14" fmla="*/ 7173543 w 7173543"/>
              <a:gd name="connsiteY14" fmla="*/ 937180 h 1384995"/>
              <a:gd name="connsiteX15" fmla="*/ 7173543 w 7173543"/>
              <a:gd name="connsiteY15" fmla="*/ 1384995 h 1384995"/>
              <a:gd name="connsiteX16" fmla="*/ 6575748 w 7173543"/>
              <a:gd name="connsiteY16" fmla="*/ 1384995 h 1384995"/>
              <a:gd name="connsiteX17" fmla="*/ 6049688 w 7173543"/>
              <a:gd name="connsiteY17" fmla="*/ 1384995 h 1384995"/>
              <a:gd name="connsiteX18" fmla="*/ 5523628 w 7173543"/>
              <a:gd name="connsiteY18" fmla="*/ 1384995 h 1384995"/>
              <a:gd name="connsiteX19" fmla="*/ 5141039 w 7173543"/>
              <a:gd name="connsiteY19" fmla="*/ 1384995 h 1384995"/>
              <a:gd name="connsiteX20" fmla="*/ 4758450 w 7173543"/>
              <a:gd name="connsiteY20" fmla="*/ 1384995 h 1384995"/>
              <a:gd name="connsiteX21" fmla="*/ 4160655 w 7173543"/>
              <a:gd name="connsiteY21" fmla="*/ 1384995 h 1384995"/>
              <a:gd name="connsiteX22" fmla="*/ 3778066 w 7173543"/>
              <a:gd name="connsiteY22" fmla="*/ 1384995 h 1384995"/>
              <a:gd name="connsiteX23" fmla="*/ 3108535 w 7173543"/>
              <a:gd name="connsiteY23" fmla="*/ 1384995 h 1384995"/>
              <a:gd name="connsiteX24" fmla="*/ 2582475 w 7173543"/>
              <a:gd name="connsiteY24" fmla="*/ 1384995 h 1384995"/>
              <a:gd name="connsiteX25" fmla="*/ 2056416 w 7173543"/>
              <a:gd name="connsiteY25" fmla="*/ 1384995 h 1384995"/>
              <a:gd name="connsiteX26" fmla="*/ 1602091 w 7173543"/>
              <a:gd name="connsiteY26" fmla="*/ 1384995 h 1384995"/>
              <a:gd name="connsiteX27" fmla="*/ 860825 w 7173543"/>
              <a:gd name="connsiteY27" fmla="*/ 1384995 h 1384995"/>
              <a:gd name="connsiteX28" fmla="*/ 0 w 7173543"/>
              <a:gd name="connsiteY28" fmla="*/ 1384995 h 1384995"/>
              <a:gd name="connsiteX29" fmla="*/ 0 w 7173543"/>
              <a:gd name="connsiteY29" fmla="*/ 937180 h 1384995"/>
              <a:gd name="connsiteX30" fmla="*/ 0 w 7173543"/>
              <a:gd name="connsiteY30" fmla="*/ 517065 h 1384995"/>
              <a:gd name="connsiteX31" fmla="*/ 0 w 7173543"/>
              <a:gd name="connsiteY31"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73543" h="1384995" extrusionOk="0">
                <a:moveTo>
                  <a:pt x="0" y="0"/>
                </a:moveTo>
                <a:cubicBezTo>
                  <a:pt x="293444" y="-64956"/>
                  <a:pt x="362068" y="43112"/>
                  <a:pt x="669531" y="0"/>
                </a:cubicBezTo>
                <a:cubicBezTo>
                  <a:pt x="976994" y="-43112"/>
                  <a:pt x="1192176" y="31171"/>
                  <a:pt x="1339061" y="0"/>
                </a:cubicBezTo>
                <a:cubicBezTo>
                  <a:pt x="1485946" y="-31171"/>
                  <a:pt x="1848022" y="27325"/>
                  <a:pt x="2080327" y="0"/>
                </a:cubicBezTo>
                <a:cubicBezTo>
                  <a:pt x="2312632" y="-27325"/>
                  <a:pt x="2408244" y="27131"/>
                  <a:pt x="2534652" y="0"/>
                </a:cubicBezTo>
                <a:cubicBezTo>
                  <a:pt x="2661060" y="-27131"/>
                  <a:pt x="2839098" y="38787"/>
                  <a:pt x="3060712" y="0"/>
                </a:cubicBezTo>
                <a:cubicBezTo>
                  <a:pt x="3282326" y="-38787"/>
                  <a:pt x="3426911" y="11188"/>
                  <a:pt x="3586772" y="0"/>
                </a:cubicBezTo>
                <a:cubicBezTo>
                  <a:pt x="3746633" y="-11188"/>
                  <a:pt x="3988248" y="67545"/>
                  <a:pt x="4328038" y="0"/>
                </a:cubicBezTo>
                <a:cubicBezTo>
                  <a:pt x="4667828" y="-67545"/>
                  <a:pt x="4621403" y="47733"/>
                  <a:pt x="4782362" y="0"/>
                </a:cubicBezTo>
                <a:cubicBezTo>
                  <a:pt x="4943321" y="-47733"/>
                  <a:pt x="5233426" y="68218"/>
                  <a:pt x="5380157" y="0"/>
                </a:cubicBezTo>
                <a:cubicBezTo>
                  <a:pt x="5526889" y="-68218"/>
                  <a:pt x="5572347" y="42935"/>
                  <a:pt x="5762746" y="0"/>
                </a:cubicBezTo>
                <a:cubicBezTo>
                  <a:pt x="5953145" y="-42935"/>
                  <a:pt x="6072575" y="44580"/>
                  <a:pt x="6217071" y="0"/>
                </a:cubicBezTo>
                <a:cubicBezTo>
                  <a:pt x="6361567" y="-44580"/>
                  <a:pt x="6702226" y="8672"/>
                  <a:pt x="7173543" y="0"/>
                </a:cubicBezTo>
                <a:cubicBezTo>
                  <a:pt x="7173788" y="111823"/>
                  <a:pt x="7143904" y="314156"/>
                  <a:pt x="7173543" y="447815"/>
                </a:cubicBezTo>
                <a:cubicBezTo>
                  <a:pt x="7203182" y="581474"/>
                  <a:pt x="7118600" y="777991"/>
                  <a:pt x="7173543" y="937180"/>
                </a:cubicBezTo>
                <a:cubicBezTo>
                  <a:pt x="7228486" y="1096369"/>
                  <a:pt x="7160291" y="1177774"/>
                  <a:pt x="7173543" y="1384995"/>
                </a:cubicBezTo>
                <a:cubicBezTo>
                  <a:pt x="6901509" y="1416996"/>
                  <a:pt x="6744744" y="1361230"/>
                  <a:pt x="6575748" y="1384995"/>
                </a:cubicBezTo>
                <a:cubicBezTo>
                  <a:pt x="6406753" y="1408760"/>
                  <a:pt x="6194655" y="1336099"/>
                  <a:pt x="6049688" y="1384995"/>
                </a:cubicBezTo>
                <a:cubicBezTo>
                  <a:pt x="5904721" y="1433891"/>
                  <a:pt x="5670823" y="1358828"/>
                  <a:pt x="5523628" y="1384995"/>
                </a:cubicBezTo>
                <a:cubicBezTo>
                  <a:pt x="5376433" y="1411162"/>
                  <a:pt x="5275292" y="1365880"/>
                  <a:pt x="5141039" y="1384995"/>
                </a:cubicBezTo>
                <a:cubicBezTo>
                  <a:pt x="5006786" y="1404110"/>
                  <a:pt x="4849095" y="1375704"/>
                  <a:pt x="4758450" y="1384995"/>
                </a:cubicBezTo>
                <a:cubicBezTo>
                  <a:pt x="4667805" y="1394286"/>
                  <a:pt x="4320616" y="1371689"/>
                  <a:pt x="4160655" y="1384995"/>
                </a:cubicBezTo>
                <a:cubicBezTo>
                  <a:pt x="4000695" y="1398301"/>
                  <a:pt x="3892750" y="1371692"/>
                  <a:pt x="3778066" y="1384995"/>
                </a:cubicBezTo>
                <a:cubicBezTo>
                  <a:pt x="3663382" y="1398298"/>
                  <a:pt x="3438081" y="1322929"/>
                  <a:pt x="3108535" y="1384995"/>
                </a:cubicBezTo>
                <a:cubicBezTo>
                  <a:pt x="2778989" y="1447061"/>
                  <a:pt x="2772489" y="1377503"/>
                  <a:pt x="2582475" y="1384995"/>
                </a:cubicBezTo>
                <a:cubicBezTo>
                  <a:pt x="2392461" y="1392487"/>
                  <a:pt x="2276717" y="1354832"/>
                  <a:pt x="2056416" y="1384995"/>
                </a:cubicBezTo>
                <a:cubicBezTo>
                  <a:pt x="1836115" y="1415158"/>
                  <a:pt x="1717411" y="1352941"/>
                  <a:pt x="1602091" y="1384995"/>
                </a:cubicBezTo>
                <a:cubicBezTo>
                  <a:pt x="1486771" y="1417049"/>
                  <a:pt x="1074065" y="1363582"/>
                  <a:pt x="860825" y="1384995"/>
                </a:cubicBezTo>
                <a:cubicBezTo>
                  <a:pt x="647585" y="1406408"/>
                  <a:pt x="231494" y="1364365"/>
                  <a:pt x="0" y="1384995"/>
                </a:cubicBezTo>
                <a:cubicBezTo>
                  <a:pt x="-51127" y="1262602"/>
                  <a:pt x="32404" y="1055768"/>
                  <a:pt x="0" y="937180"/>
                </a:cubicBezTo>
                <a:cubicBezTo>
                  <a:pt x="-32404" y="818592"/>
                  <a:pt x="15964" y="690174"/>
                  <a:pt x="0" y="517065"/>
                </a:cubicBezTo>
                <a:cubicBezTo>
                  <a:pt x="-15964" y="343957"/>
                  <a:pt x="38113" y="153693"/>
                  <a:pt x="0" y="0"/>
                </a:cubicBezTo>
                <a:close/>
              </a:path>
            </a:pathLst>
          </a:custGeom>
          <a:noFill/>
          <a:ln w="12700">
            <a:solidFill>
              <a:srgbClr val="BD17A3"/>
            </a:solidFill>
            <a:prstDash val="sysDash"/>
            <a:extLst>
              <a:ext uri="{C807C97D-BFC1-408E-A445-0C87EB9F89A2}">
                <ask:lineSketchStyleProps xmlns:ask="http://schemas.microsoft.com/office/drawing/2018/sketchyshapes" xmlns="" sd="1709869730">
                  <a:prstGeom prst="rect">
                    <a:avLst/>
                  </a:prstGeom>
                  <ask:type>
                    <ask:lineSketchScribble/>
                  </ask:type>
                </ask:lineSketchStyleProps>
              </a:ext>
            </a:extLst>
          </a:ln>
        </p:spPr>
        <p:txBody>
          <a:bodyPr wrap="square">
            <a:spAutoFit/>
          </a:bodyPr>
          <a:lstStyle/>
          <a:p>
            <a:pPr algn="just"/>
            <a:r>
              <a:rPr lang="en-US" sz="2800" b="1">
                <a:solidFill>
                  <a:srgbClr val="0070C0"/>
                </a:solidFill>
                <a:latin typeface="#9Slide03 SFU Futura_03" panose="00000400000000000000" pitchFamily="2" charset="0"/>
              </a:rPr>
              <a:t>Dựa vào thông tin mục 1 – SGK kết hợp hiểu biết cá nhân hãy nêu </a:t>
            </a:r>
            <a:r>
              <a:rPr lang="en-US" sz="2800" b="1">
                <a:solidFill>
                  <a:srgbClr val="FF0000"/>
                </a:solidFill>
                <a:latin typeface="#9Slide03 SFU Futura_03" panose="00000400000000000000" pitchFamily="2" charset="0"/>
              </a:rPr>
              <a:t>vai trò </a:t>
            </a:r>
            <a:r>
              <a:rPr lang="en-US" sz="2800" b="1">
                <a:solidFill>
                  <a:srgbClr val="0070C0"/>
                </a:solidFill>
                <a:latin typeface="#9Slide03 SFU Futura_03" panose="00000400000000000000" pitchFamily="2" charset="0"/>
              </a:rPr>
              <a:t>của ngành nông nghiệp, lâm nghiệp và thủy sản?</a:t>
            </a:r>
          </a:p>
        </p:txBody>
      </p:sp>
      <p:sp>
        <p:nvSpPr>
          <p:cNvPr id="3" name="Rectangle 2">
            <a:extLst>
              <a:ext uri="{FF2B5EF4-FFF2-40B4-BE49-F238E27FC236}">
                <a16:creationId xmlns:a16="http://schemas.microsoft.com/office/drawing/2014/main" xmlns="" id="{C0DE1B44-5216-620F-D6E4-75017E2AE357}"/>
              </a:ext>
            </a:extLst>
          </p:cNvPr>
          <p:cNvSpPr/>
          <p:nvPr/>
        </p:nvSpPr>
        <p:spPr>
          <a:xfrm>
            <a:off x="8295052" y="6127116"/>
            <a:ext cx="3058748" cy="33559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347111D4-5C22-C131-7919-BB61EAB05ACD}"/>
              </a:ext>
            </a:extLst>
          </p:cNvPr>
          <p:cNvSpPr txBox="1"/>
          <p:nvPr/>
        </p:nvSpPr>
        <p:spPr>
          <a:xfrm>
            <a:off x="1956787" y="164455"/>
            <a:ext cx="8149988" cy="584775"/>
          </a:xfrm>
          <a:prstGeom prst="rect">
            <a:avLst/>
          </a:prstGeom>
          <a:noFill/>
        </p:spPr>
        <p:txBody>
          <a:bodyPr wrap="none" rtlCol="0">
            <a:spAutoFit/>
          </a:bodyPr>
          <a:lstStyle/>
          <a:p>
            <a:r>
              <a:rPr lang="en-US" sz="3200" b="1">
                <a:solidFill>
                  <a:srgbClr val="FF4B63"/>
                </a:solidFill>
                <a:latin typeface="#9Slide03 SFU Futura_05" panose="00000800000000000000" pitchFamily="2" charset="0"/>
              </a:rPr>
              <a:t>HOẠT ĐỘNG 1: TÌM HIỂU VAI TRÒ</a:t>
            </a:r>
          </a:p>
        </p:txBody>
      </p:sp>
      <p:cxnSp>
        <p:nvCxnSpPr>
          <p:cNvPr id="10" name="Straight Connector 9">
            <a:extLst>
              <a:ext uri="{FF2B5EF4-FFF2-40B4-BE49-F238E27FC236}">
                <a16:creationId xmlns:a16="http://schemas.microsoft.com/office/drawing/2014/main" xmlns="" id="{9031BA85-1A14-3DC9-A9C8-AFC035F09A30}"/>
              </a:ext>
            </a:extLst>
          </p:cNvPr>
          <p:cNvCxnSpPr/>
          <p:nvPr/>
        </p:nvCxnSpPr>
        <p:spPr>
          <a:xfrm>
            <a:off x="4533899" y="822224"/>
            <a:ext cx="3343275" cy="17137"/>
          </a:xfrm>
          <a:prstGeom prst="line">
            <a:avLst/>
          </a:prstGeom>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xmlns="" id="{0115A80A-FD22-1112-FBCD-DE86C26AD85C}"/>
              </a:ext>
            </a:extLst>
          </p:cNvPr>
          <p:cNvPicPr>
            <a:picLocks noChangeAspect="1"/>
          </p:cNvPicPr>
          <p:nvPr/>
        </p:nvPicPr>
        <p:blipFill rotWithShape="1">
          <a:blip r:embed="rId3"/>
          <a:srcRect l="5039" t="7810" r="8827" b="6839"/>
          <a:stretch/>
        </p:blipFill>
        <p:spPr>
          <a:xfrm>
            <a:off x="7302865" y="2306976"/>
            <a:ext cx="1035704" cy="730844"/>
          </a:xfrm>
          <a:prstGeom prst="rect">
            <a:avLst/>
          </a:prstGeom>
        </p:spPr>
      </p:pic>
      <p:sp>
        <p:nvSpPr>
          <p:cNvPr id="29" name="Rectangle 28">
            <a:extLst>
              <a:ext uri="{FF2B5EF4-FFF2-40B4-BE49-F238E27FC236}">
                <a16:creationId xmlns:a16="http://schemas.microsoft.com/office/drawing/2014/main" xmlns="" id="{59303654-E68B-3559-14F6-8DE14C773F30}"/>
              </a:ext>
            </a:extLst>
          </p:cNvPr>
          <p:cNvSpPr/>
          <p:nvPr/>
        </p:nvSpPr>
        <p:spPr>
          <a:xfrm>
            <a:off x="0" y="1872907"/>
            <a:ext cx="786640" cy="1149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FA03A06B-95FC-ED51-48AF-8029B4A42676}"/>
              </a:ext>
            </a:extLst>
          </p:cNvPr>
          <p:cNvSpPr/>
          <p:nvPr/>
        </p:nvSpPr>
        <p:spPr>
          <a:xfrm>
            <a:off x="0" y="2080070"/>
            <a:ext cx="786640" cy="1149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C4A8298-A54B-9356-30DB-20A3E36C372F}"/>
              </a:ext>
            </a:extLst>
          </p:cNvPr>
          <p:cNvPicPr>
            <a:picLocks noChangeAspect="1"/>
          </p:cNvPicPr>
          <p:nvPr/>
        </p:nvPicPr>
        <p:blipFill>
          <a:blip r:embed="rId4"/>
          <a:stretch>
            <a:fillRect/>
          </a:stretch>
        </p:blipFill>
        <p:spPr>
          <a:xfrm>
            <a:off x="4381801" y="3525732"/>
            <a:ext cx="2992156" cy="2992156"/>
          </a:xfrm>
          <a:prstGeom prst="rect">
            <a:avLst/>
          </a:prstGeom>
        </p:spPr>
      </p:pic>
      <p:pic>
        <p:nvPicPr>
          <p:cNvPr id="9" name="Picture 8">
            <a:extLst>
              <a:ext uri="{FF2B5EF4-FFF2-40B4-BE49-F238E27FC236}">
                <a16:creationId xmlns:a16="http://schemas.microsoft.com/office/drawing/2014/main" xmlns="" id="{7503E8F1-FA6D-E183-1F35-DAD2C9EA9C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57" b="84355" l="4873" r="44903">
                        <a14:foregroundMark x1="25637" y1="9387" x2="30885" y2="14602"/>
                        <a14:foregroundMark x1="8171" y1="19948" x2="8696" y2="22816"/>
                        <a14:foregroundMark x1="44903" y1="19296" x2="44753" y2="25163"/>
                        <a14:foregroundMark x1="5772" y1="72229" x2="9895" y2="84485"/>
                        <a14:foregroundMark x1="9895" y1="84485" x2="9895" y2="84485"/>
                        <a14:foregroundMark x1="22414" y1="80183" x2="31709" y2="77445"/>
                        <a14:foregroundMark x1="31709" y1="77445" x2="40405" y2="70535"/>
                        <a14:foregroundMark x1="40405" y1="70535" x2="40030" y2="64407"/>
                        <a14:foregroundMark x1="40405" y1="51239" x2="39505" y2="54368"/>
                        <a14:foregroundMark x1="10795" y1="60887" x2="16492" y2="81617"/>
                        <a14:foregroundMark x1="4873" y1="73142" x2="27436" y2="75098"/>
                        <a14:foregroundMark x1="17916" y1="61408" x2="18066" y2="69883"/>
                        <a14:foregroundMark x1="22189" y1="64016" x2="21514" y2="68709"/>
                        <a14:foregroundMark x1="37781" y1="62060" x2="34708" y2="69883"/>
                        <a14:foregroundMark x1="41604" y1="66623" x2="40930" y2="71317"/>
                        <a14:foregroundMark x1="34858" y1="74837" x2="35907" y2="77184"/>
                        <a14:foregroundMark x1="26912" y1="80443" x2="31934" y2="80443"/>
                        <a14:foregroundMark x1="17166" y1="78357" x2="21514" y2="83051"/>
                        <a14:foregroundMark x1="4873" y1="76010" x2="8021" y2="78618"/>
                        <a14:foregroundMark x1="38681" y1="74316" x2="42654" y2="74316"/>
                      </a14:backgroundRemoval>
                    </a14:imgEffect>
                  </a14:imgLayer>
                </a14:imgProps>
              </a:ext>
            </a:extLst>
          </a:blip>
          <a:srcRect l="3908" t="7178" r="53468" b="14173"/>
          <a:stretch/>
        </p:blipFill>
        <p:spPr>
          <a:xfrm>
            <a:off x="276661" y="3185621"/>
            <a:ext cx="3360252" cy="3672379"/>
          </a:xfrm>
          <a:prstGeom prst="rect">
            <a:avLst/>
          </a:prstGeom>
        </p:spPr>
      </p:pic>
      <p:pic>
        <p:nvPicPr>
          <p:cNvPr id="38" name="Picture 37">
            <a:extLst>
              <a:ext uri="{FF2B5EF4-FFF2-40B4-BE49-F238E27FC236}">
                <a16:creationId xmlns:a16="http://schemas.microsoft.com/office/drawing/2014/main" xmlns="" id="{D024971F-FDF8-DB08-0F0E-1A00D9F94666}"/>
              </a:ext>
            </a:extLst>
          </p:cNvPr>
          <p:cNvPicPr>
            <a:picLocks noChangeAspect="1"/>
          </p:cNvPicPr>
          <p:nvPr/>
        </p:nvPicPr>
        <p:blipFill rotWithShape="1">
          <a:blip r:embed="rId7"/>
          <a:srcRect t="37747" r="726"/>
          <a:stretch/>
        </p:blipFill>
        <p:spPr>
          <a:xfrm>
            <a:off x="7488678" y="3518761"/>
            <a:ext cx="4235593" cy="2608355"/>
          </a:xfrm>
          <a:prstGeom prst="rect">
            <a:avLst/>
          </a:prstGeom>
        </p:spPr>
      </p:pic>
      <p:sp>
        <p:nvSpPr>
          <p:cNvPr id="13" name="Rounded Rectangle 1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04:59</a:t>
            </a:r>
            <a:endParaRPr kumimoji="0" lang="en-US" sz="3600" b="0" i="0" u="none" strike="noStrike" kern="0" cap="none" spc="0" normalizeH="0" baseline="0" noProof="0">
              <a:ln>
                <a:noFill/>
              </a:ln>
              <a:solidFill>
                <a:sysClr val="window" lastClr="FFFFFF"/>
              </a:solidFill>
              <a:effectLst/>
              <a:uLnTx/>
              <a:uFillTx/>
            </a:endParaRPr>
          </a:p>
        </p:txBody>
      </p:sp>
      <p:sp>
        <p:nvSpPr>
          <p:cNvPr id="14" name="Rounded Rectangle 1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04:58</a:t>
            </a:r>
            <a:endParaRPr kumimoji="0" lang="en-US" sz="3600" b="0" i="0" u="none" strike="noStrike" kern="0" cap="none" spc="0" normalizeH="0" baseline="0" noProof="0">
              <a:ln>
                <a:noFill/>
              </a:ln>
              <a:solidFill>
                <a:sysClr val="window" lastClr="FFFFFF"/>
              </a:solidFill>
              <a:effectLst/>
              <a:uLnTx/>
              <a:uFillTx/>
            </a:endParaRPr>
          </a:p>
        </p:txBody>
      </p:sp>
      <p:sp>
        <p:nvSpPr>
          <p:cNvPr id="15" name="Rounded Rectangle 1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04:57</a:t>
            </a:r>
            <a:endParaRPr kumimoji="0" lang="en-US" sz="3600" b="0" i="0" u="none" strike="noStrike" kern="0" cap="none" spc="0" normalizeH="0" baseline="0" noProof="0">
              <a:ln>
                <a:noFill/>
              </a:ln>
              <a:solidFill>
                <a:sysClr val="window" lastClr="FFFFFF"/>
              </a:solidFill>
              <a:effectLst/>
              <a:uLnTx/>
              <a:uFillTx/>
            </a:endParaRPr>
          </a:p>
        </p:txBody>
      </p:sp>
      <p:sp>
        <p:nvSpPr>
          <p:cNvPr id="16" name="Rounded Rectangle 1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04:56</a:t>
            </a:r>
            <a:endParaRPr kumimoji="0" lang="en-US" sz="3600" b="0" i="0" u="none" strike="noStrike" kern="0" cap="none" spc="0" normalizeH="0" baseline="0" noProof="0">
              <a:ln>
                <a:noFill/>
              </a:ln>
              <a:solidFill>
                <a:sysClr val="window" lastClr="FFFFFF"/>
              </a:solidFill>
              <a:effectLst/>
              <a:uLnTx/>
              <a:uFillTx/>
            </a:endParaRPr>
          </a:p>
        </p:txBody>
      </p:sp>
      <p:sp>
        <p:nvSpPr>
          <p:cNvPr id="17" name="Rounded Rectangle 1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04:55</a:t>
            </a:r>
            <a:endParaRPr kumimoji="0" lang="en-US" sz="3600" b="0" i="0" u="none" strike="noStrike" kern="0" cap="none" spc="0" normalizeH="0" baseline="0" noProof="0">
              <a:ln>
                <a:noFill/>
              </a:ln>
              <a:solidFill>
                <a:sysClr val="window" lastClr="FFFFFF"/>
              </a:solidFill>
              <a:effectLst/>
              <a:uLnTx/>
              <a:uFillTx/>
            </a:endParaRPr>
          </a:p>
        </p:txBody>
      </p:sp>
      <p:sp>
        <p:nvSpPr>
          <p:cNvPr id="18" name="Rounded Rectangle 1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04:54</a:t>
            </a:r>
            <a:endParaRPr kumimoji="0" lang="en-US" sz="3600" b="0" i="0" u="none" strike="noStrike" kern="0" cap="none" spc="0" normalizeH="0" baseline="0" noProof="0">
              <a:ln>
                <a:noFill/>
              </a:ln>
              <a:solidFill>
                <a:sysClr val="window" lastClr="FFFFFF"/>
              </a:solidFill>
              <a:effectLst/>
              <a:uLnTx/>
              <a:uFillTx/>
            </a:endParaRPr>
          </a:p>
        </p:txBody>
      </p:sp>
      <p:sp>
        <p:nvSpPr>
          <p:cNvPr id="20" name="Rounded Rectangle 1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04:53</a:t>
            </a:r>
            <a:endParaRPr kumimoji="0" lang="en-US" sz="3600" b="0" i="0" u="none" strike="noStrike" kern="0" cap="none" spc="0" normalizeH="0" baseline="0" noProof="0">
              <a:ln>
                <a:noFill/>
              </a:ln>
              <a:solidFill>
                <a:sysClr val="window" lastClr="FFFFFF"/>
              </a:solidFill>
              <a:effectLst/>
              <a:uLnTx/>
              <a:uFillTx/>
            </a:endParaRPr>
          </a:p>
        </p:txBody>
      </p:sp>
      <p:sp>
        <p:nvSpPr>
          <p:cNvPr id="21" name="Rounded Rectangle 2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04:52</a:t>
            </a:r>
            <a:endParaRPr kumimoji="0" lang="en-US" sz="3600" b="0" i="0" u="none" strike="noStrike" kern="0" cap="none" spc="0" normalizeH="0" baseline="0" noProof="0">
              <a:ln>
                <a:noFill/>
              </a:ln>
              <a:solidFill>
                <a:sysClr val="window" lastClr="FFFFFF"/>
              </a:solidFill>
              <a:effectLst/>
              <a:uLnTx/>
              <a:uFillTx/>
            </a:endParaRPr>
          </a:p>
        </p:txBody>
      </p:sp>
      <p:sp>
        <p:nvSpPr>
          <p:cNvPr id="22" name="Rounded Rectangle 2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04:51</a:t>
            </a:r>
            <a:endParaRPr kumimoji="0" lang="en-US" sz="3600" b="0" i="0" u="none" strike="noStrike" kern="0" cap="none" spc="0" normalizeH="0" baseline="0" noProof="0">
              <a:ln>
                <a:noFill/>
              </a:ln>
              <a:solidFill>
                <a:sysClr val="window" lastClr="FFFFFF"/>
              </a:solidFill>
              <a:effectLst/>
              <a:uLnTx/>
              <a:uFillTx/>
            </a:endParaRPr>
          </a:p>
        </p:txBody>
      </p:sp>
      <p:sp>
        <p:nvSpPr>
          <p:cNvPr id="23" name="Rounded Rectangle 2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04:50</a:t>
            </a:r>
            <a:endParaRPr kumimoji="0" lang="en-US" sz="3600" b="0" i="0" u="none" strike="noStrike" kern="0" cap="none" spc="0" normalizeH="0" baseline="0" noProof="0">
              <a:ln>
                <a:noFill/>
              </a:ln>
              <a:solidFill>
                <a:sysClr val="window" lastClr="FFFFFF"/>
              </a:solidFill>
              <a:effectLst/>
              <a:uLnTx/>
              <a:uFillTx/>
            </a:endParaRPr>
          </a:p>
        </p:txBody>
      </p:sp>
      <p:sp>
        <p:nvSpPr>
          <p:cNvPr id="24" name="Rounded Rectangle 2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04:49</a:t>
            </a:r>
            <a:endParaRPr kumimoji="0" lang="en-US" sz="3600" b="0" i="0" u="none" strike="noStrike" kern="0" cap="none" spc="0" normalizeH="0" baseline="0" noProof="0">
              <a:ln>
                <a:noFill/>
              </a:ln>
              <a:solidFill>
                <a:sysClr val="window" lastClr="FFFFFF"/>
              </a:solidFill>
              <a:effectLst/>
              <a:uLnTx/>
              <a:uFillTx/>
            </a:endParaRPr>
          </a:p>
        </p:txBody>
      </p:sp>
      <p:sp>
        <p:nvSpPr>
          <p:cNvPr id="25" name="Rounded Rectangle 2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04:48</a:t>
            </a:r>
            <a:endParaRPr kumimoji="0" lang="en-US" sz="3600" b="0" i="0" u="none" strike="noStrike" kern="0" cap="none" spc="0" normalizeH="0" baseline="0" noProof="0">
              <a:ln>
                <a:noFill/>
              </a:ln>
              <a:solidFill>
                <a:sysClr val="window" lastClr="FFFFFF"/>
              </a:solidFill>
              <a:effectLst/>
              <a:uLnTx/>
              <a:uFillTx/>
            </a:endParaRPr>
          </a:p>
        </p:txBody>
      </p:sp>
      <p:sp>
        <p:nvSpPr>
          <p:cNvPr id="26" name="Rounded Rectangle 2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04:47</a:t>
            </a:r>
            <a:endParaRPr kumimoji="0" lang="en-US" sz="3600" b="0" i="0" u="none" strike="noStrike" kern="0" cap="none" spc="0" normalizeH="0" baseline="0" noProof="0">
              <a:ln>
                <a:noFill/>
              </a:ln>
              <a:solidFill>
                <a:sysClr val="window" lastClr="FFFFFF"/>
              </a:solidFill>
              <a:effectLst/>
              <a:uLnTx/>
              <a:uFillTx/>
            </a:endParaRPr>
          </a:p>
        </p:txBody>
      </p:sp>
      <p:sp>
        <p:nvSpPr>
          <p:cNvPr id="27" name="Rounded Rectangle 2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04:46</a:t>
            </a:r>
            <a:endParaRPr kumimoji="0" lang="en-US" sz="3600" b="0" i="0" u="none" strike="noStrike" kern="0" cap="none" spc="0" normalizeH="0" baseline="0" noProof="0">
              <a:ln>
                <a:noFill/>
              </a:ln>
              <a:solidFill>
                <a:sysClr val="window" lastClr="FFFFFF"/>
              </a:solidFill>
              <a:effectLst/>
              <a:uLnTx/>
              <a:uFillTx/>
            </a:endParaRPr>
          </a:p>
        </p:txBody>
      </p:sp>
      <p:sp>
        <p:nvSpPr>
          <p:cNvPr id="28" name="Rounded Rectangle 2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04:45</a:t>
            </a:r>
            <a:endParaRPr kumimoji="0" lang="en-US" sz="3600" b="0" i="0" u="none" strike="noStrike" kern="0" cap="none" spc="0" normalizeH="0" baseline="0" noProof="0">
              <a:ln>
                <a:noFill/>
              </a:ln>
              <a:solidFill>
                <a:sysClr val="window" lastClr="FFFFFF"/>
              </a:solidFill>
              <a:effectLst/>
              <a:uLnTx/>
              <a:uFillTx/>
            </a:endParaRPr>
          </a:p>
        </p:txBody>
      </p:sp>
      <p:sp>
        <p:nvSpPr>
          <p:cNvPr id="30" name="Rounded Rectangle 2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04:44</a:t>
            </a:r>
            <a:endParaRPr kumimoji="0" lang="en-US" sz="3600" b="0" i="0" u="none" strike="noStrike" kern="0" cap="none" spc="0" normalizeH="0" baseline="0" noProof="0">
              <a:ln>
                <a:noFill/>
              </a:ln>
              <a:solidFill>
                <a:sysClr val="window" lastClr="FFFFFF"/>
              </a:solidFill>
              <a:effectLst/>
              <a:uLnTx/>
              <a:uFillTx/>
            </a:endParaRPr>
          </a:p>
        </p:txBody>
      </p:sp>
      <p:sp>
        <p:nvSpPr>
          <p:cNvPr id="31" name="Rounded Rectangle 3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04:43</a:t>
            </a:r>
            <a:endParaRPr kumimoji="0" lang="en-US" sz="3600" b="0" i="0" u="none" strike="noStrike" kern="0" cap="none" spc="0" normalizeH="0" baseline="0" noProof="0">
              <a:ln>
                <a:noFill/>
              </a:ln>
              <a:solidFill>
                <a:sysClr val="window" lastClr="FFFFFF"/>
              </a:solidFill>
              <a:effectLst/>
              <a:uLnTx/>
              <a:uFillTx/>
            </a:endParaRPr>
          </a:p>
        </p:txBody>
      </p:sp>
      <p:sp>
        <p:nvSpPr>
          <p:cNvPr id="32" name="Rounded Rectangle 3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04:42</a:t>
            </a:r>
            <a:endParaRPr kumimoji="0" lang="en-US" sz="3600" b="0" i="0" u="none" strike="noStrike" kern="0" cap="none" spc="0" normalizeH="0" baseline="0" noProof="0">
              <a:ln>
                <a:noFill/>
              </a:ln>
              <a:solidFill>
                <a:sysClr val="window" lastClr="FFFFFF"/>
              </a:solidFill>
              <a:effectLst/>
              <a:uLnTx/>
              <a:uFillTx/>
            </a:endParaRPr>
          </a:p>
        </p:txBody>
      </p:sp>
      <p:sp>
        <p:nvSpPr>
          <p:cNvPr id="33" name="Rounded Rectangle 3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04:41</a:t>
            </a:r>
            <a:endParaRPr kumimoji="0" lang="en-US" sz="3600" b="0" i="0" u="none" strike="noStrike" kern="0" cap="none" spc="0" normalizeH="0" baseline="0" noProof="0">
              <a:ln>
                <a:noFill/>
              </a:ln>
              <a:solidFill>
                <a:sysClr val="window" lastClr="FFFFFF"/>
              </a:solidFill>
              <a:effectLst/>
              <a:uLnTx/>
              <a:uFillTx/>
            </a:endParaRPr>
          </a:p>
        </p:txBody>
      </p:sp>
      <p:sp>
        <p:nvSpPr>
          <p:cNvPr id="34" name="Rounded Rectangle 3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04:40</a:t>
            </a:r>
            <a:endParaRPr kumimoji="0" lang="en-US" sz="3600" b="0" i="0" u="none" strike="noStrike" kern="0" cap="none" spc="0" normalizeH="0" baseline="0" noProof="0">
              <a:ln>
                <a:noFill/>
              </a:ln>
              <a:solidFill>
                <a:sysClr val="window" lastClr="FFFFFF"/>
              </a:solidFill>
              <a:effectLst/>
              <a:uLnTx/>
              <a:uFillTx/>
            </a:endParaRPr>
          </a:p>
        </p:txBody>
      </p:sp>
      <p:sp>
        <p:nvSpPr>
          <p:cNvPr id="35" name="Rounded Rectangle 3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04:39</a:t>
            </a:r>
            <a:endParaRPr kumimoji="0" lang="en-US" sz="3600" b="0" i="0" u="none" strike="noStrike" kern="0" cap="none" spc="0" normalizeH="0" baseline="0" noProof="0">
              <a:ln>
                <a:noFill/>
              </a:ln>
              <a:solidFill>
                <a:sysClr val="window" lastClr="FFFFFF"/>
              </a:solidFill>
              <a:effectLst/>
              <a:uLnTx/>
              <a:uFillTx/>
            </a:endParaRPr>
          </a:p>
        </p:txBody>
      </p:sp>
      <p:sp>
        <p:nvSpPr>
          <p:cNvPr id="36" name="Rounded Rectangle 3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04:38</a:t>
            </a:r>
            <a:endParaRPr kumimoji="0" lang="en-US" sz="3600" b="0" i="0" u="none" strike="noStrike" kern="0" cap="none" spc="0" normalizeH="0" baseline="0" noProof="0">
              <a:ln>
                <a:noFill/>
              </a:ln>
              <a:solidFill>
                <a:sysClr val="window" lastClr="FFFFFF"/>
              </a:solidFill>
              <a:effectLst/>
              <a:uLnTx/>
              <a:uFillTx/>
            </a:endParaRPr>
          </a:p>
        </p:txBody>
      </p:sp>
      <p:sp>
        <p:nvSpPr>
          <p:cNvPr id="39" name="Rounded Rectangle 3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04:37</a:t>
            </a:r>
            <a:endParaRPr kumimoji="0" lang="en-US" sz="3600" b="0" i="0" u="none" strike="noStrike" kern="0" cap="none" spc="0" normalizeH="0" baseline="0" noProof="0">
              <a:ln>
                <a:noFill/>
              </a:ln>
              <a:solidFill>
                <a:sysClr val="window" lastClr="FFFFFF"/>
              </a:solidFill>
              <a:effectLst/>
              <a:uLnTx/>
              <a:uFillTx/>
            </a:endParaRPr>
          </a:p>
        </p:txBody>
      </p:sp>
      <p:sp>
        <p:nvSpPr>
          <p:cNvPr id="40" name="Rounded Rectangle 3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04:36</a:t>
            </a:r>
            <a:endParaRPr kumimoji="0" lang="en-US" sz="3600" b="0" i="0" u="none" strike="noStrike" kern="0" cap="none" spc="0" normalizeH="0" baseline="0" noProof="0">
              <a:ln>
                <a:noFill/>
              </a:ln>
              <a:solidFill>
                <a:sysClr val="window" lastClr="FFFFFF"/>
              </a:solidFill>
              <a:effectLst/>
              <a:uLnTx/>
              <a:uFillTx/>
            </a:endParaRPr>
          </a:p>
        </p:txBody>
      </p:sp>
      <p:sp>
        <p:nvSpPr>
          <p:cNvPr id="41" name="Rounded Rectangle 4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04:35</a:t>
            </a:r>
            <a:endParaRPr kumimoji="0" lang="en-US" sz="3600" b="0" i="0" u="none" strike="noStrike" kern="0" cap="none" spc="0" normalizeH="0" baseline="0" noProof="0">
              <a:ln>
                <a:noFill/>
              </a:ln>
              <a:solidFill>
                <a:sysClr val="window" lastClr="FFFFFF"/>
              </a:solidFill>
              <a:effectLst/>
              <a:uLnTx/>
              <a:uFillTx/>
            </a:endParaRPr>
          </a:p>
        </p:txBody>
      </p:sp>
      <p:sp>
        <p:nvSpPr>
          <p:cNvPr id="42" name="Rounded Rectangle 4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04:34</a:t>
            </a:r>
            <a:endParaRPr kumimoji="0" lang="en-US" sz="3600" b="0" i="0" u="none" strike="noStrike" kern="0" cap="none" spc="0" normalizeH="0" baseline="0" noProof="0">
              <a:ln>
                <a:noFill/>
              </a:ln>
              <a:solidFill>
                <a:sysClr val="window" lastClr="FFFFFF"/>
              </a:solidFill>
              <a:effectLst/>
              <a:uLnTx/>
              <a:uFillTx/>
            </a:endParaRPr>
          </a:p>
        </p:txBody>
      </p:sp>
      <p:sp>
        <p:nvSpPr>
          <p:cNvPr id="43" name="Rounded Rectangle 4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04:33</a:t>
            </a:r>
            <a:endParaRPr kumimoji="0" lang="en-US" sz="3600" b="0" i="0" u="none" strike="noStrike" kern="0" cap="none" spc="0" normalizeH="0" baseline="0" noProof="0">
              <a:ln>
                <a:noFill/>
              </a:ln>
              <a:solidFill>
                <a:sysClr val="window" lastClr="FFFFFF"/>
              </a:solidFill>
              <a:effectLst/>
              <a:uLnTx/>
              <a:uFillTx/>
            </a:endParaRPr>
          </a:p>
        </p:txBody>
      </p:sp>
      <p:sp>
        <p:nvSpPr>
          <p:cNvPr id="44" name="Rounded Rectangle 4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04:32</a:t>
            </a:r>
            <a:endParaRPr kumimoji="0" lang="en-US" sz="3600" b="0" i="0" u="none" strike="noStrike" kern="0" cap="none" spc="0" normalizeH="0" baseline="0" noProof="0">
              <a:ln>
                <a:noFill/>
              </a:ln>
              <a:solidFill>
                <a:sysClr val="window" lastClr="FFFFFF"/>
              </a:solidFill>
              <a:effectLst/>
              <a:uLnTx/>
              <a:uFillTx/>
            </a:endParaRPr>
          </a:p>
        </p:txBody>
      </p:sp>
      <p:sp>
        <p:nvSpPr>
          <p:cNvPr id="45" name="Rounded Rectangle 4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04:31</a:t>
            </a:r>
            <a:endParaRPr kumimoji="0" lang="en-US" sz="3600" b="0" i="0" u="none" strike="noStrike" kern="0" cap="none" spc="0" normalizeH="0" baseline="0" noProof="0">
              <a:ln>
                <a:noFill/>
              </a:ln>
              <a:solidFill>
                <a:sysClr val="window" lastClr="FFFFFF"/>
              </a:solidFill>
              <a:effectLst/>
              <a:uLnTx/>
              <a:uFillTx/>
            </a:endParaRPr>
          </a:p>
        </p:txBody>
      </p:sp>
      <p:sp>
        <p:nvSpPr>
          <p:cNvPr id="46" name="Rounded Rectangle 4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04:30</a:t>
            </a:r>
            <a:endParaRPr kumimoji="0" lang="en-US" sz="3600" b="0" i="0" u="none" strike="noStrike" kern="0" cap="none" spc="0" normalizeH="0" baseline="0" noProof="0">
              <a:ln>
                <a:noFill/>
              </a:ln>
              <a:solidFill>
                <a:sysClr val="window" lastClr="FFFFFF"/>
              </a:solidFill>
              <a:effectLst/>
              <a:uLnTx/>
              <a:uFillTx/>
            </a:endParaRPr>
          </a:p>
        </p:txBody>
      </p:sp>
      <p:sp>
        <p:nvSpPr>
          <p:cNvPr id="47" name="Rounded Rectangle 4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04:29</a:t>
            </a:r>
            <a:endParaRPr kumimoji="0" lang="en-US" sz="3600" b="0" i="0" u="none" strike="noStrike" kern="0" cap="none" spc="0" normalizeH="0" baseline="0" noProof="0">
              <a:ln>
                <a:noFill/>
              </a:ln>
              <a:solidFill>
                <a:sysClr val="window" lastClr="FFFFFF"/>
              </a:solidFill>
              <a:effectLst/>
              <a:uLnTx/>
              <a:uFillTx/>
            </a:endParaRPr>
          </a:p>
        </p:txBody>
      </p:sp>
      <p:sp>
        <p:nvSpPr>
          <p:cNvPr id="48" name="Rounded Rectangle 4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04:28</a:t>
            </a:r>
            <a:endParaRPr kumimoji="0" lang="en-US" sz="3600" b="0" i="0" u="none" strike="noStrike" kern="0" cap="none" spc="0" normalizeH="0" baseline="0" noProof="0">
              <a:ln>
                <a:noFill/>
              </a:ln>
              <a:solidFill>
                <a:sysClr val="window" lastClr="FFFFFF"/>
              </a:solidFill>
              <a:effectLst/>
              <a:uLnTx/>
              <a:uFillTx/>
            </a:endParaRPr>
          </a:p>
        </p:txBody>
      </p:sp>
      <p:sp>
        <p:nvSpPr>
          <p:cNvPr id="49" name="Rounded Rectangle 4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04:27</a:t>
            </a:r>
            <a:endParaRPr kumimoji="0" lang="en-US" sz="3600" b="0" i="0" u="none" strike="noStrike" kern="0" cap="none" spc="0" normalizeH="0" baseline="0" noProof="0">
              <a:ln>
                <a:noFill/>
              </a:ln>
              <a:solidFill>
                <a:sysClr val="window" lastClr="FFFFFF"/>
              </a:solidFill>
              <a:effectLst/>
              <a:uLnTx/>
              <a:uFillTx/>
            </a:endParaRPr>
          </a:p>
        </p:txBody>
      </p:sp>
      <p:sp>
        <p:nvSpPr>
          <p:cNvPr id="50" name="Rounded Rectangle 4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04:26</a:t>
            </a:r>
            <a:endParaRPr kumimoji="0" lang="en-US" sz="3600" b="0" i="0" u="none" strike="noStrike" kern="0" cap="none" spc="0" normalizeH="0" baseline="0" noProof="0">
              <a:ln>
                <a:noFill/>
              </a:ln>
              <a:solidFill>
                <a:sysClr val="window" lastClr="FFFFFF"/>
              </a:solidFill>
              <a:effectLst/>
              <a:uLnTx/>
              <a:uFillTx/>
            </a:endParaRPr>
          </a:p>
        </p:txBody>
      </p:sp>
      <p:sp>
        <p:nvSpPr>
          <p:cNvPr id="51" name="Rounded Rectangle 5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04:25</a:t>
            </a:r>
            <a:endParaRPr kumimoji="0" lang="en-US" sz="3600" b="0" i="0" u="none" strike="noStrike" kern="0" cap="none" spc="0" normalizeH="0" baseline="0" noProof="0">
              <a:ln>
                <a:noFill/>
              </a:ln>
              <a:solidFill>
                <a:sysClr val="window" lastClr="FFFFFF"/>
              </a:solidFill>
              <a:effectLst/>
              <a:uLnTx/>
              <a:uFillTx/>
            </a:endParaRPr>
          </a:p>
        </p:txBody>
      </p:sp>
      <p:sp>
        <p:nvSpPr>
          <p:cNvPr id="52" name="Rounded Rectangle 5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04:24</a:t>
            </a:r>
            <a:endParaRPr kumimoji="0" lang="en-US" sz="3600" b="0" i="0" u="none" strike="noStrike" kern="0" cap="none" spc="0" normalizeH="0" baseline="0" noProof="0">
              <a:ln>
                <a:noFill/>
              </a:ln>
              <a:solidFill>
                <a:sysClr val="window" lastClr="FFFFFF"/>
              </a:solidFill>
              <a:effectLst/>
              <a:uLnTx/>
              <a:uFillTx/>
            </a:endParaRPr>
          </a:p>
        </p:txBody>
      </p:sp>
      <p:sp>
        <p:nvSpPr>
          <p:cNvPr id="53" name="Rounded Rectangle 5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04:23</a:t>
            </a:r>
            <a:endParaRPr kumimoji="0" lang="en-US" sz="3600" b="0" i="0" u="none" strike="noStrike" kern="0" cap="none" spc="0" normalizeH="0" baseline="0" noProof="0">
              <a:ln>
                <a:noFill/>
              </a:ln>
              <a:solidFill>
                <a:sysClr val="window" lastClr="FFFFFF"/>
              </a:solidFill>
              <a:effectLst/>
              <a:uLnTx/>
              <a:uFillTx/>
            </a:endParaRPr>
          </a:p>
        </p:txBody>
      </p:sp>
      <p:sp>
        <p:nvSpPr>
          <p:cNvPr id="54" name="Rounded Rectangle 5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04:22</a:t>
            </a:r>
            <a:endParaRPr kumimoji="0" lang="en-US" sz="3600" b="0" i="0" u="none" strike="noStrike" kern="0" cap="none" spc="0" normalizeH="0" baseline="0" noProof="0">
              <a:ln>
                <a:noFill/>
              </a:ln>
              <a:solidFill>
                <a:sysClr val="window" lastClr="FFFFFF"/>
              </a:solidFill>
              <a:effectLst/>
              <a:uLnTx/>
              <a:uFillTx/>
            </a:endParaRPr>
          </a:p>
        </p:txBody>
      </p:sp>
      <p:sp>
        <p:nvSpPr>
          <p:cNvPr id="55" name="Rounded Rectangle 5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04:21</a:t>
            </a:r>
            <a:endParaRPr kumimoji="0" lang="en-US" sz="3600" b="0" i="0" u="none" strike="noStrike" kern="0" cap="none" spc="0" normalizeH="0" baseline="0" noProof="0">
              <a:ln>
                <a:noFill/>
              </a:ln>
              <a:solidFill>
                <a:sysClr val="window" lastClr="FFFFFF"/>
              </a:solidFill>
              <a:effectLst/>
              <a:uLnTx/>
              <a:uFillTx/>
            </a:endParaRPr>
          </a:p>
        </p:txBody>
      </p:sp>
      <p:sp>
        <p:nvSpPr>
          <p:cNvPr id="56" name="Rounded Rectangle 5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04:20</a:t>
            </a:r>
            <a:endParaRPr kumimoji="0" lang="en-US" sz="3600" b="0" i="0" u="none" strike="noStrike" kern="0" cap="none" spc="0" normalizeH="0" baseline="0" noProof="0">
              <a:ln>
                <a:noFill/>
              </a:ln>
              <a:solidFill>
                <a:sysClr val="window" lastClr="FFFFFF"/>
              </a:solidFill>
              <a:effectLst/>
              <a:uLnTx/>
              <a:uFillTx/>
            </a:endParaRPr>
          </a:p>
        </p:txBody>
      </p:sp>
      <p:sp>
        <p:nvSpPr>
          <p:cNvPr id="57" name="Rounded Rectangle 5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04:19</a:t>
            </a:r>
            <a:endParaRPr kumimoji="0" lang="en-US" sz="3600" b="0" i="0" u="none" strike="noStrike" kern="0" cap="none" spc="0" normalizeH="0" baseline="0" noProof="0">
              <a:ln>
                <a:noFill/>
              </a:ln>
              <a:solidFill>
                <a:sysClr val="window" lastClr="FFFFFF"/>
              </a:solidFill>
              <a:effectLst/>
              <a:uLnTx/>
              <a:uFillTx/>
            </a:endParaRPr>
          </a:p>
        </p:txBody>
      </p:sp>
      <p:sp>
        <p:nvSpPr>
          <p:cNvPr id="58" name="Rounded Rectangle 5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04:18</a:t>
            </a:r>
            <a:endParaRPr kumimoji="0" lang="en-US" sz="3600" b="0" i="0" u="none" strike="noStrike" kern="0" cap="none" spc="0" normalizeH="0" baseline="0" noProof="0">
              <a:ln>
                <a:noFill/>
              </a:ln>
              <a:solidFill>
                <a:sysClr val="window" lastClr="FFFFFF"/>
              </a:solidFill>
              <a:effectLst/>
              <a:uLnTx/>
              <a:uFillTx/>
            </a:endParaRPr>
          </a:p>
        </p:txBody>
      </p:sp>
      <p:sp>
        <p:nvSpPr>
          <p:cNvPr id="59" name="Rounded Rectangle 5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04:17</a:t>
            </a:r>
            <a:endParaRPr kumimoji="0" lang="en-US" sz="3600" b="0" i="0" u="none" strike="noStrike" kern="0" cap="none" spc="0" normalizeH="0" baseline="0" noProof="0">
              <a:ln>
                <a:noFill/>
              </a:ln>
              <a:solidFill>
                <a:sysClr val="window" lastClr="FFFFFF"/>
              </a:solidFill>
              <a:effectLst/>
              <a:uLnTx/>
              <a:uFillTx/>
            </a:endParaRPr>
          </a:p>
        </p:txBody>
      </p:sp>
      <p:sp>
        <p:nvSpPr>
          <p:cNvPr id="60" name="Rounded Rectangle 5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04:16</a:t>
            </a:r>
            <a:endParaRPr kumimoji="0" lang="en-US" sz="3600" b="0" i="0" u="none" strike="noStrike" kern="0" cap="none" spc="0" normalizeH="0" baseline="0" noProof="0">
              <a:ln>
                <a:noFill/>
              </a:ln>
              <a:solidFill>
                <a:sysClr val="window" lastClr="FFFFFF"/>
              </a:solidFill>
              <a:effectLst/>
              <a:uLnTx/>
              <a:uFillTx/>
            </a:endParaRPr>
          </a:p>
        </p:txBody>
      </p:sp>
      <p:sp>
        <p:nvSpPr>
          <p:cNvPr id="61" name="Rounded Rectangle 6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04:15</a:t>
            </a:r>
            <a:endParaRPr kumimoji="0" lang="en-US" sz="3600" b="0" i="0" u="none" strike="noStrike" kern="0" cap="none" spc="0" normalizeH="0" baseline="0" noProof="0">
              <a:ln>
                <a:noFill/>
              </a:ln>
              <a:solidFill>
                <a:sysClr val="window" lastClr="FFFFFF"/>
              </a:solidFill>
              <a:effectLst/>
              <a:uLnTx/>
              <a:uFillTx/>
            </a:endParaRPr>
          </a:p>
        </p:txBody>
      </p:sp>
      <p:sp>
        <p:nvSpPr>
          <p:cNvPr id="62" name="Rounded Rectangle 6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04:14</a:t>
            </a:r>
            <a:endParaRPr kumimoji="0" lang="en-US" sz="3600" b="0" i="0" u="none" strike="noStrike" kern="0" cap="none" spc="0" normalizeH="0" baseline="0" noProof="0">
              <a:ln>
                <a:noFill/>
              </a:ln>
              <a:solidFill>
                <a:sysClr val="window" lastClr="FFFFFF"/>
              </a:solidFill>
              <a:effectLst/>
              <a:uLnTx/>
              <a:uFillTx/>
            </a:endParaRPr>
          </a:p>
        </p:txBody>
      </p:sp>
      <p:sp>
        <p:nvSpPr>
          <p:cNvPr id="63" name="Rounded Rectangle 6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04:13</a:t>
            </a:r>
            <a:endParaRPr kumimoji="0" lang="en-US" sz="3600" b="0" i="0" u="none" strike="noStrike" kern="0" cap="none" spc="0" normalizeH="0" baseline="0" noProof="0">
              <a:ln>
                <a:noFill/>
              </a:ln>
              <a:solidFill>
                <a:sysClr val="window" lastClr="FFFFFF"/>
              </a:solidFill>
              <a:effectLst/>
              <a:uLnTx/>
              <a:uFillTx/>
            </a:endParaRPr>
          </a:p>
        </p:txBody>
      </p:sp>
      <p:sp>
        <p:nvSpPr>
          <p:cNvPr id="64" name="Rounded Rectangle 6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04:12</a:t>
            </a:r>
            <a:endParaRPr kumimoji="0" lang="en-US" sz="3600" b="0" i="0" u="none" strike="noStrike" kern="0" cap="none" spc="0" normalizeH="0" baseline="0" noProof="0">
              <a:ln>
                <a:noFill/>
              </a:ln>
              <a:solidFill>
                <a:sysClr val="window" lastClr="FFFFFF"/>
              </a:solidFill>
              <a:effectLst/>
              <a:uLnTx/>
              <a:uFillTx/>
            </a:endParaRPr>
          </a:p>
        </p:txBody>
      </p:sp>
      <p:sp>
        <p:nvSpPr>
          <p:cNvPr id="65" name="Rounded Rectangle 6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04:11</a:t>
            </a:r>
            <a:endParaRPr kumimoji="0" lang="en-US" sz="3600" b="0" i="0" u="none" strike="noStrike" kern="0" cap="none" spc="0" normalizeH="0" baseline="0" noProof="0">
              <a:ln>
                <a:noFill/>
              </a:ln>
              <a:solidFill>
                <a:sysClr val="window" lastClr="FFFFFF"/>
              </a:solidFill>
              <a:effectLst/>
              <a:uLnTx/>
              <a:uFillTx/>
            </a:endParaRPr>
          </a:p>
        </p:txBody>
      </p:sp>
      <p:sp>
        <p:nvSpPr>
          <p:cNvPr id="66" name="Rounded Rectangle 6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04:10</a:t>
            </a:r>
            <a:endParaRPr kumimoji="0" lang="en-US" sz="3600" b="0" i="0" u="none" strike="noStrike" kern="0" cap="none" spc="0" normalizeH="0" baseline="0" noProof="0">
              <a:ln>
                <a:noFill/>
              </a:ln>
              <a:solidFill>
                <a:sysClr val="window" lastClr="FFFFFF"/>
              </a:solidFill>
              <a:effectLst/>
              <a:uLnTx/>
              <a:uFillTx/>
            </a:endParaRPr>
          </a:p>
        </p:txBody>
      </p:sp>
      <p:sp>
        <p:nvSpPr>
          <p:cNvPr id="67" name="Rounded Rectangle 6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04:09</a:t>
            </a:r>
            <a:endParaRPr kumimoji="0" lang="en-US" sz="3600" b="0" i="0" u="none" strike="noStrike" kern="0" cap="none" spc="0" normalizeH="0" baseline="0" noProof="0">
              <a:ln>
                <a:noFill/>
              </a:ln>
              <a:solidFill>
                <a:sysClr val="window" lastClr="FFFFFF"/>
              </a:solidFill>
              <a:effectLst/>
              <a:uLnTx/>
              <a:uFillTx/>
            </a:endParaRPr>
          </a:p>
        </p:txBody>
      </p:sp>
      <p:sp>
        <p:nvSpPr>
          <p:cNvPr id="68" name="Rounded Rectangle 6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04:08</a:t>
            </a:r>
            <a:endParaRPr kumimoji="0" lang="en-US" sz="3600" b="0" i="0" u="none" strike="noStrike" kern="0" cap="none" spc="0" normalizeH="0" baseline="0" noProof="0">
              <a:ln>
                <a:noFill/>
              </a:ln>
              <a:solidFill>
                <a:sysClr val="window" lastClr="FFFFFF"/>
              </a:solidFill>
              <a:effectLst/>
              <a:uLnTx/>
              <a:uFillTx/>
            </a:endParaRPr>
          </a:p>
        </p:txBody>
      </p:sp>
      <p:sp>
        <p:nvSpPr>
          <p:cNvPr id="69" name="Rounded Rectangle 6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04:07</a:t>
            </a:r>
            <a:endParaRPr kumimoji="0" lang="en-US" sz="3600" b="0" i="0" u="none" strike="noStrike" kern="0" cap="none" spc="0" normalizeH="0" baseline="0" noProof="0">
              <a:ln>
                <a:noFill/>
              </a:ln>
              <a:solidFill>
                <a:sysClr val="window" lastClr="FFFFFF"/>
              </a:solidFill>
              <a:effectLst/>
              <a:uLnTx/>
              <a:uFillTx/>
            </a:endParaRPr>
          </a:p>
        </p:txBody>
      </p:sp>
      <p:sp>
        <p:nvSpPr>
          <p:cNvPr id="70" name="Rounded Rectangle 6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04:06</a:t>
            </a:r>
            <a:endParaRPr kumimoji="0" lang="en-US" sz="3600" b="0" i="0" u="none" strike="noStrike" kern="0" cap="none" spc="0" normalizeH="0" baseline="0" noProof="0">
              <a:ln>
                <a:noFill/>
              </a:ln>
              <a:solidFill>
                <a:sysClr val="window" lastClr="FFFFFF"/>
              </a:solidFill>
              <a:effectLst/>
              <a:uLnTx/>
              <a:uFillTx/>
            </a:endParaRPr>
          </a:p>
        </p:txBody>
      </p:sp>
      <p:sp>
        <p:nvSpPr>
          <p:cNvPr id="71" name="Rounded Rectangle 7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04:05</a:t>
            </a:r>
            <a:endParaRPr kumimoji="0" lang="en-US" sz="3600" b="0" i="0" u="none" strike="noStrike" kern="0" cap="none" spc="0" normalizeH="0" baseline="0" noProof="0">
              <a:ln>
                <a:noFill/>
              </a:ln>
              <a:solidFill>
                <a:sysClr val="window" lastClr="FFFFFF"/>
              </a:solidFill>
              <a:effectLst/>
              <a:uLnTx/>
              <a:uFillTx/>
            </a:endParaRPr>
          </a:p>
        </p:txBody>
      </p:sp>
      <p:sp>
        <p:nvSpPr>
          <p:cNvPr id="72" name="Rounded Rectangle 7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04:04</a:t>
            </a:r>
            <a:endParaRPr kumimoji="0" lang="en-US" sz="3600" b="0" i="0" u="none" strike="noStrike" kern="0" cap="none" spc="0" normalizeH="0" baseline="0" noProof="0">
              <a:ln>
                <a:noFill/>
              </a:ln>
              <a:solidFill>
                <a:sysClr val="window" lastClr="FFFFFF"/>
              </a:solidFill>
              <a:effectLst/>
              <a:uLnTx/>
              <a:uFillTx/>
            </a:endParaRPr>
          </a:p>
        </p:txBody>
      </p:sp>
      <p:sp>
        <p:nvSpPr>
          <p:cNvPr id="73" name="Rounded Rectangle 7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04:03</a:t>
            </a:r>
            <a:endParaRPr kumimoji="0" lang="en-US" sz="3600" b="0" i="0" u="none" strike="noStrike" kern="0" cap="none" spc="0" normalizeH="0" baseline="0" noProof="0">
              <a:ln>
                <a:noFill/>
              </a:ln>
              <a:solidFill>
                <a:sysClr val="window" lastClr="FFFFFF"/>
              </a:solidFill>
              <a:effectLst/>
              <a:uLnTx/>
              <a:uFillTx/>
            </a:endParaRPr>
          </a:p>
        </p:txBody>
      </p:sp>
      <p:sp>
        <p:nvSpPr>
          <p:cNvPr id="74" name="Rounded Rectangle 7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04:02</a:t>
            </a:r>
            <a:endParaRPr kumimoji="0" lang="en-US" sz="3600" b="0" i="0" u="none" strike="noStrike" kern="0" cap="none" spc="0" normalizeH="0" baseline="0" noProof="0">
              <a:ln>
                <a:noFill/>
              </a:ln>
              <a:solidFill>
                <a:sysClr val="window" lastClr="FFFFFF"/>
              </a:solidFill>
              <a:effectLst/>
              <a:uLnTx/>
              <a:uFillTx/>
            </a:endParaRPr>
          </a:p>
        </p:txBody>
      </p:sp>
      <p:sp>
        <p:nvSpPr>
          <p:cNvPr id="75" name="Rounded Rectangle 7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04:01</a:t>
            </a:r>
            <a:endParaRPr kumimoji="0" lang="en-US" sz="3600" b="0" i="0" u="none" strike="noStrike" kern="0" cap="none" spc="0" normalizeH="0" baseline="0" noProof="0">
              <a:ln>
                <a:noFill/>
              </a:ln>
              <a:solidFill>
                <a:sysClr val="window" lastClr="FFFFFF"/>
              </a:solidFill>
              <a:effectLst/>
              <a:uLnTx/>
              <a:uFillTx/>
            </a:endParaRPr>
          </a:p>
        </p:txBody>
      </p:sp>
      <p:sp>
        <p:nvSpPr>
          <p:cNvPr id="76" name="Rounded Rectangle 7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04:00</a:t>
            </a:r>
            <a:endParaRPr kumimoji="0" lang="en-US" sz="3600" b="0" i="0" u="none" strike="noStrike" kern="0" cap="none" spc="0" normalizeH="0" baseline="0" noProof="0">
              <a:ln>
                <a:noFill/>
              </a:ln>
              <a:solidFill>
                <a:sysClr val="window" lastClr="FFFFFF"/>
              </a:solidFill>
              <a:effectLst/>
              <a:uLnTx/>
              <a:uFillTx/>
            </a:endParaRPr>
          </a:p>
        </p:txBody>
      </p:sp>
      <p:sp>
        <p:nvSpPr>
          <p:cNvPr id="77" name="Rounded Rectangle 7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03:59</a:t>
            </a:r>
            <a:endParaRPr kumimoji="0" lang="en-US" sz="3600" b="0" i="0" u="none" strike="noStrike" kern="0" cap="none" spc="0" normalizeH="0" baseline="0" noProof="0">
              <a:ln>
                <a:noFill/>
              </a:ln>
              <a:solidFill>
                <a:sysClr val="window" lastClr="FFFFFF"/>
              </a:solidFill>
              <a:effectLst/>
              <a:uLnTx/>
              <a:uFillTx/>
            </a:endParaRPr>
          </a:p>
        </p:txBody>
      </p:sp>
      <p:sp>
        <p:nvSpPr>
          <p:cNvPr id="78" name="Rounded Rectangle 7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03:58</a:t>
            </a:r>
            <a:endParaRPr kumimoji="0" lang="en-US" sz="3600" b="0" i="0" u="none" strike="noStrike" kern="0" cap="none" spc="0" normalizeH="0" baseline="0" noProof="0">
              <a:ln>
                <a:noFill/>
              </a:ln>
              <a:solidFill>
                <a:sysClr val="window" lastClr="FFFFFF"/>
              </a:solidFill>
              <a:effectLst/>
              <a:uLnTx/>
              <a:uFillTx/>
            </a:endParaRPr>
          </a:p>
        </p:txBody>
      </p:sp>
      <p:sp>
        <p:nvSpPr>
          <p:cNvPr id="79" name="Rounded Rectangle 7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03:57</a:t>
            </a:r>
            <a:endParaRPr kumimoji="0" lang="en-US" sz="3600" b="0" i="0" u="none" strike="noStrike" kern="0" cap="none" spc="0" normalizeH="0" baseline="0" noProof="0">
              <a:ln>
                <a:noFill/>
              </a:ln>
              <a:solidFill>
                <a:sysClr val="window" lastClr="FFFFFF"/>
              </a:solidFill>
              <a:effectLst/>
              <a:uLnTx/>
              <a:uFillTx/>
            </a:endParaRPr>
          </a:p>
        </p:txBody>
      </p:sp>
      <p:sp>
        <p:nvSpPr>
          <p:cNvPr id="80" name="Rounded Rectangle 7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03:56</a:t>
            </a:r>
            <a:endParaRPr kumimoji="0" lang="en-US" sz="3600" b="0" i="0" u="none" strike="noStrike" kern="0" cap="none" spc="0" normalizeH="0" baseline="0" noProof="0">
              <a:ln>
                <a:noFill/>
              </a:ln>
              <a:solidFill>
                <a:sysClr val="window" lastClr="FFFFFF"/>
              </a:solidFill>
              <a:effectLst/>
              <a:uLnTx/>
              <a:uFillTx/>
            </a:endParaRPr>
          </a:p>
        </p:txBody>
      </p:sp>
      <p:sp>
        <p:nvSpPr>
          <p:cNvPr id="81" name="Rounded Rectangle 8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03:55</a:t>
            </a:r>
            <a:endParaRPr kumimoji="0" lang="en-US" sz="3600" b="0" i="0" u="none" strike="noStrike" kern="0" cap="none" spc="0" normalizeH="0" baseline="0" noProof="0">
              <a:ln>
                <a:noFill/>
              </a:ln>
              <a:solidFill>
                <a:sysClr val="window" lastClr="FFFFFF"/>
              </a:solidFill>
              <a:effectLst/>
              <a:uLnTx/>
              <a:uFillTx/>
            </a:endParaRPr>
          </a:p>
        </p:txBody>
      </p:sp>
      <p:sp>
        <p:nvSpPr>
          <p:cNvPr id="82" name="Rounded Rectangle 8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03:54</a:t>
            </a:r>
            <a:endParaRPr kumimoji="0" lang="en-US" sz="3600" b="0" i="0" u="none" strike="noStrike" kern="0" cap="none" spc="0" normalizeH="0" baseline="0" noProof="0">
              <a:ln>
                <a:noFill/>
              </a:ln>
              <a:solidFill>
                <a:sysClr val="window" lastClr="FFFFFF"/>
              </a:solidFill>
              <a:effectLst/>
              <a:uLnTx/>
              <a:uFillTx/>
            </a:endParaRPr>
          </a:p>
        </p:txBody>
      </p:sp>
      <p:sp>
        <p:nvSpPr>
          <p:cNvPr id="83" name="Rounded Rectangle 8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03:53</a:t>
            </a:r>
            <a:endParaRPr kumimoji="0" lang="en-US" sz="3600" b="0" i="0" u="none" strike="noStrike" kern="0" cap="none" spc="0" normalizeH="0" baseline="0" noProof="0">
              <a:ln>
                <a:noFill/>
              </a:ln>
              <a:solidFill>
                <a:sysClr val="window" lastClr="FFFFFF"/>
              </a:solidFill>
              <a:effectLst/>
              <a:uLnTx/>
              <a:uFillTx/>
            </a:endParaRPr>
          </a:p>
        </p:txBody>
      </p:sp>
      <p:sp>
        <p:nvSpPr>
          <p:cNvPr id="84" name="Rounded Rectangle 8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03:52</a:t>
            </a:r>
            <a:endParaRPr kumimoji="0" lang="en-US" sz="3600" b="0" i="0" u="none" strike="noStrike" kern="0" cap="none" spc="0" normalizeH="0" baseline="0" noProof="0">
              <a:ln>
                <a:noFill/>
              </a:ln>
              <a:solidFill>
                <a:sysClr val="window" lastClr="FFFFFF"/>
              </a:solidFill>
              <a:effectLst/>
              <a:uLnTx/>
              <a:uFillTx/>
            </a:endParaRPr>
          </a:p>
        </p:txBody>
      </p:sp>
      <p:sp>
        <p:nvSpPr>
          <p:cNvPr id="85" name="Rounded Rectangle 8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03:51</a:t>
            </a:r>
            <a:endParaRPr kumimoji="0" lang="en-US" sz="3600" b="0" i="0" u="none" strike="noStrike" kern="0" cap="none" spc="0" normalizeH="0" baseline="0" noProof="0">
              <a:ln>
                <a:noFill/>
              </a:ln>
              <a:solidFill>
                <a:sysClr val="window" lastClr="FFFFFF"/>
              </a:solidFill>
              <a:effectLst/>
              <a:uLnTx/>
              <a:uFillTx/>
            </a:endParaRPr>
          </a:p>
        </p:txBody>
      </p:sp>
      <p:sp>
        <p:nvSpPr>
          <p:cNvPr id="86" name="Rounded Rectangle 8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03:50</a:t>
            </a:r>
            <a:endParaRPr kumimoji="0" lang="en-US" sz="3600" b="0" i="0" u="none" strike="noStrike" kern="0" cap="none" spc="0" normalizeH="0" baseline="0" noProof="0">
              <a:ln>
                <a:noFill/>
              </a:ln>
              <a:solidFill>
                <a:sysClr val="window" lastClr="FFFFFF"/>
              </a:solidFill>
              <a:effectLst/>
              <a:uLnTx/>
              <a:uFillTx/>
            </a:endParaRPr>
          </a:p>
        </p:txBody>
      </p:sp>
      <p:sp>
        <p:nvSpPr>
          <p:cNvPr id="87" name="Rounded Rectangle 8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03:49</a:t>
            </a:r>
            <a:endParaRPr kumimoji="0" lang="en-US" sz="3600" b="0" i="0" u="none" strike="noStrike" kern="0" cap="none" spc="0" normalizeH="0" baseline="0" noProof="0">
              <a:ln>
                <a:noFill/>
              </a:ln>
              <a:solidFill>
                <a:sysClr val="window" lastClr="FFFFFF"/>
              </a:solidFill>
              <a:effectLst/>
              <a:uLnTx/>
              <a:uFillTx/>
            </a:endParaRPr>
          </a:p>
        </p:txBody>
      </p:sp>
      <p:sp>
        <p:nvSpPr>
          <p:cNvPr id="88" name="Rounded Rectangle 8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03:48</a:t>
            </a:r>
            <a:endParaRPr kumimoji="0" lang="en-US" sz="3600" b="0" i="0" u="none" strike="noStrike" kern="0" cap="none" spc="0" normalizeH="0" baseline="0" noProof="0">
              <a:ln>
                <a:noFill/>
              </a:ln>
              <a:solidFill>
                <a:sysClr val="window" lastClr="FFFFFF"/>
              </a:solidFill>
              <a:effectLst/>
              <a:uLnTx/>
              <a:uFillTx/>
            </a:endParaRPr>
          </a:p>
        </p:txBody>
      </p:sp>
      <p:sp>
        <p:nvSpPr>
          <p:cNvPr id="89" name="Rounded Rectangle 8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03:47</a:t>
            </a:r>
            <a:endParaRPr kumimoji="0" lang="en-US" sz="3600" b="0" i="0" u="none" strike="noStrike" kern="0" cap="none" spc="0" normalizeH="0" baseline="0" noProof="0">
              <a:ln>
                <a:noFill/>
              </a:ln>
              <a:solidFill>
                <a:sysClr val="window" lastClr="FFFFFF"/>
              </a:solidFill>
              <a:effectLst/>
              <a:uLnTx/>
              <a:uFillTx/>
            </a:endParaRPr>
          </a:p>
        </p:txBody>
      </p:sp>
      <p:sp>
        <p:nvSpPr>
          <p:cNvPr id="90" name="Rounded Rectangle 8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03:46</a:t>
            </a:r>
            <a:endParaRPr kumimoji="0" lang="en-US" sz="3600" b="0" i="0" u="none" strike="noStrike" kern="0" cap="none" spc="0" normalizeH="0" baseline="0" noProof="0">
              <a:ln>
                <a:noFill/>
              </a:ln>
              <a:solidFill>
                <a:sysClr val="window" lastClr="FFFFFF"/>
              </a:solidFill>
              <a:effectLst/>
              <a:uLnTx/>
              <a:uFillTx/>
            </a:endParaRPr>
          </a:p>
        </p:txBody>
      </p:sp>
      <p:sp>
        <p:nvSpPr>
          <p:cNvPr id="91" name="Rounded Rectangle 9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03:45</a:t>
            </a:r>
            <a:endParaRPr kumimoji="0" lang="en-US" sz="3600" b="0" i="0" u="none" strike="noStrike" kern="0" cap="none" spc="0" normalizeH="0" baseline="0" noProof="0">
              <a:ln>
                <a:noFill/>
              </a:ln>
              <a:solidFill>
                <a:sysClr val="window" lastClr="FFFFFF"/>
              </a:solidFill>
              <a:effectLst/>
              <a:uLnTx/>
              <a:uFillTx/>
            </a:endParaRPr>
          </a:p>
        </p:txBody>
      </p:sp>
      <p:sp>
        <p:nvSpPr>
          <p:cNvPr id="92" name="Rounded Rectangle 9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03:44</a:t>
            </a:r>
            <a:endParaRPr kumimoji="0" lang="en-US" sz="3600" b="0" i="0" u="none" strike="noStrike" kern="0" cap="none" spc="0" normalizeH="0" baseline="0" noProof="0">
              <a:ln>
                <a:noFill/>
              </a:ln>
              <a:solidFill>
                <a:sysClr val="window" lastClr="FFFFFF"/>
              </a:solidFill>
              <a:effectLst/>
              <a:uLnTx/>
              <a:uFillTx/>
            </a:endParaRPr>
          </a:p>
        </p:txBody>
      </p:sp>
      <p:sp>
        <p:nvSpPr>
          <p:cNvPr id="93" name="Rounded Rectangle 9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03:43</a:t>
            </a:r>
            <a:endParaRPr kumimoji="0" lang="en-US" sz="3600" b="0" i="0" u="none" strike="noStrike" kern="0" cap="none" spc="0" normalizeH="0" baseline="0" noProof="0">
              <a:ln>
                <a:noFill/>
              </a:ln>
              <a:solidFill>
                <a:sysClr val="window" lastClr="FFFFFF"/>
              </a:solidFill>
              <a:effectLst/>
              <a:uLnTx/>
              <a:uFillTx/>
            </a:endParaRPr>
          </a:p>
        </p:txBody>
      </p:sp>
      <p:sp>
        <p:nvSpPr>
          <p:cNvPr id="94" name="Rounded Rectangle 9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03:42</a:t>
            </a:r>
            <a:endParaRPr kumimoji="0" lang="en-US" sz="3600" b="0" i="0" u="none" strike="noStrike" kern="0" cap="none" spc="0" normalizeH="0" baseline="0" noProof="0">
              <a:ln>
                <a:noFill/>
              </a:ln>
              <a:solidFill>
                <a:sysClr val="window" lastClr="FFFFFF"/>
              </a:solidFill>
              <a:effectLst/>
              <a:uLnTx/>
              <a:uFillTx/>
            </a:endParaRPr>
          </a:p>
        </p:txBody>
      </p:sp>
      <p:sp>
        <p:nvSpPr>
          <p:cNvPr id="95" name="Rounded Rectangle 9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03:41</a:t>
            </a:r>
            <a:endParaRPr kumimoji="0" lang="en-US" sz="3600" b="0" i="0" u="none" strike="noStrike" kern="0" cap="none" spc="0" normalizeH="0" baseline="0" noProof="0">
              <a:ln>
                <a:noFill/>
              </a:ln>
              <a:solidFill>
                <a:sysClr val="window" lastClr="FFFFFF"/>
              </a:solidFill>
              <a:effectLst/>
              <a:uLnTx/>
              <a:uFillTx/>
            </a:endParaRPr>
          </a:p>
        </p:txBody>
      </p:sp>
      <p:sp>
        <p:nvSpPr>
          <p:cNvPr id="96" name="Rounded Rectangle 9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03:40</a:t>
            </a:r>
            <a:endParaRPr kumimoji="0" lang="en-US" sz="3600" b="0" i="0" u="none" strike="noStrike" kern="0" cap="none" spc="0" normalizeH="0" baseline="0" noProof="0">
              <a:ln>
                <a:noFill/>
              </a:ln>
              <a:solidFill>
                <a:sysClr val="window" lastClr="FFFFFF"/>
              </a:solidFill>
              <a:effectLst/>
              <a:uLnTx/>
              <a:uFillTx/>
            </a:endParaRPr>
          </a:p>
        </p:txBody>
      </p:sp>
      <p:sp>
        <p:nvSpPr>
          <p:cNvPr id="97" name="Rounded Rectangle 9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03:39</a:t>
            </a:r>
            <a:endParaRPr kumimoji="0" lang="en-US" sz="3600" b="0" i="0" u="none" strike="noStrike" kern="0" cap="none" spc="0" normalizeH="0" baseline="0" noProof="0">
              <a:ln>
                <a:noFill/>
              </a:ln>
              <a:solidFill>
                <a:sysClr val="window" lastClr="FFFFFF"/>
              </a:solidFill>
              <a:effectLst/>
              <a:uLnTx/>
              <a:uFillTx/>
            </a:endParaRPr>
          </a:p>
        </p:txBody>
      </p:sp>
      <p:sp>
        <p:nvSpPr>
          <p:cNvPr id="98" name="Rounded Rectangle 9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03:38</a:t>
            </a:r>
            <a:endParaRPr kumimoji="0" lang="en-US" sz="3600" b="0" i="0" u="none" strike="noStrike" kern="0" cap="none" spc="0" normalizeH="0" baseline="0" noProof="0">
              <a:ln>
                <a:noFill/>
              </a:ln>
              <a:solidFill>
                <a:sysClr val="window" lastClr="FFFFFF"/>
              </a:solidFill>
              <a:effectLst/>
              <a:uLnTx/>
              <a:uFillTx/>
            </a:endParaRPr>
          </a:p>
        </p:txBody>
      </p:sp>
      <p:sp>
        <p:nvSpPr>
          <p:cNvPr id="99" name="Rounded Rectangle 9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03:37</a:t>
            </a:r>
            <a:endParaRPr kumimoji="0" lang="en-US" sz="3600" b="0" i="0" u="none" strike="noStrike" kern="0" cap="none" spc="0" normalizeH="0" baseline="0" noProof="0">
              <a:ln>
                <a:noFill/>
              </a:ln>
              <a:solidFill>
                <a:sysClr val="window" lastClr="FFFFFF"/>
              </a:solidFill>
              <a:effectLst/>
              <a:uLnTx/>
              <a:uFillTx/>
            </a:endParaRPr>
          </a:p>
        </p:txBody>
      </p:sp>
      <p:sp>
        <p:nvSpPr>
          <p:cNvPr id="100" name="Rounded Rectangle 9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03:36</a:t>
            </a:r>
            <a:endParaRPr kumimoji="0" lang="en-US" sz="3600" b="0" i="0" u="none" strike="noStrike" kern="0" cap="none" spc="0" normalizeH="0" baseline="0" noProof="0">
              <a:ln>
                <a:noFill/>
              </a:ln>
              <a:solidFill>
                <a:sysClr val="window" lastClr="FFFFFF"/>
              </a:solidFill>
              <a:effectLst/>
              <a:uLnTx/>
              <a:uFillTx/>
            </a:endParaRPr>
          </a:p>
        </p:txBody>
      </p:sp>
      <p:sp>
        <p:nvSpPr>
          <p:cNvPr id="101" name="Rounded Rectangle 10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03:35</a:t>
            </a:r>
            <a:endParaRPr kumimoji="0" lang="en-US" sz="3600" b="0" i="0" u="none" strike="noStrike" kern="0" cap="none" spc="0" normalizeH="0" baseline="0" noProof="0">
              <a:ln>
                <a:noFill/>
              </a:ln>
              <a:solidFill>
                <a:sysClr val="window" lastClr="FFFFFF"/>
              </a:solidFill>
              <a:effectLst/>
              <a:uLnTx/>
              <a:uFillTx/>
            </a:endParaRPr>
          </a:p>
        </p:txBody>
      </p:sp>
      <p:sp>
        <p:nvSpPr>
          <p:cNvPr id="102" name="Rounded Rectangle 10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03:34</a:t>
            </a:r>
            <a:endParaRPr kumimoji="0" lang="en-US" sz="3600" b="0" i="0" u="none" strike="noStrike" kern="0" cap="none" spc="0" normalizeH="0" baseline="0" noProof="0">
              <a:ln>
                <a:noFill/>
              </a:ln>
              <a:solidFill>
                <a:sysClr val="window" lastClr="FFFFFF"/>
              </a:solidFill>
              <a:effectLst/>
              <a:uLnTx/>
              <a:uFillTx/>
            </a:endParaRPr>
          </a:p>
        </p:txBody>
      </p:sp>
      <p:sp>
        <p:nvSpPr>
          <p:cNvPr id="103" name="Rounded Rectangle 10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03:33</a:t>
            </a:r>
            <a:endParaRPr kumimoji="0" lang="en-US" sz="3600" b="0" i="0" u="none" strike="noStrike" kern="0" cap="none" spc="0" normalizeH="0" baseline="0" noProof="0">
              <a:ln>
                <a:noFill/>
              </a:ln>
              <a:solidFill>
                <a:sysClr val="window" lastClr="FFFFFF"/>
              </a:solidFill>
              <a:effectLst/>
              <a:uLnTx/>
              <a:uFillTx/>
            </a:endParaRPr>
          </a:p>
        </p:txBody>
      </p:sp>
      <p:sp>
        <p:nvSpPr>
          <p:cNvPr id="104" name="Rounded Rectangle 10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03:32</a:t>
            </a:r>
            <a:endParaRPr kumimoji="0" lang="en-US" sz="3600" b="0" i="0" u="none" strike="noStrike" kern="0" cap="none" spc="0" normalizeH="0" baseline="0" noProof="0">
              <a:ln>
                <a:noFill/>
              </a:ln>
              <a:solidFill>
                <a:sysClr val="window" lastClr="FFFFFF"/>
              </a:solidFill>
              <a:effectLst/>
              <a:uLnTx/>
              <a:uFillTx/>
            </a:endParaRPr>
          </a:p>
        </p:txBody>
      </p:sp>
      <p:sp>
        <p:nvSpPr>
          <p:cNvPr id="105" name="Rounded Rectangle 10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03:31</a:t>
            </a:r>
            <a:endParaRPr kumimoji="0" lang="en-US" sz="3600" b="0" i="0" u="none" strike="noStrike" kern="0" cap="none" spc="0" normalizeH="0" baseline="0" noProof="0">
              <a:ln>
                <a:noFill/>
              </a:ln>
              <a:solidFill>
                <a:sysClr val="window" lastClr="FFFFFF"/>
              </a:solidFill>
              <a:effectLst/>
              <a:uLnTx/>
              <a:uFillTx/>
            </a:endParaRPr>
          </a:p>
        </p:txBody>
      </p:sp>
      <p:sp>
        <p:nvSpPr>
          <p:cNvPr id="106" name="Rounded Rectangle 10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03:30</a:t>
            </a:r>
            <a:endParaRPr kumimoji="0" lang="en-US" sz="3600" b="0" i="0" u="none" strike="noStrike" kern="0" cap="none" spc="0" normalizeH="0" baseline="0" noProof="0">
              <a:ln>
                <a:noFill/>
              </a:ln>
              <a:solidFill>
                <a:sysClr val="window" lastClr="FFFFFF"/>
              </a:solidFill>
              <a:effectLst/>
              <a:uLnTx/>
              <a:uFillTx/>
            </a:endParaRPr>
          </a:p>
        </p:txBody>
      </p:sp>
      <p:sp>
        <p:nvSpPr>
          <p:cNvPr id="107" name="Rounded Rectangle 10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03:29</a:t>
            </a:r>
            <a:endParaRPr kumimoji="0" lang="en-US" sz="3600" b="0" i="0" u="none" strike="noStrike" kern="0" cap="none" spc="0" normalizeH="0" baseline="0" noProof="0">
              <a:ln>
                <a:noFill/>
              </a:ln>
              <a:solidFill>
                <a:sysClr val="window" lastClr="FFFFFF"/>
              </a:solidFill>
              <a:effectLst/>
              <a:uLnTx/>
              <a:uFillTx/>
            </a:endParaRPr>
          </a:p>
        </p:txBody>
      </p:sp>
      <p:sp>
        <p:nvSpPr>
          <p:cNvPr id="108" name="Rounded Rectangle 10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03:28</a:t>
            </a:r>
            <a:endParaRPr kumimoji="0" lang="en-US" sz="3600" b="0" i="0" u="none" strike="noStrike" kern="0" cap="none" spc="0" normalizeH="0" baseline="0" noProof="0">
              <a:ln>
                <a:noFill/>
              </a:ln>
              <a:solidFill>
                <a:sysClr val="window" lastClr="FFFFFF"/>
              </a:solidFill>
              <a:effectLst/>
              <a:uLnTx/>
              <a:uFillTx/>
            </a:endParaRPr>
          </a:p>
        </p:txBody>
      </p:sp>
      <p:sp>
        <p:nvSpPr>
          <p:cNvPr id="109" name="Rounded Rectangle 10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03:27</a:t>
            </a:r>
            <a:endParaRPr kumimoji="0" lang="en-US" sz="3600" b="0" i="0" u="none" strike="noStrike" kern="0" cap="none" spc="0" normalizeH="0" baseline="0" noProof="0">
              <a:ln>
                <a:noFill/>
              </a:ln>
              <a:solidFill>
                <a:sysClr val="window" lastClr="FFFFFF"/>
              </a:solidFill>
              <a:effectLst/>
              <a:uLnTx/>
              <a:uFillTx/>
            </a:endParaRPr>
          </a:p>
        </p:txBody>
      </p:sp>
      <p:sp>
        <p:nvSpPr>
          <p:cNvPr id="110" name="Rounded Rectangle 10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03:26</a:t>
            </a:r>
            <a:endParaRPr kumimoji="0" lang="en-US" sz="3600" b="0" i="0" u="none" strike="noStrike" kern="0" cap="none" spc="0" normalizeH="0" baseline="0" noProof="0">
              <a:ln>
                <a:noFill/>
              </a:ln>
              <a:solidFill>
                <a:sysClr val="window" lastClr="FFFFFF"/>
              </a:solidFill>
              <a:effectLst/>
              <a:uLnTx/>
              <a:uFillTx/>
            </a:endParaRPr>
          </a:p>
        </p:txBody>
      </p:sp>
      <p:sp>
        <p:nvSpPr>
          <p:cNvPr id="111" name="Rounded Rectangle 11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03:25</a:t>
            </a:r>
            <a:endParaRPr kumimoji="0" lang="en-US" sz="3600" b="0" i="0" u="none" strike="noStrike" kern="0" cap="none" spc="0" normalizeH="0" baseline="0" noProof="0">
              <a:ln>
                <a:noFill/>
              </a:ln>
              <a:solidFill>
                <a:sysClr val="window" lastClr="FFFFFF"/>
              </a:solidFill>
              <a:effectLst/>
              <a:uLnTx/>
              <a:uFillTx/>
            </a:endParaRPr>
          </a:p>
        </p:txBody>
      </p:sp>
      <p:sp>
        <p:nvSpPr>
          <p:cNvPr id="112" name="Rounded Rectangle 11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03:24</a:t>
            </a:r>
            <a:endParaRPr kumimoji="0" lang="en-US" sz="3600" b="0" i="0" u="none" strike="noStrike" kern="0" cap="none" spc="0" normalizeH="0" baseline="0" noProof="0">
              <a:ln>
                <a:noFill/>
              </a:ln>
              <a:solidFill>
                <a:sysClr val="window" lastClr="FFFFFF"/>
              </a:solidFill>
              <a:effectLst/>
              <a:uLnTx/>
              <a:uFillTx/>
            </a:endParaRPr>
          </a:p>
        </p:txBody>
      </p:sp>
      <p:sp>
        <p:nvSpPr>
          <p:cNvPr id="113" name="Rounded Rectangle 11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03:23</a:t>
            </a:r>
            <a:endParaRPr kumimoji="0" lang="en-US" sz="3600" b="0" i="0" u="none" strike="noStrike" kern="0" cap="none" spc="0" normalizeH="0" baseline="0" noProof="0">
              <a:ln>
                <a:noFill/>
              </a:ln>
              <a:solidFill>
                <a:sysClr val="window" lastClr="FFFFFF"/>
              </a:solidFill>
              <a:effectLst/>
              <a:uLnTx/>
              <a:uFillTx/>
            </a:endParaRPr>
          </a:p>
        </p:txBody>
      </p:sp>
      <p:sp>
        <p:nvSpPr>
          <p:cNvPr id="114" name="Rounded Rectangle 11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03:22</a:t>
            </a:r>
            <a:endParaRPr kumimoji="0" lang="en-US" sz="3600" b="0" i="0" u="none" strike="noStrike" kern="0" cap="none" spc="0" normalizeH="0" baseline="0" noProof="0">
              <a:ln>
                <a:noFill/>
              </a:ln>
              <a:solidFill>
                <a:sysClr val="window" lastClr="FFFFFF"/>
              </a:solidFill>
              <a:effectLst/>
              <a:uLnTx/>
              <a:uFillTx/>
            </a:endParaRPr>
          </a:p>
        </p:txBody>
      </p:sp>
      <p:sp>
        <p:nvSpPr>
          <p:cNvPr id="115" name="Rounded Rectangle 11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03:21</a:t>
            </a:r>
            <a:endParaRPr kumimoji="0" lang="en-US" sz="3600" b="0" i="0" u="none" strike="noStrike" kern="0" cap="none" spc="0" normalizeH="0" baseline="0" noProof="0">
              <a:ln>
                <a:noFill/>
              </a:ln>
              <a:solidFill>
                <a:sysClr val="window" lastClr="FFFFFF"/>
              </a:solidFill>
              <a:effectLst/>
              <a:uLnTx/>
              <a:uFillTx/>
            </a:endParaRPr>
          </a:p>
        </p:txBody>
      </p:sp>
      <p:sp>
        <p:nvSpPr>
          <p:cNvPr id="116" name="Rounded Rectangle 11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03:20</a:t>
            </a:r>
            <a:endParaRPr kumimoji="0" lang="en-US" sz="3600" b="0" i="0" u="none" strike="noStrike" kern="0" cap="none" spc="0" normalizeH="0" baseline="0" noProof="0">
              <a:ln>
                <a:noFill/>
              </a:ln>
              <a:solidFill>
                <a:sysClr val="window" lastClr="FFFFFF"/>
              </a:solidFill>
              <a:effectLst/>
              <a:uLnTx/>
              <a:uFillTx/>
            </a:endParaRPr>
          </a:p>
        </p:txBody>
      </p:sp>
      <p:sp>
        <p:nvSpPr>
          <p:cNvPr id="117" name="Rounded Rectangle 11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03:19</a:t>
            </a:r>
            <a:endParaRPr kumimoji="0" lang="en-US" sz="3600" b="0" i="0" u="none" strike="noStrike" kern="0" cap="none" spc="0" normalizeH="0" baseline="0" noProof="0">
              <a:ln>
                <a:noFill/>
              </a:ln>
              <a:solidFill>
                <a:sysClr val="window" lastClr="FFFFFF"/>
              </a:solidFill>
              <a:effectLst/>
              <a:uLnTx/>
              <a:uFillTx/>
            </a:endParaRPr>
          </a:p>
        </p:txBody>
      </p:sp>
      <p:sp>
        <p:nvSpPr>
          <p:cNvPr id="118" name="Rounded Rectangle 11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03:18</a:t>
            </a:r>
            <a:endParaRPr kumimoji="0" lang="en-US" sz="3600" b="0" i="0" u="none" strike="noStrike" kern="0" cap="none" spc="0" normalizeH="0" baseline="0" noProof="0">
              <a:ln>
                <a:noFill/>
              </a:ln>
              <a:solidFill>
                <a:sysClr val="window" lastClr="FFFFFF"/>
              </a:solidFill>
              <a:effectLst/>
              <a:uLnTx/>
              <a:uFillTx/>
            </a:endParaRPr>
          </a:p>
        </p:txBody>
      </p:sp>
      <p:sp>
        <p:nvSpPr>
          <p:cNvPr id="119" name="Rounded Rectangle 11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03:17</a:t>
            </a:r>
            <a:endParaRPr kumimoji="0" lang="en-US" sz="3600" b="0" i="0" u="none" strike="noStrike" kern="0" cap="none" spc="0" normalizeH="0" baseline="0" noProof="0">
              <a:ln>
                <a:noFill/>
              </a:ln>
              <a:solidFill>
                <a:sysClr val="window" lastClr="FFFFFF"/>
              </a:solidFill>
              <a:effectLst/>
              <a:uLnTx/>
              <a:uFillTx/>
            </a:endParaRPr>
          </a:p>
        </p:txBody>
      </p:sp>
      <p:sp>
        <p:nvSpPr>
          <p:cNvPr id="120" name="Rounded Rectangle 11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03:16</a:t>
            </a:r>
            <a:endParaRPr kumimoji="0" lang="en-US" sz="3600" b="0" i="0" u="none" strike="noStrike" kern="0" cap="none" spc="0" normalizeH="0" baseline="0" noProof="0">
              <a:ln>
                <a:noFill/>
              </a:ln>
              <a:solidFill>
                <a:sysClr val="window" lastClr="FFFFFF"/>
              </a:solidFill>
              <a:effectLst/>
              <a:uLnTx/>
              <a:uFillTx/>
            </a:endParaRPr>
          </a:p>
        </p:txBody>
      </p:sp>
      <p:sp>
        <p:nvSpPr>
          <p:cNvPr id="121" name="Rounded Rectangle 12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03:15</a:t>
            </a:r>
            <a:endParaRPr kumimoji="0" lang="en-US" sz="3600" b="0" i="0" u="none" strike="noStrike" kern="0" cap="none" spc="0" normalizeH="0" baseline="0" noProof="0">
              <a:ln>
                <a:noFill/>
              </a:ln>
              <a:solidFill>
                <a:sysClr val="window" lastClr="FFFFFF"/>
              </a:solidFill>
              <a:effectLst/>
              <a:uLnTx/>
              <a:uFillTx/>
            </a:endParaRPr>
          </a:p>
        </p:txBody>
      </p:sp>
      <p:sp>
        <p:nvSpPr>
          <p:cNvPr id="122" name="Rounded Rectangle 12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03:14</a:t>
            </a:r>
            <a:endParaRPr kumimoji="0" lang="en-US" sz="3600" b="0" i="0" u="none" strike="noStrike" kern="0" cap="none" spc="0" normalizeH="0" baseline="0" noProof="0">
              <a:ln>
                <a:noFill/>
              </a:ln>
              <a:solidFill>
                <a:sysClr val="window" lastClr="FFFFFF"/>
              </a:solidFill>
              <a:effectLst/>
              <a:uLnTx/>
              <a:uFillTx/>
            </a:endParaRPr>
          </a:p>
        </p:txBody>
      </p:sp>
      <p:sp>
        <p:nvSpPr>
          <p:cNvPr id="123" name="Rounded Rectangle 12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03:13</a:t>
            </a:r>
            <a:endParaRPr kumimoji="0" lang="en-US" sz="3600" b="0" i="0" u="none" strike="noStrike" kern="0" cap="none" spc="0" normalizeH="0" baseline="0" noProof="0">
              <a:ln>
                <a:noFill/>
              </a:ln>
              <a:solidFill>
                <a:sysClr val="window" lastClr="FFFFFF"/>
              </a:solidFill>
              <a:effectLst/>
              <a:uLnTx/>
              <a:uFillTx/>
            </a:endParaRPr>
          </a:p>
        </p:txBody>
      </p:sp>
      <p:sp>
        <p:nvSpPr>
          <p:cNvPr id="124" name="Rounded Rectangle 12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03:12</a:t>
            </a:r>
            <a:endParaRPr kumimoji="0" lang="en-US" sz="3600" b="0" i="0" u="none" strike="noStrike" kern="0" cap="none" spc="0" normalizeH="0" baseline="0" noProof="0">
              <a:ln>
                <a:noFill/>
              </a:ln>
              <a:solidFill>
                <a:sysClr val="window" lastClr="FFFFFF"/>
              </a:solidFill>
              <a:effectLst/>
              <a:uLnTx/>
              <a:uFillTx/>
            </a:endParaRPr>
          </a:p>
        </p:txBody>
      </p:sp>
      <p:sp>
        <p:nvSpPr>
          <p:cNvPr id="125" name="Rounded Rectangle 12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03:11</a:t>
            </a:r>
            <a:endParaRPr kumimoji="0" lang="en-US" sz="3600" b="0" i="0" u="none" strike="noStrike" kern="0" cap="none" spc="0" normalizeH="0" baseline="0" noProof="0">
              <a:ln>
                <a:noFill/>
              </a:ln>
              <a:solidFill>
                <a:sysClr val="window" lastClr="FFFFFF"/>
              </a:solidFill>
              <a:effectLst/>
              <a:uLnTx/>
              <a:uFillTx/>
            </a:endParaRPr>
          </a:p>
        </p:txBody>
      </p:sp>
      <p:sp>
        <p:nvSpPr>
          <p:cNvPr id="126" name="Rounded Rectangle 12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03:10</a:t>
            </a:r>
            <a:endParaRPr kumimoji="0" lang="en-US" sz="3600" b="0" i="0" u="none" strike="noStrike" kern="0" cap="none" spc="0" normalizeH="0" baseline="0" noProof="0">
              <a:ln>
                <a:noFill/>
              </a:ln>
              <a:solidFill>
                <a:sysClr val="window" lastClr="FFFFFF"/>
              </a:solidFill>
              <a:effectLst/>
              <a:uLnTx/>
              <a:uFillTx/>
            </a:endParaRPr>
          </a:p>
        </p:txBody>
      </p:sp>
      <p:sp>
        <p:nvSpPr>
          <p:cNvPr id="127" name="Rounded Rectangle 12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03:09</a:t>
            </a:r>
            <a:endParaRPr kumimoji="0" lang="en-US" sz="3600" b="0" i="0" u="none" strike="noStrike" kern="0" cap="none" spc="0" normalizeH="0" baseline="0" noProof="0">
              <a:ln>
                <a:noFill/>
              </a:ln>
              <a:solidFill>
                <a:sysClr val="window" lastClr="FFFFFF"/>
              </a:solidFill>
              <a:effectLst/>
              <a:uLnTx/>
              <a:uFillTx/>
            </a:endParaRPr>
          </a:p>
        </p:txBody>
      </p:sp>
      <p:sp>
        <p:nvSpPr>
          <p:cNvPr id="128" name="Rounded Rectangle 12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03:08</a:t>
            </a:r>
            <a:endParaRPr kumimoji="0" lang="en-US" sz="3600" b="0" i="0" u="none" strike="noStrike" kern="0" cap="none" spc="0" normalizeH="0" baseline="0" noProof="0">
              <a:ln>
                <a:noFill/>
              </a:ln>
              <a:solidFill>
                <a:sysClr val="window" lastClr="FFFFFF"/>
              </a:solidFill>
              <a:effectLst/>
              <a:uLnTx/>
              <a:uFillTx/>
            </a:endParaRPr>
          </a:p>
        </p:txBody>
      </p:sp>
      <p:sp>
        <p:nvSpPr>
          <p:cNvPr id="129" name="Rounded Rectangle 12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03:07</a:t>
            </a:r>
            <a:endParaRPr kumimoji="0" lang="en-US" sz="3600" b="0" i="0" u="none" strike="noStrike" kern="0" cap="none" spc="0" normalizeH="0" baseline="0" noProof="0">
              <a:ln>
                <a:noFill/>
              </a:ln>
              <a:solidFill>
                <a:sysClr val="window" lastClr="FFFFFF"/>
              </a:solidFill>
              <a:effectLst/>
              <a:uLnTx/>
              <a:uFillTx/>
            </a:endParaRPr>
          </a:p>
        </p:txBody>
      </p:sp>
      <p:sp>
        <p:nvSpPr>
          <p:cNvPr id="130" name="Rounded Rectangle 12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03:06</a:t>
            </a:r>
            <a:endParaRPr kumimoji="0" lang="en-US" sz="3600" b="0" i="0" u="none" strike="noStrike" kern="0" cap="none" spc="0" normalizeH="0" baseline="0" noProof="0">
              <a:ln>
                <a:noFill/>
              </a:ln>
              <a:solidFill>
                <a:sysClr val="window" lastClr="FFFFFF"/>
              </a:solidFill>
              <a:effectLst/>
              <a:uLnTx/>
              <a:uFillTx/>
            </a:endParaRPr>
          </a:p>
        </p:txBody>
      </p:sp>
      <p:sp>
        <p:nvSpPr>
          <p:cNvPr id="131" name="Rounded Rectangle 13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03:05</a:t>
            </a:r>
            <a:endParaRPr kumimoji="0" lang="en-US" sz="3600" b="0" i="0" u="none" strike="noStrike" kern="0" cap="none" spc="0" normalizeH="0" baseline="0" noProof="0">
              <a:ln>
                <a:noFill/>
              </a:ln>
              <a:solidFill>
                <a:sysClr val="window" lastClr="FFFFFF"/>
              </a:solidFill>
              <a:effectLst/>
              <a:uLnTx/>
              <a:uFillTx/>
            </a:endParaRPr>
          </a:p>
        </p:txBody>
      </p:sp>
      <p:sp>
        <p:nvSpPr>
          <p:cNvPr id="132" name="Rounded Rectangle 13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03:04</a:t>
            </a:r>
            <a:endParaRPr kumimoji="0" lang="en-US" sz="3600" b="0" i="0" u="none" strike="noStrike" kern="0" cap="none" spc="0" normalizeH="0" baseline="0" noProof="0">
              <a:ln>
                <a:noFill/>
              </a:ln>
              <a:solidFill>
                <a:sysClr val="window" lastClr="FFFFFF"/>
              </a:solidFill>
              <a:effectLst/>
              <a:uLnTx/>
              <a:uFillTx/>
            </a:endParaRPr>
          </a:p>
        </p:txBody>
      </p:sp>
      <p:sp>
        <p:nvSpPr>
          <p:cNvPr id="133" name="Rounded Rectangle 13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03:03</a:t>
            </a:r>
            <a:endParaRPr kumimoji="0" lang="en-US" sz="3600" b="0" i="0" u="none" strike="noStrike" kern="0" cap="none" spc="0" normalizeH="0" baseline="0" noProof="0">
              <a:ln>
                <a:noFill/>
              </a:ln>
              <a:solidFill>
                <a:sysClr val="window" lastClr="FFFFFF"/>
              </a:solidFill>
              <a:effectLst/>
              <a:uLnTx/>
              <a:uFillTx/>
            </a:endParaRPr>
          </a:p>
        </p:txBody>
      </p:sp>
      <p:sp>
        <p:nvSpPr>
          <p:cNvPr id="134" name="Rounded Rectangle 13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03:02</a:t>
            </a:r>
            <a:endParaRPr kumimoji="0" lang="en-US" sz="3600" b="0" i="0" u="none" strike="noStrike" kern="0" cap="none" spc="0" normalizeH="0" baseline="0" noProof="0">
              <a:ln>
                <a:noFill/>
              </a:ln>
              <a:solidFill>
                <a:sysClr val="window" lastClr="FFFFFF"/>
              </a:solidFill>
              <a:effectLst/>
              <a:uLnTx/>
              <a:uFillTx/>
            </a:endParaRPr>
          </a:p>
        </p:txBody>
      </p:sp>
      <p:sp>
        <p:nvSpPr>
          <p:cNvPr id="135" name="Rounded Rectangle 13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03:01</a:t>
            </a:r>
            <a:endParaRPr kumimoji="0" lang="en-US" sz="3600" b="0" i="0" u="none" strike="noStrike" kern="0" cap="none" spc="0" normalizeH="0" baseline="0" noProof="0">
              <a:ln>
                <a:noFill/>
              </a:ln>
              <a:solidFill>
                <a:sysClr val="window" lastClr="FFFFFF"/>
              </a:solidFill>
              <a:effectLst/>
              <a:uLnTx/>
              <a:uFillTx/>
            </a:endParaRPr>
          </a:p>
        </p:txBody>
      </p:sp>
      <p:sp>
        <p:nvSpPr>
          <p:cNvPr id="136" name="Rounded Rectangle 13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03:00</a:t>
            </a:r>
            <a:endParaRPr kumimoji="0" lang="en-US" sz="3600" b="0" i="0" u="none" strike="noStrike" kern="0" cap="none" spc="0" normalizeH="0" baseline="0" noProof="0">
              <a:ln>
                <a:noFill/>
              </a:ln>
              <a:solidFill>
                <a:sysClr val="window" lastClr="FFFFFF"/>
              </a:solidFill>
              <a:effectLst/>
              <a:uLnTx/>
              <a:uFillTx/>
            </a:endParaRPr>
          </a:p>
        </p:txBody>
      </p:sp>
      <p:sp>
        <p:nvSpPr>
          <p:cNvPr id="137" name="Rounded Rectangle 13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02:59</a:t>
            </a:r>
            <a:endParaRPr kumimoji="0" lang="en-US" sz="3600" b="0" i="0" u="none" strike="noStrike" kern="0" cap="none" spc="0" normalizeH="0" baseline="0" noProof="0">
              <a:ln>
                <a:noFill/>
              </a:ln>
              <a:solidFill>
                <a:sysClr val="window" lastClr="FFFFFF"/>
              </a:solidFill>
              <a:effectLst/>
              <a:uLnTx/>
              <a:uFillTx/>
            </a:endParaRPr>
          </a:p>
        </p:txBody>
      </p:sp>
      <p:sp>
        <p:nvSpPr>
          <p:cNvPr id="138" name="Rounded Rectangle 13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02:58</a:t>
            </a:r>
            <a:endParaRPr kumimoji="0" lang="en-US" sz="3600" b="0" i="0" u="none" strike="noStrike" kern="0" cap="none" spc="0" normalizeH="0" baseline="0" noProof="0">
              <a:ln>
                <a:noFill/>
              </a:ln>
              <a:solidFill>
                <a:sysClr val="window" lastClr="FFFFFF"/>
              </a:solidFill>
              <a:effectLst/>
              <a:uLnTx/>
              <a:uFillTx/>
            </a:endParaRPr>
          </a:p>
        </p:txBody>
      </p:sp>
      <p:sp>
        <p:nvSpPr>
          <p:cNvPr id="139" name="Rounded Rectangle 13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02:57</a:t>
            </a:r>
            <a:endParaRPr kumimoji="0" lang="en-US" sz="3600" b="0" i="0" u="none" strike="noStrike" kern="0" cap="none" spc="0" normalizeH="0" baseline="0" noProof="0">
              <a:ln>
                <a:noFill/>
              </a:ln>
              <a:solidFill>
                <a:sysClr val="window" lastClr="FFFFFF"/>
              </a:solidFill>
              <a:effectLst/>
              <a:uLnTx/>
              <a:uFillTx/>
            </a:endParaRPr>
          </a:p>
        </p:txBody>
      </p:sp>
      <p:sp>
        <p:nvSpPr>
          <p:cNvPr id="140" name="Rounded Rectangle 13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02:56</a:t>
            </a:r>
            <a:endParaRPr kumimoji="0" lang="en-US" sz="3600" b="0" i="0" u="none" strike="noStrike" kern="0" cap="none" spc="0" normalizeH="0" baseline="0" noProof="0">
              <a:ln>
                <a:noFill/>
              </a:ln>
              <a:solidFill>
                <a:sysClr val="window" lastClr="FFFFFF"/>
              </a:solidFill>
              <a:effectLst/>
              <a:uLnTx/>
              <a:uFillTx/>
            </a:endParaRPr>
          </a:p>
        </p:txBody>
      </p:sp>
      <p:sp>
        <p:nvSpPr>
          <p:cNvPr id="141" name="Rounded Rectangle 14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02:55</a:t>
            </a:r>
            <a:endParaRPr kumimoji="0" lang="en-US" sz="3600" b="0" i="0" u="none" strike="noStrike" kern="0" cap="none" spc="0" normalizeH="0" baseline="0" noProof="0">
              <a:ln>
                <a:noFill/>
              </a:ln>
              <a:solidFill>
                <a:sysClr val="window" lastClr="FFFFFF"/>
              </a:solidFill>
              <a:effectLst/>
              <a:uLnTx/>
              <a:uFillTx/>
            </a:endParaRPr>
          </a:p>
        </p:txBody>
      </p:sp>
      <p:sp>
        <p:nvSpPr>
          <p:cNvPr id="142" name="Rounded Rectangle 14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02:54</a:t>
            </a:r>
            <a:endParaRPr kumimoji="0" lang="en-US" sz="3600" b="0" i="0" u="none" strike="noStrike" kern="0" cap="none" spc="0" normalizeH="0" baseline="0" noProof="0">
              <a:ln>
                <a:noFill/>
              </a:ln>
              <a:solidFill>
                <a:sysClr val="window" lastClr="FFFFFF"/>
              </a:solidFill>
              <a:effectLst/>
              <a:uLnTx/>
              <a:uFillTx/>
            </a:endParaRPr>
          </a:p>
        </p:txBody>
      </p:sp>
      <p:sp>
        <p:nvSpPr>
          <p:cNvPr id="143" name="Rounded Rectangle 14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02:53</a:t>
            </a:r>
            <a:endParaRPr kumimoji="0" lang="en-US" sz="3600" b="0" i="0" u="none" strike="noStrike" kern="0" cap="none" spc="0" normalizeH="0" baseline="0" noProof="0">
              <a:ln>
                <a:noFill/>
              </a:ln>
              <a:solidFill>
                <a:sysClr val="window" lastClr="FFFFFF"/>
              </a:solidFill>
              <a:effectLst/>
              <a:uLnTx/>
              <a:uFillTx/>
            </a:endParaRPr>
          </a:p>
        </p:txBody>
      </p:sp>
      <p:sp>
        <p:nvSpPr>
          <p:cNvPr id="144" name="Rounded Rectangle 14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02:52</a:t>
            </a:r>
            <a:endParaRPr kumimoji="0" lang="en-US" sz="3600" b="0" i="0" u="none" strike="noStrike" kern="0" cap="none" spc="0" normalizeH="0" baseline="0" noProof="0">
              <a:ln>
                <a:noFill/>
              </a:ln>
              <a:solidFill>
                <a:sysClr val="window" lastClr="FFFFFF"/>
              </a:solidFill>
              <a:effectLst/>
              <a:uLnTx/>
              <a:uFillTx/>
            </a:endParaRPr>
          </a:p>
        </p:txBody>
      </p:sp>
      <p:sp>
        <p:nvSpPr>
          <p:cNvPr id="145" name="Rounded Rectangle 14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02:51</a:t>
            </a:r>
            <a:endParaRPr kumimoji="0" lang="en-US" sz="3600" b="0" i="0" u="none" strike="noStrike" kern="0" cap="none" spc="0" normalizeH="0" baseline="0" noProof="0">
              <a:ln>
                <a:noFill/>
              </a:ln>
              <a:solidFill>
                <a:sysClr val="window" lastClr="FFFFFF"/>
              </a:solidFill>
              <a:effectLst/>
              <a:uLnTx/>
              <a:uFillTx/>
            </a:endParaRPr>
          </a:p>
        </p:txBody>
      </p:sp>
      <p:sp>
        <p:nvSpPr>
          <p:cNvPr id="146" name="Rounded Rectangle 14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02:50</a:t>
            </a:r>
            <a:endParaRPr kumimoji="0" lang="en-US" sz="3600" b="0" i="0" u="none" strike="noStrike" kern="0" cap="none" spc="0" normalizeH="0" baseline="0" noProof="0">
              <a:ln>
                <a:noFill/>
              </a:ln>
              <a:solidFill>
                <a:sysClr val="window" lastClr="FFFFFF"/>
              </a:solidFill>
              <a:effectLst/>
              <a:uLnTx/>
              <a:uFillTx/>
            </a:endParaRPr>
          </a:p>
        </p:txBody>
      </p:sp>
      <p:sp>
        <p:nvSpPr>
          <p:cNvPr id="147" name="Rounded Rectangle 14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02:49</a:t>
            </a:r>
            <a:endParaRPr kumimoji="0" lang="en-US" sz="3600" b="0" i="0" u="none" strike="noStrike" kern="0" cap="none" spc="0" normalizeH="0" baseline="0" noProof="0">
              <a:ln>
                <a:noFill/>
              </a:ln>
              <a:solidFill>
                <a:sysClr val="window" lastClr="FFFFFF"/>
              </a:solidFill>
              <a:effectLst/>
              <a:uLnTx/>
              <a:uFillTx/>
            </a:endParaRPr>
          </a:p>
        </p:txBody>
      </p:sp>
      <p:sp>
        <p:nvSpPr>
          <p:cNvPr id="148" name="Rounded Rectangle 14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02:48</a:t>
            </a:r>
            <a:endParaRPr kumimoji="0" lang="en-US" sz="3600" b="0" i="0" u="none" strike="noStrike" kern="0" cap="none" spc="0" normalizeH="0" baseline="0" noProof="0">
              <a:ln>
                <a:noFill/>
              </a:ln>
              <a:solidFill>
                <a:sysClr val="window" lastClr="FFFFFF"/>
              </a:solidFill>
              <a:effectLst/>
              <a:uLnTx/>
              <a:uFillTx/>
            </a:endParaRPr>
          </a:p>
        </p:txBody>
      </p:sp>
      <p:sp>
        <p:nvSpPr>
          <p:cNvPr id="149" name="Rounded Rectangle 14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02:47</a:t>
            </a:r>
            <a:endParaRPr kumimoji="0" lang="en-US" sz="3600" b="0" i="0" u="none" strike="noStrike" kern="0" cap="none" spc="0" normalizeH="0" baseline="0" noProof="0">
              <a:ln>
                <a:noFill/>
              </a:ln>
              <a:solidFill>
                <a:sysClr val="window" lastClr="FFFFFF"/>
              </a:solidFill>
              <a:effectLst/>
              <a:uLnTx/>
              <a:uFillTx/>
            </a:endParaRPr>
          </a:p>
        </p:txBody>
      </p:sp>
      <p:sp>
        <p:nvSpPr>
          <p:cNvPr id="150" name="Rounded Rectangle 14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02:46</a:t>
            </a:r>
            <a:endParaRPr kumimoji="0" lang="en-US" sz="3600" b="0" i="0" u="none" strike="noStrike" kern="0" cap="none" spc="0" normalizeH="0" baseline="0" noProof="0">
              <a:ln>
                <a:noFill/>
              </a:ln>
              <a:solidFill>
                <a:sysClr val="window" lastClr="FFFFFF"/>
              </a:solidFill>
              <a:effectLst/>
              <a:uLnTx/>
              <a:uFillTx/>
            </a:endParaRPr>
          </a:p>
        </p:txBody>
      </p:sp>
      <p:sp>
        <p:nvSpPr>
          <p:cNvPr id="151" name="Rounded Rectangle 15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02:45</a:t>
            </a:r>
            <a:endParaRPr kumimoji="0" lang="en-US" sz="3600" b="0" i="0" u="none" strike="noStrike" kern="0" cap="none" spc="0" normalizeH="0" baseline="0" noProof="0">
              <a:ln>
                <a:noFill/>
              </a:ln>
              <a:solidFill>
                <a:sysClr val="window" lastClr="FFFFFF"/>
              </a:solidFill>
              <a:effectLst/>
              <a:uLnTx/>
              <a:uFillTx/>
            </a:endParaRPr>
          </a:p>
        </p:txBody>
      </p:sp>
      <p:sp>
        <p:nvSpPr>
          <p:cNvPr id="152" name="Rounded Rectangle 15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02:44</a:t>
            </a:r>
            <a:endParaRPr kumimoji="0" lang="en-US" sz="3600" b="0" i="0" u="none" strike="noStrike" kern="0" cap="none" spc="0" normalizeH="0" baseline="0" noProof="0">
              <a:ln>
                <a:noFill/>
              </a:ln>
              <a:solidFill>
                <a:sysClr val="window" lastClr="FFFFFF"/>
              </a:solidFill>
              <a:effectLst/>
              <a:uLnTx/>
              <a:uFillTx/>
            </a:endParaRPr>
          </a:p>
        </p:txBody>
      </p:sp>
      <p:sp>
        <p:nvSpPr>
          <p:cNvPr id="153" name="Rounded Rectangle 15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02:43</a:t>
            </a:r>
            <a:endParaRPr kumimoji="0" lang="en-US" sz="3600" b="0" i="0" u="none" strike="noStrike" kern="0" cap="none" spc="0" normalizeH="0" baseline="0" noProof="0">
              <a:ln>
                <a:noFill/>
              </a:ln>
              <a:solidFill>
                <a:sysClr val="window" lastClr="FFFFFF"/>
              </a:solidFill>
              <a:effectLst/>
              <a:uLnTx/>
              <a:uFillTx/>
            </a:endParaRPr>
          </a:p>
        </p:txBody>
      </p:sp>
      <p:sp>
        <p:nvSpPr>
          <p:cNvPr id="154" name="Rounded Rectangle 15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02:42</a:t>
            </a:r>
            <a:endParaRPr kumimoji="0" lang="en-US" sz="3600" b="0" i="0" u="none" strike="noStrike" kern="0" cap="none" spc="0" normalizeH="0" baseline="0" noProof="0">
              <a:ln>
                <a:noFill/>
              </a:ln>
              <a:solidFill>
                <a:sysClr val="window" lastClr="FFFFFF"/>
              </a:solidFill>
              <a:effectLst/>
              <a:uLnTx/>
              <a:uFillTx/>
            </a:endParaRPr>
          </a:p>
        </p:txBody>
      </p:sp>
      <p:sp>
        <p:nvSpPr>
          <p:cNvPr id="155" name="Rounded Rectangle 15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02:41</a:t>
            </a:r>
            <a:endParaRPr kumimoji="0" lang="en-US" sz="3600" b="0" i="0" u="none" strike="noStrike" kern="0" cap="none" spc="0" normalizeH="0" baseline="0" noProof="0">
              <a:ln>
                <a:noFill/>
              </a:ln>
              <a:solidFill>
                <a:sysClr val="window" lastClr="FFFFFF"/>
              </a:solidFill>
              <a:effectLst/>
              <a:uLnTx/>
              <a:uFillTx/>
            </a:endParaRPr>
          </a:p>
        </p:txBody>
      </p:sp>
      <p:sp>
        <p:nvSpPr>
          <p:cNvPr id="156" name="Rounded Rectangle 15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02:40</a:t>
            </a:r>
            <a:endParaRPr kumimoji="0" lang="en-US" sz="3600" b="0" i="0" u="none" strike="noStrike" kern="0" cap="none" spc="0" normalizeH="0" baseline="0" noProof="0">
              <a:ln>
                <a:noFill/>
              </a:ln>
              <a:solidFill>
                <a:sysClr val="window" lastClr="FFFFFF"/>
              </a:solidFill>
              <a:effectLst/>
              <a:uLnTx/>
              <a:uFillTx/>
            </a:endParaRPr>
          </a:p>
        </p:txBody>
      </p:sp>
      <p:sp>
        <p:nvSpPr>
          <p:cNvPr id="157" name="Rounded Rectangle 15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02:39</a:t>
            </a:r>
            <a:endParaRPr kumimoji="0" lang="en-US" sz="3600" b="0" i="0" u="none" strike="noStrike" kern="0" cap="none" spc="0" normalizeH="0" baseline="0" noProof="0">
              <a:ln>
                <a:noFill/>
              </a:ln>
              <a:solidFill>
                <a:sysClr val="window" lastClr="FFFFFF"/>
              </a:solidFill>
              <a:effectLst/>
              <a:uLnTx/>
              <a:uFillTx/>
            </a:endParaRPr>
          </a:p>
        </p:txBody>
      </p:sp>
      <p:sp>
        <p:nvSpPr>
          <p:cNvPr id="158" name="Rounded Rectangle 15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02:38</a:t>
            </a:r>
            <a:endParaRPr kumimoji="0" lang="en-US" sz="3600" b="0" i="0" u="none" strike="noStrike" kern="0" cap="none" spc="0" normalizeH="0" baseline="0" noProof="0">
              <a:ln>
                <a:noFill/>
              </a:ln>
              <a:solidFill>
                <a:sysClr val="window" lastClr="FFFFFF"/>
              </a:solidFill>
              <a:effectLst/>
              <a:uLnTx/>
              <a:uFillTx/>
            </a:endParaRPr>
          </a:p>
        </p:txBody>
      </p:sp>
      <p:sp>
        <p:nvSpPr>
          <p:cNvPr id="159" name="Rounded Rectangle 15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02:37</a:t>
            </a:r>
            <a:endParaRPr kumimoji="0" lang="en-US" sz="3600" b="0" i="0" u="none" strike="noStrike" kern="0" cap="none" spc="0" normalizeH="0" baseline="0" noProof="0">
              <a:ln>
                <a:noFill/>
              </a:ln>
              <a:solidFill>
                <a:sysClr val="window" lastClr="FFFFFF"/>
              </a:solidFill>
              <a:effectLst/>
              <a:uLnTx/>
              <a:uFillTx/>
            </a:endParaRPr>
          </a:p>
        </p:txBody>
      </p:sp>
      <p:sp>
        <p:nvSpPr>
          <p:cNvPr id="160" name="Rounded Rectangle 15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02:36</a:t>
            </a:r>
            <a:endParaRPr kumimoji="0" lang="en-US" sz="3600" b="0" i="0" u="none" strike="noStrike" kern="0" cap="none" spc="0" normalizeH="0" baseline="0" noProof="0">
              <a:ln>
                <a:noFill/>
              </a:ln>
              <a:solidFill>
                <a:sysClr val="window" lastClr="FFFFFF"/>
              </a:solidFill>
              <a:effectLst/>
              <a:uLnTx/>
              <a:uFillTx/>
            </a:endParaRPr>
          </a:p>
        </p:txBody>
      </p:sp>
      <p:sp>
        <p:nvSpPr>
          <p:cNvPr id="161" name="Rounded Rectangle 16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02:35</a:t>
            </a:r>
            <a:endParaRPr kumimoji="0" lang="en-US" sz="3600" b="0" i="0" u="none" strike="noStrike" kern="0" cap="none" spc="0" normalizeH="0" baseline="0" noProof="0">
              <a:ln>
                <a:noFill/>
              </a:ln>
              <a:solidFill>
                <a:sysClr val="window" lastClr="FFFFFF"/>
              </a:solidFill>
              <a:effectLst/>
              <a:uLnTx/>
              <a:uFillTx/>
            </a:endParaRPr>
          </a:p>
        </p:txBody>
      </p:sp>
      <p:sp>
        <p:nvSpPr>
          <p:cNvPr id="162" name="Rounded Rectangle 16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02:34</a:t>
            </a:r>
            <a:endParaRPr kumimoji="0" lang="en-US" sz="3600" b="0" i="0" u="none" strike="noStrike" kern="0" cap="none" spc="0" normalizeH="0" baseline="0" noProof="0">
              <a:ln>
                <a:noFill/>
              </a:ln>
              <a:solidFill>
                <a:sysClr val="window" lastClr="FFFFFF"/>
              </a:solidFill>
              <a:effectLst/>
              <a:uLnTx/>
              <a:uFillTx/>
            </a:endParaRPr>
          </a:p>
        </p:txBody>
      </p:sp>
      <p:sp>
        <p:nvSpPr>
          <p:cNvPr id="163" name="Rounded Rectangle 16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02:33</a:t>
            </a:r>
            <a:endParaRPr kumimoji="0" lang="en-US" sz="3600" b="0" i="0" u="none" strike="noStrike" kern="0" cap="none" spc="0" normalizeH="0" baseline="0" noProof="0">
              <a:ln>
                <a:noFill/>
              </a:ln>
              <a:solidFill>
                <a:sysClr val="window" lastClr="FFFFFF"/>
              </a:solidFill>
              <a:effectLst/>
              <a:uLnTx/>
              <a:uFillTx/>
            </a:endParaRPr>
          </a:p>
        </p:txBody>
      </p:sp>
      <p:sp>
        <p:nvSpPr>
          <p:cNvPr id="164" name="Rounded Rectangle 16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02:32</a:t>
            </a:r>
            <a:endParaRPr kumimoji="0" lang="en-US" sz="3600" b="0" i="0" u="none" strike="noStrike" kern="0" cap="none" spc="0" normalizeH="0" baseline="0" noProof="0">
              <a:ln>
                <a:noFill/>
              </a:ln>
              <a:solidFill>
                <a:sysClr val="window" lastClr="FFFFFF"/>
              </a:solidFill>
              <a:effectLst/>
              <a:uLnTx/>
              <a:uFillTx/>
            </a:endParaRPr>
          </a:p>
        </p:txBody>
      </p:sp>
      <p:sp>
        <p:nvSpPr>
          <p:cNvPr id="165" name="Rounded Rectangle 16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02:31</a:t>
            </a:r>
            <a:endParaRPr kumimoji="0" lang="en-US" sz="3600" b="0" i="0" u="none" strike="noStrike" kern="0" cap="none" spc="0" normalizeH="0" baseline="0" noProof="0">
              <a:ln>
                <a:noFill/>
              </a:ln>
              <a:solidFill>
                <a:sysClr val="window" lastClr="FFFFFF"/>
              </a:solidFill>
              <a:effectLst/>
              <a:uLnTx/>
              <a:uFillTx/>
            </a:endParaRPr>
          </a:p>
        </p:txBody>
      </p:sp>
      <p:sp>
        <p:nvSpPr>
          <p:cNvPr id="166" name="Rounded Rectangle 16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02:30</a:t>
            </a:r>
            <a:endParaRPr kumimoji="0" lang="en-US" sz="3600" b="0" i="0" u="none" strike="noStrike" kern="0" cap="none" spc="0" normalizeH="0" baseline="0" noProof="0">
              <a:ln>
                <a:noFill/>
              </a:ln>
              <a:solidFill>
                <a:sysClr val="window" lastClr="FFFFFF"/>
              </a:solidFill>
              <a:effectLst/>
              <a:uLnTx/>
              <a:uFillTx/>
            </a:endParaRPr>
          </a:p>
        </p:txBody>
      </p:sp>
      <p:sp>
        <p:nvSpPr>
          <p:cNvPr id="167" name="Rounded Rectangle 16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02:29</a:t>
            </a:r>
            <a:endParaRPr kumimoji="0" lang="en-US" sz="3600" b="0" i="0" u="none" strike="noStrike" kern="0" cap="none" spc="0" normalizeH="0" baseline="0" noProof="0">
              <a:ln>
                <a:noFill/>
              </a:ln>
              <a:solidFill>
                <a:sysClr val="window" lastClr="FFFFFF"/>
              </a:solidFill>
              <a:effectLst/>
              <a:uLnTx/>
              <a:uFillTx/>
            </a:endParaRPr>
          </a:p>
        </p:txBody>
      </p:sp>
      <p:sp>
        <p:nvSpPr>
          <p:cNvPr id="168" name="Rounded Rectangle 16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02:28</a:t>
            </a:r>
            <a:endParaRPr kumimoji="0" lang="en-US" sz="3600" b="0" i="0" u="none" strike="noStrike" kern="0" cap="none" spc="0" normalizeH="0" baseline="0" noProof="0">
              <a:ln>
                <a:noFill/>
              </a:ln>
              <a:solidFill>
                <a:sysClr val="window" lastClr="FFFFFF"/>
              </a:solidFill>
              <a:effectLst/>
              <a:uLnTx/>
              <a:uFillTx/>
            </a:endParaRPr>
          </a:p>
        </p:txBody>
      </p:sp>
      <p:sp>
        <p:nvSpPr>
          <p:cNvPr id="169" name="Rounded Rectangle 16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02:27</a:t>
            </a:r>
            <a:endParaRPr kumimoji="0" lang="en-US" sz="3600" b="0" i="0" u="none" strike="noStrike" kern="0" cap="none" spc="0" normalizeH="0" baseline="0" noProof="0">
              <a:ln>
                <a:noFill/>
              </a:ln>
              <a:solidFill>
                <a:sysClr val="window" lastClr="FFFFFF"/>
              </a:solidFill>
              <a:effectLst/>
              <a:uLnTx/>
              <a:uFillTx/>
            </a:endParaRPr>
          </a:p>
        </p:txBody>
      </p:sp>
      <p:sp>
        <p:nvSpPr>
          <p:cNvPr id="170" name="Rounded Rectangle 16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02:26</a:t>
            </a:r>
            <a:endParaRPr kumimoji="0" lang="en-US" sz="3600" b="0" i="0" u="none" strike="noStrike" kern="0" cap="none" spc="0" normalizeH="0" baseline="0" noProof="0">
              <a:ln>
                <a:noFill/>
              </a:ln>
              <a:solidFill>
                <a:sysClr val="window" lastClr="FFFFFF"/>
              </a:solidFill>
              <a:effectLst/>
              <a:uLnTx/>
              <a:uFillTx/>
            </a:endParaRPr>
          </a:p>
        </p:txBody>
      </p:sp>
      <p:sp>
        <p:nvSpPr>
          <p:cNvPr id="171" name="Rounded Rectangle 17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02:25</a:t>
            </a:r>
            <a:endParaRPr kumimoji="0" lang="en-US" sz="3600" b="0" i="0" u="none" strike="noStrike" kern="0" cap="none" spc="0" normalizeH="0" baseline="0" noProof="0">
              <a:ln>
                <a:noFill/>
              </a:ln>
              <a:solidFill>
                <a:sysClr val="window" lastClr="FFFFFF"/>
              </a:solidFill>
              <a:effectLst/>
              <a:uLnTx/>
              <a:uFillTx/>
            </a:endParaRPr>
          </a:p>
        </p:txBody>
      </p:sp>
      <p:sp>
        <p:nvSpPr>
          <p:cNvPr id="172" name="Rounded Rectangle 17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02:24</a:t>
            </a:r>
            <a:endParaRPr kumimoji="0" lang="en-US" sz="3600" b="0" i="0" u="none" strike="noStrike" kern="0" cap="none" spc="0" normalizeH="0" baseline="0" noProof="0">
              <a:ln>
                <a:noFill/>
              </a:ln>
              <a:solidFill>
                <a:sysClr val="window" lastClr="FFFFFF"/>
              </a:solidFill>
              <a:effectLst/>
              <a:uLnTx/>
              <a:uFillTx/>
            </a:endParaRPr>
          </a:p>
        </p:txBody>
      </p:sp>
      <p:sp>
        <p:nvSpPr>
          <p:cNvPr id="173" name="Rounded Rectangle 17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02:23</a:t>
            </a:r>
            <a:endParaRPr kumimoji="0" lang="en-US" sz="3600" b="0" i="0" u="none" strike="noStrike" kern="0" cap="none" spc="0" normalizeH="0" baseline="0" noProof="0">
              <a:ln>
                <a:noFill/>
              </a:ln>
              <a:solidFill>
                <a:sysClr val="window" lastClr="FFFFFF"/>
              </a:solidFill>
              <a:effectLst/>
              <a:uLnTx/>
              <a:uFillTx/>
            </a:endParaRPr>
          </a:p>
        </p:txBody>
      </p:sp>
      <p:sp>
        <p:nvSpPr>
          <p:cNvPr id="174" name="Rounded Rectangle 17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02:22</a:t>
            </a:r>
            <a:endParaRPr kumimoji="0" lang="en-US" sz="3600" b="0" i="0" u="none" strike="noStrike" kern="0" cap="none" spc="0" normalizeH="0" baseline="0" noProof="0">
              <a:ln>
                <a:noFill/>
              </a:ln>
              <a:solidFill>
                <a:sysClr val="window" lastClr="FFFFFF"/>
              </a:solidFill>
              <a:effectLst/>
              <a:uLnTx/>
              <a:uFillTx/>
            </a:endParaRPr>
          </a:p>
        </p:txBody>
      </p:sp>
      <p:sp>
        <p:nvSpPr>
          <p:cNvPr id="175" name="Rounded Rectangle 17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02:21</a:t>
            </a:r>
            <a:endParaRPr kumimoji="0" lang="en-US" sz="3600" b="0" i="0" u="none" strike="noStrike" kern="0" cap="none" spc="0" normalizeH="0" baseline="0" noProof="0">
              <a:ln>
                <a:noFill/>
              </a:ln>
              <a:solidFill>
                <a:sysClr val="window" lastClr="FFFFFF"/>
              </a:solidFill>
              <a:effectLst/>
              <a:uLnTx/>
              <a:uFillTx/>
            </a:endParaRPr>
          </a:p>
        </p:txBody>
      </p:sp>
      <p:sp>
        <p:nvSpPr>
          <p:cNvPr id="176" name="Rounded Rectangle 17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02:20</a:t>
            </a:r>
            <a:endParaRPr kumimoji="0" lang="en-US" sz="3600" b="0" i="0" u="none" strike="noStrike" kern="0" cap="none" spc="0" normalizeH="0" baseline="0" noProof="0">
              <a:ln>
                <a:noFill/>
              </a:ln>
              <a:solidFill>
                <a:sysClr val="window" lastClr="FFFFFF"/>
              </a:solidFill>
              <a:effectLst/>
              <a:uLnTx/>
              <a:uFillTx/>
            </a:endParaRPr>
          </a:p>
        </p:txBody>
      </p:sp>
      <p:sp>
        <p:nvSpPr>
          <p:cNvPr id="177" name="Rounded Rectangle 17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02:19</a:t>
            </a:r>
            <a:endParaRPr kumimoji="0" lang="en-US" sz="3600" b="0" i="0" u="none" strike="noStrike" kern="0" cap="none" spc="0" normalizeH="0" baseline="0" noProof="0">
              <a:ln>
                <a:noFill/>
              </a:ln>
              <a:solidFill>
                <a:sysClr val="window" lastClr="FFFFFF"/>
              </a:solidFill>
              <a:effectLst/>
              <a:uLnTx/>
              <a:uFillTx/>
            </a:endParaRPr>
          </a:p>
        </p:txBody>
      </p:sp>
      <p:sp>
        <p:nvSpPr>
          <p:cNvPr id="178" name="Rounded Rectangle 17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02:18</a:t>
            </a:r>
            <a:endParaRPr kumimoji="0" lang="en-US" sz="3600" b="0" i="0" u="none" strike="noStrike" kern="0" cap="none" spc="0" normalizeH="0" baseline="0" noProof="0">
              <a:ln>
                <a:noFill/>
              </a:ln>
              <a:solidFill>
                <a:sysClr val="window" lastClr="FFFFFF"/>
              </a:solidFill>
              <a:effectLst/>
              <a:uLnTx/>
              <a:uFillTx/>
            </a:endParaRPr>
          </a:p>
        </p:txBody>
      </p:sp>
      <p:sp>
        <p:nvSpPr>
          <p:cNvPr id="179" name="Rounded Rectangle 17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02:17</a:t>
            </a:r>
            <a:endParaRPr kumimoji="0" lang="en-US" sz="3600" b="0" i="0" u="none" strike="noStrike" kern="0" cap="none" spc="0" normalizeH="0" baseline="0" noProof="0">
              <a:ln>
                <a:noFill/>
              </a:ln>
              <a:solidFill>
                <a:sysClr val="window" lastClr="FFFFFF"/>
              </a:solidFill>
              <a:effectLst/>
              <a:uLnTx/>
              <a:uFillTx/>
            </a:endParaRPr>
          </a:p>
        </p:txBody>
      </p:sp>
      <p:sp>
        <p:nvSpPr>
          <p:cNvPr id="180" name="Rounded Rectangle 17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02:16</a:t>
            </a:r>
            <a:endParaRPr kumimoji="0" lang="en-US" sz="3600" b="0" i="0" u="none" strike="noStrike" kern="0" cap="none" spc="0" normalizeH="0" baseline="0" noProof="0">
              <a:ln>
                <a:noFill/>
              </a:ln>
              <a:solidFill>
                <a:sysClr val="window" lastClr="FFFFFF"/>
              </a:solidFill>
              <a:effectLst/>
              <a:uLnTx/>
              <a:uFillTx/>
            </a:endParaRPr>
          </a:p>
        </p:txBody>
      </p:sp>
      <p:sp>
        <p:nvSpPr>
          <p:cNvPr id="181" name="Rounded Rectangle 18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02:15</a:t>
            </a:r>
            <a:endParaRPr kumimoji="0" lang="en-US" sz="3600" b="0" i="0" u="none" strike="noStrike" kern="0" cap="none" spc="0" normalizeH="0" baseline="0" noProof="0">
              <a:ln>
                <a:noFill/>
              </a:ln>
              <a:solidFill>
                <a:sysClr val="window" lastClr="FFFFFF"/>
              </a:solidFill>
              <a:effectLst/>
              <a:uLnTx/>
              <a:uFillTx/>
            </a:endParaRPr>
          </a:p>
        </p:txBody>
      </p:sp>
      <p:sp>
        <p:nvSpPr>
          <p:cNvPr id="182" name="Rounded Rectangle 18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02:14</a:t>
            </a:r>
            <a:endParaRPr kumimoji="0" lang="en-US" sz="3600" b="0" i="0" u="none" strike="noStrike" kern="0" cap="none" spc="0" normalizeH="0" baseline="0" noProof="0">
              <a:ln>
                <a:noFill/>
              </a:ln>
              <a:solidFill>
                <a:sysClr val="window" lastClr="FFFFFF"/>
              </a:solidFill>
              <a:effectLst/>
              <a:uLnTx/>
              <a:uFillTx/>
            </a:endParaRPr>
          </a:p>
        </p:txBody>
      </p:sp>
      <p:sp>
        <p:nvSpPr>
          <p:cNvPr id="183" name="Rounded Rectangle 18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02:13</a:t>
            </a:r>
            <a:endParaRPr kumimoji="0" lang="en-US" sz="3600" b="0" i="0" u="none" strike="noStrike" kern="0" cap="none" spc="0" normalizeH="0" baseline="0" noProof="0">
              <a:ln>
                <a:noFill/>
              </a:ln>
              <a:solidFill>
                <a:sysClr val="window" lastClr="FFFFFF"/>
              </a:solidFill>
              <a:effectLst/>
              <a:uLnTx/>
              <a:uFillTx/>
            </a:endParaRPr>
          </a:p>
        </p:txBody>
      </p:sp>
      <p:sp>
        <p:nvSpPr>
          <p:cNvPr id="184" name="Rounded Rectangle 18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02:12</a:t>
            </a:r>
            <a:endParaRPr kumimoji="0" lang="en-US" sz="3600" b="0" i="0" u="none" strike="noStrike" kern="0" cap="none" spc="0" normalizeH="0" baseline="0" noProof="0">
              <a:ln>
                <a:noFill/>
              </a:ln>
              <a:solidFill>
                <a:sysClr val="window" lastClr="FFFFFF"/>
              </a:solidFill>
              <a:effectLst/>
              <a:uLnTx/>
              <a:uFillTx/>
            </a:endParaRPr>
          </a:p>
        </p:txBody>
      </p:sp>
      <p:sp>
        <p:nvSpPr>
          <p:cNvPr id="185" name="Rounded Rectangle 18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02:11</a:t>
            </a:r>
            <a:endParaRPr kumimoji="0" lang="en-US" sz="3600" b="0" i="0" u="none" strike="noStrike" kern="0" cap="none" spc="0" normalizeH="0" baseline="0" noProof="0">
              <a:ln>
                <a:noFill/>
              </a:ln>
              <a:solidFill>
                <a:sysClr val="window" lastClr="FFFFFF"/>
              </a:solidFill>
              <a:effectLst/>
              <a:uLnTx/>
              <a:uFillTx/>
            </a:endParaRPr>
          </a:p>
        </p:txBody>
      </p:sp>
      <p:sp>
        <p:nvSpPr>
          <p:cNvPr id="186" name="Rounded Rectangle 18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02:10</a:t>
            </a:r>
            <a:endParaRPr kumimoji="0" lang="en-US" sz="3600" b="0" i="0" u="none" strike="noStrike" kern="0" cap="none" spc="0" normalizeH="0" baseline="0" noProof="0">
              <a:ln>
                <a:noFill/>
              </a:ln>
              <a:solidFill>
                <a:sysClr val="window" lastClr="FFFFFF"/>
              </a:solidFill>
              <a:effectLst/>
              <a:uLnTx/>
              <a:uFillTx/>
            </a:endParaRPr>
          </a:p>
        </p:txBody>
      </p:sp>
      <p:sp>
        <p:nvSpPr>
          <p:cNvPr id="187" name="Rounded Rectangle 18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02:09</a:t>
            </a:r>
            <a:endParaRPr kumimoji="0" lang="en-US" sz="3600" b="0" i="0" u="none" strike="noStrike" kern="0" cap="none" spc="0" normalizeH="0" baseline="0" noProof="0">
              <a:ln>
                <a:noFill/>
              </a:ln>
              <a:solidFill>
                <a:sysClr val="window" lastClr="FFFFFF"/>
              </a:solidFill>
              <a:effectLst/>
              <a:uLnTx/>
              <a:uFillTx/>
            </a:endParaRPr>
          </a:p>
        </p:txBody>
      </p:sp>
      <p:sp>
        <p:nvSpPr>
          <p:cNvPr id="188" name="Rounded Rectangle 18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02:08</a:t>
            </a:r>
            <a:endParaRPr kumimoji="0" lang="en-US" sz="3600" b="0" i="0" u="none" strike="noStrike" kern="0" cap="none" spc="0" normalizeH="0" baseline="0" noProof="0">
              <a:ln>
                <a:noFill/>
              </a:ln>
              <a:solidFill>
                <a:sysClr val="window" lastClr="FFFFFF"/>
              </a:solidFill>
              <a:effectLst/>
              <a:uLnTx/>
              <a:uFillTx/>
            </a:endParaRPr>
          </a:p>
        </p:txBody>
      </p:sp>
      <p:sp>
        <p:nvSpPr>
          <p:cNvPr id="189" name="Rounded Rectangle 18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02:07</a:t>
            </a:r>
            <a:endParaRPr kumimoji="0" lang="en-US" sz="3600" b="0" i="0" u="none" strike="noStrike" kern="0" cap="none" spc="0" normalizeH="0" baseline="0" noProof="0">
              <a:ln>
                <a:noFill/>
              </a:ln>
              <a:solidFill>
                <a:sysClr val="window" lastClr="FFFFFF"/>
              </a:solidFill>
              <a:effectLst/>
              <a:uLnTx/>
              <a:uFillTx/>
            </a:endParaRPr>
          </a:p>
        </p:txBody>
      </p:sp>
      <p:sp>
        <p:nvSpPr>
          <p:cNvPr id="190" name="Rounded Rectangle 18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02:06</a:t>
            </a:r>
            <a:endParaRPr kumimoji="0" lang="en-US" sz="3600" b="0" i="0" u="none" strike="noStrike" kern="0" cap="none" spc="0" normalizeH="0" baseline="0" noProof="0">
              <a:ln>
                <a:noFill/>
              </a:ln>
              <a:solidFill>
                <a:sysClr val="window" lastClr="FFFFFF"/>
              </a:solidFill>
              <a:effectLst/>
              <a:uLnTx/>
              <a:uFillTx/>
            </a:endParaRPr>
          </a:p>
        </p:txBody>
      </p:sp>
      <p:sp>
        <p:nvSpPr>
          <p:cNvPr id="191" name="Rounded Rectangle 19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02:05</a:t>
            </a:r>
            <a:endParaRPr kumimoji="0" lang="en-US" sz="3600" b="0" i="0" u="none" strike="noStrike" kern="0" cap="none" spc="0" normalizeH="0" baseline="0" noProof="0">
              <a:ln>
                <a:noFill/>
              </a:ln>
              <a:solidFill>
                <a:sysClr val="window" lastClr="FFFFFF"/>
              </a:solidFill>
              <a:effectLst/>
              <a:uLnTx/>
              <a:uFillTx/>
            </a:endParaRPr>
          </a:p>
        </p:txBody>
      </p:sp>
      <p:sp>
        <p:nvSpPr>
          <p:cNvPr id="192" name="Rounded Rectangle 19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02:04</a:t>
            </a:r>
            <a:endParaRPr kumimoji="0" lang="en-US" sz="3600" b="0" i="0" u="none" strike="noStrike" kern="0" cap="none" spc="0" normalizeH="0" baseline="0" noProof="0">
              <a:ln>
                <a:noFill/>
              </a:ln>
              <a:solidFill>
                <a:sysClr val="window" lastClr="FFFFFF"/>
              </a:solidFill>
              <a:effectLst/>
              <a:uLnTx/>
              <a:uFillTx/>
            </a:endParaRPr>
          </a:p>
        </p:txBody>
      </p:sp>
      <p:sp>
        <p:nvSpPr>
          <p:cNvPr id="193" name="Rounded Rectangle 19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02:03</a:t>
            </a:r>
            <a:endParaRPr kumimoji="0" lang="en-US" sz="3600" b="0" i="0" u="none" strike="noStrike" kern="0" cap="none" spc="0" normalizeH="0" baseline="0" noProof="0">
              <a:ln>
                <a:noFill/>
              </a:ln>
              <a:solidFill>
                <a:sysClr val="window" lastClr="FFFFFF"/>
              </a:solidFill>
              <a:effectLst/>
              <a:uLnTx/>
              <a:uFillTx/>
            </a:endParaRPr>
          </a:p>
        </p:txBody>
      </p:sp>
      <p:sp>
        <p:nvSpPr>
          <p:cNvPr id="194" name="Rounded Rectangle 19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02:02</a:t>
            </a:r>
            <a:endParaRPr kumimoji="0" lang="en-US" sz="3600" b="0" i="0" u="none" strike="noStrike" kern="0" cap="none" spc="0" normalizeH="0" baseline="0" noProof="0">
              <a:ln>
                <a:noFill/>
              </a:ln>
              <a:solidFill>
                <a:sysClr val="window" lastClr="FFFFFF"/>
              </a:solidFill>
              <a:effectLst/>
              <a:uLnTx/>
              <a:uFillTx/>
            </a:endParaRPr>
          </a:p>
        </p:txBody>
      </p:sp>
      <p:sp>
        <p:nvSpPr>
          <p:cNvPr id="195" name="Rounded Rectangle 19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02:01</a:t>
            </a:r>
            <a:endParaRPr kumimoji="0" lang="en-US" sz="3600" b="0" i="0" u="none" strike="noStrike" kern="0" cap="none" spc="0" normalizeH="0" baseline="0" noProof="0">
              <a:ln>
                <a:noFill/>
              </a:ln>
              <a:solidFill>
                <a:sysClr val="window" lastClr="FFFFFF"/>
              </a:solidFill>
              <a:effectLst/>
              <a:uLnTx/>
              <a:uFillTx/>
            </a:endParaRPr>
          </a:p>
        </p:txBody>
      </p:sp>
      <p:sp>
        <p:nvSpPr>
          <p:cNvPr id="196" name="Rounded Rectangle 19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02:00</a:t>
            </a:r>
            <a:endParaRPr kumimoji="0" lang="en-US" sz="3600" b="0" i="0" u="none" strike="noStrike" kern="0" cap="none" spc="0" normalizeH="0" baseline="0" noProof="0">
              <a:ln>
                <a:noFill/>
              </a:ln>
              <a:solidFill>
                <a:sysClr val="window" lastClr="FFFFFF"/>
              </a:solidFill>
              <a:effectLst/>
              <a:uLnTx/>
              <a:uFillTx/>
            </a:endParaRPr>
          </a:p>
        </p:txBody>
      </p:sp>
      <p:sp>
        <p:nvSpPr>
          <p:cNvPr id="197" name="Rounded Rectangle 19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01:59</a:t>
            </a:r>
            <a:endParaRPr kumimoji="0" lang="en-US" sz="3600" b="0" i="0" u="none" strike="noStrike" kern="0" cap="none" spc="0" normalizeH="0" baseline="0" noProof="0">
              <a:ln>
                <a:noFill/>
              </a:ln>
              <a:solidFill>
                <a:sysClr val="window" lastClr="FFFFFF"/>
              </a:solidFill>
              <a:effectLst/>
              <a:uLnTx/>
              <a:uFillTx/>
            </a:endParaRPr>
          </a:p>
        </p:txBody>
      </p:sp>
      <p:sp>
        <p:nvSpPr>
          <p:cNvPr id="198" name="Rounded Rectangle 19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01:58</a:t>
            </a:r>
            <a:endParaRPr kumimoji="0" lang="en-US" sz="3600" b="0" i="0" u="none" strike="noStrike" kern="0" cap="none" spc="0" normalizeH="0" baseline="0" noProof="0">
              <a:ln>
                <a:noFill/>
              </a:ln>
              <a:solidFill>
                <a:sysClr val="window" lastClr="FFFFFF"/>
              </a:solidFill>
              <a:effectLst/>
              <a:uLnTx/>
              <a:uFillTx/>
            </a:endParaRPr>
          </a:p>
        </p:txBody>
      </p:sp>
      <p:sp>
        <p:nvSpPr>
          <p:cNvPr id="199" name="Rounded Rectangle 19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01:57</a:t>
            </a:r>
            <a:endParaRPr kumimoji="0" lang="en-US" sz="3600" b="0" i="0" u="none" strike="noStrike" kern="0" cap="none" spc="0" normalizeH="0" baseline="0" noProof="0">
              <a:ln>
                <a:noFill/>
              </a:ln>
              <a:solidFill>
                <a:sysClr val="window" lastClr="FFFFFF"/>
              </a:solidFill>
              <a:effectLst/>
              <a:uLnTx/>
              <a:uFillTx/>
            </a:endParaRPr>
          </a:p>
        </p:txBody>
      </p:sp>
      <p:sp>
        <p:nvSpPr>
          <p:cNvPr id="200" name="Rounded Rectangle 19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01:56</a:t>
            </a:r>
            <a:endParaRPr kumimoji="0" lang="en-US" sz="3600" b="0" i="0" u="none" strike="noStrike" kern="0" cap="none" spc="0" normalizeH="0" baseline="0" noProof="0">
              <a:ln>
                <a:noFill/>
              </a:ln>
              <a:solidFill>
                <a:sysClr val="window" lastClr="FFFFFF"/>
              </a:solidFill>
              <a:effectLst/>
              <a:uLnTx/>
              <a:uFillTx/>
            </a:endParaRPr>
          </a:p>
        </p:txBody>
      </p:sp>
      <p:sp>
        <p:nvSpPr>
          <p:cNvPr id="201" name="Rounded Rectangle 20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01:55</a:t>
            </a:r>
            <a:endParaRPr kumimoji="0" lang="en-US" sz="3600" b="0" i="0" u="none" strike="noStrike" kern="0" cap="none" spc="0" normalizeH="0" baseline="0" noProof="0">
              <a:ln>
                <a:noFill/>
              </a:ln>
              <a:solidFill>
                <a:sysClr val="window" lastClr="FFFFFF"/>
              </a:solidFill>
              <a:effectLst/>
              <a:uLnTx/>
              <a:uFillTx/>
            </a:endParaRPr>
          </a:p>
        </p:txBody>
      </p:sp>
      <p:sp>
        <p:nvSpPr>
          <p:cNvPr id="202" name="Rounded Rectangle 20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01:54</a:t>
            </a:r>
            <a:endParaRPr kumimoji="0" lang="en-US" sz="3600" b="0" i="0" u="none" strike="noStrike" kern="0" cap="none" spc="0" normalizeH="0" baseline="0" noProof="0">
              <a:ln>
                <a:noFill/>
              </a:ln>
              <a:solidFill>
                <a:sysClr val="window" lastClr="FFFFFF"/>
              </a:solidFill>
              <a:effectLst/>
              <a:uLnTx/>
              <a:uFillTx/>
            </a:endParaRPr>
          </a:p>
        </p:txBody>
      </p:sp>
      <p:sp>
        <p:nvSpPr>
          <p:cNvPr id="203" name="Rounded Rectangle 20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01:53</a:t>
            </a:r>
            <a:endParaRPr kumimoji="0" lang="en-US" sz="3600" b="0" i="0" u="none" strike="noStrike" kern="0" cap="none" spc="0" normalizeH="0" baseline="0" noProof="0">
              <a:ln>
                <a:noFill/>
              </a:ln>
              <a:solidFill>
                <a:sysClr val="window" lastClr="FFFFFF"/>
              </a:solidFill>
              <a:effectLst/>
              <a:uLnTx/>
              <a:uFillTx/>
            </a:endParaRPr>
          </a:p>
        </p:txBody>
      </p:sp>
      <p:sp>
        <p:nvSpPr>
          <p:cNvPr id="204" name="Rounded Rectangle 20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01:52</a:t>
            </a:r>
            <a:endParaRPr kumimoji="0" lang="en-US" sz="3600" b="0" i="0" u="none" strike="noStrike" kern="0" cap="none" spc="0" normalizeH="0" baseline="0" noProof="0">
              <a:ln>
                <a:noFill/>
              </a:ln>
              <a:solidFill>
                <a:sysClr val="window" lastClr="FFFFFF"/>
              </a:solidFill>
              <a:effectLst/>
              <a:uLnTx/>
              <a:uFillTx/>
            </a:endParaRPr>
          </a:p>
        </p:txBody>
      </p:sp>
      <p:sp>
        <p:nvSpPr>
          <p:cNvPr id="205" name="Rounded Rectangle 20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01:51</a:t>
            </a:r>
            <a:endParaRPr kumimoji="0" lang="en-US" sz="3600" b="0" i="0" u="none" strike="noStrike" kern="0" cap="none" spc="0" normalizeH="0" baseline="0" noProof="0">
              <a:ln>
                <a:noFill/>
              </a:ln>
              <a:solidFill>
                <a:sysClr val="window" lastClr="FFFFFF"/>
              </a:solidFill>
              <a:effectLst/>
              <a:uLnTx/>
              <a:uFillTx/>
            </a:endParaRPr>
          </a:p>
        </p:txBody>
      </p:sp>
      <p:sp>
        <p:nvSpPr>
          <p:cNvPr id="206" name="Rounded Rectangle 20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01:50</a:t>
            </a:r>
            <a:endParaRPr kumimoji="0" lang="en-US" sz="3600" b="0" i="0" u="none" strike="noStrike" kern="0" cap="none" spc="0" normalizeH="0" baseline="0" noProof="0">
              <a:ln>
                <a:noFill/>
              </a:ln>
              <a:solidFill>
                <a:sysClr val="window" lastClr="FFFFFF"/>
              </a:solidFill>
              <a:effectLst/>
              <a:uLnTx/>
              <a:uFillTx/>
            </a:endParaRPr>
          </a:p>
        </p:txBody>
      </p:sp>
      <p:sp>
        <p:nvSpPr>
          <p:cNvPr id="207" name="Rounded Rectangle 20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01:49</a:t>
            </a:r>
            <a:endParaRPr kumimoji="0" lang="en-US" sz="3600" b="0" i="0" u="none" strike="noStrike" kern="0" cap="none" spc="0" normalizeH="0" baseline="0" noProof="0">
              <a:ln>
                <a:noFill/>
              </a:ln>
              <a:solidFill>
                <a:sysClr val="window" lastClr="FFFFFF"/>
              </a:solidFill>
              <a:effectLst/>
              <a:uLnTx/>
              <a:uFillTx/>
            </a:endParaRPr>
          </a:p>
        </p:txBody>
      </p:sp>
      <p:sp>
        <p:nvSpPr>
          <p:cNvPr id="208" name="Rounded Rectangle 20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01:48</a:t>
            </a:r>
            <a:endParaRPr kumimoji="0" lang="en-US" sz="3600" b="0" i="0" u="none" strike="noStrike" kern="0" cap="none" spc="0" normalizeH="0" baseline="0" noProof="0">
              <a:ln>
                <a:noFill/>
              </a:ln>
              <a:solidFill>
                <a:sysClr val="window" lastClr="FFFFFF"/>
              </a:solidFill>
              <a:effectLst/>
              <a:uLnTx/>
              <a:uFillTx/>
            </a:endParaRPr>
          </a:p>
        </p:txBody>
      </p:sp>
      <p:sp>
        <p:nvSpPr>
          <p:cNvPr id="209" name="Rounded Rectangle 20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01:47</a:t>
            </a:r>
            <a:endParaRPr kumimoji="0" lang="en-US" sz="3600" b="0" i="0" u="none" strike="noStrike" kern="0" cap="none" spc="0" normalizeH="0" baseline="0" noProof="0">
              <a:ln>
                <a:noFill/>
              </a:ln>
              <a:solidFill>
                <a:sysClr val="window" lastClr="FFFFFF"/>
              </a:solidFill>
              <a:effectLst/>
              <a:uLnTx/>
              <a:uFillTx/>
            </a:endParaRPr>
          </a:p>
        </p:txBody>
      </p:sp>
      <p:sp>
        <p:nvSpPr>
          <p:cNvPr id="210" name="Rounded Rectangle 20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01:46</a:t>
            </a:r>
            <a:endParaRPr kumimoji="0" lang="en-US" sz="3600" b="0" i="0" u="none" strike="noStrike" kern="0" cap="none" spc="0" normalizeH="0" baseline="0" noProof="0">
              <a:ln>
                <a:noFill/>
              </a:ln>
              <a:solidFill>
                <a:sysClr val="window" lastClr="FFFFFF"/>
              </a:solidFill>
              <a:effectLst/>
              <a:uLnTx/>
              <a:uFillTx/>
            </a:endParaRPr>
          </a:p>
        </p:txBody>
      </p:sp>
      <p:sp>
        <p:nvSpPr>
          <p:cNvPr id="211" name="Rounded Rectangle 21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01:45</a:t>
            </a:r>
            <a:endParaRPr kumimoji="0" lang="en-US" sz="3600" b="0" i="0" u="none" strike="noStrike" kern="0" cap="none" spc="0" normalizeH="0" baseline="0" noProof="0">
              <a:ln>
                <a:noFill/>
              </a:ln>
              <a:solidFill>
                <a:sysClr val="window" lastClr="FFFFFF"/>
              </a:solidFill>
              <a:effectLst/>
              <a:uLnTx/>
              <a:uFillTx/>
            </a:endParaRPr>
          </a:p>
        </p:txBody>
      </p:sp>
      <p:sp>
        <p:nvSpPr>
          <p:cNvPr id="212" name="Rounded Rectangle 21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01:44</a:t>
            </a:r>
            <a:endParaRPr kumimoji="0" lang="en-US" sz="3600" b="0" i="0" u="none" strike="noStrike" kern="0" cap="none" spc="0" normalizeH="0" baseline="0" noProof="0">
              <a:ln>
                <a:noFill/>
              </a:ln>
              <a:solidFill>
                <a:sysClr val="window" lastClr="FFFFFF"/>
              </a:solidFill>
              <a:effectLst/>
              <a:uLnTx/>
              <a:uFillTx/>
            </a:endParaRPr>
          </a:p>
        </p:txBody>
      </p:sp>
      <p:sp>
        <p:nvSpPr>
          <p:cNvPr id="213" name="Rounded Rectangle 21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01:43</a:t>
            </a:r>
            <a:endParaRPr kumimoji="0" lang="en-US" sz="3600" b="0" i="0" u="none" strike="noStrike" kern="0" cap="none" spc="0" normalizeH="0" baseline="0" noProof="0">
              <a:ln>
                <a:noFill/>
              </a:ln>
              <a:solidFill>
                <a:sysClr val="window" lastClr="FFFFFF"/>
              </a:solidFill>
              <a:effectLst/>
              <a:uLnTx/>
              <a:uFillTx/>
            </a:endParaRPr>
          </a:p>
        </p:txBody>
      </p:sp>
      <p:sp>
        <p:nvSpPr>
          <p:cNvPr id="214" name="Rounded Rectangle 21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01:42</a:t>
            </a:r>
            <a:endParaRPr kumimoji="0" lang="en-US" sz="3600" b="0" i="0" u="none" strike="noStrike" kern="0" cap="none" spc="0" normalizeH="0" baseline="0" noProof="0">
              <a:ln>
                <a:noFill/>
              </a:ln>
              <a:solidFill>
                <a:sysClr val="window" lastClr="FFFFFF"/>
              </a:solidFill>
              <a:effectLst/>
              <a:uLnTx/>
              <a:uFillTx/>
            </a:endParaRPr>
          </a:p>
        </p:txBody>
      </p:sp>
      <p:sp>
        <p:nvSpPr>
          <p:cNvPr id="215" name="Rounded Rectangle 21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01:41</a:t>
            </a:r>
            <a:endParaRPr kumimoji="0" lang="en-US" sz="3600" b="0" i="0" u="none" strike="noStrike" kern="0" cap="none" spc="0" normalizeH="0" baseline="0" noProof="0">
              <a:ln>
                <a:noFill/>
              </a:ln>
              <a:solidFill>
                <a:sysClr val="window" lastClr="FFFFFF"/>
              </a:solidFill>
              <a:effectLst/>
              <a:uLnTx/>
              <a:uFillTx/>
            </a:endParaRPr>
          </a:p>
        </p:txBody>
      </p:sp>
      <p:sp>
        <p:nvSpPr>
          <p:cNvPr id="216" name="Rounded Rectangle 21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01:40</a:t>
            </a:r>
            <a:endParaRPr kumimoji="0" lang="en-US" sz="3600" b="0" i="0" u="none" strike="noStrike" kern="0" cap="none" spc="0" normalizeH="0" baseline="0" noProof="0">
              <a:ln>
                <a:noFill/>
              </a:ln>
              <a:solidFill>
                <a:sysClr val="window" lastClr="FFFFFF"/>
              </a:solidFill>
              <a:effectLst/>
              <a:uLnTx/>
              <a:uFillTx/>
            </a:endParaRPr>
          </a:p>
        </p:txBody>
      </p:sp>
      <p:sp>
        <p:nvSpPr>
          <p:cNvPr id="217" name="Rounded Rectangle 21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01:39</a:t>
            </a:r>
            <a:endParaRPr kumimoji="0" lang="en-US" sz="3600" b="0" i="0" u="none" strike="noStrike" kern="0" cap="none" spc="0" normalizeH="0" baseline="0" noProof="0">
              <a:ln>
                <a:noFill/>
              </a:ln>
              <a:solidFill>
                <a:sysClr val="window" lastClr="FFFFFF"/>
              </a:solidFill>
              <a:effectLst/>
              <a:uLnTx/>
              <a:uFillTx/>
            </a:endParaRPr>
          </a:p>
        </p:txBody>
      </p:sp>
      <p:sp>
        <p:nvSpPr>
          <p:cNvPr id="218" name="Rounded Rectangle 21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01:38</a:t>
            </a:r>
            <a:endParaRPr kumimoji="0" lang="en-US" sz="3600" b="0" i="0" u="none" strike="noStrike" kern="0" cap="none" spc="0" normalizeH="0" baseline="0" noProof="0">
              <a:ln>
                <a:noFill/>
              </a:ln>
              <a:solidFill>
                <a:sysClr val="window" lastClr="FFFFFF"/>
              </a:solidFill>
              <a:effectLst/>
              <a:uLnTx/>
              <a:uFillTx/>
            </a:endParaRPr>
          </a:p>
        </p:txBody>
      </p:sp>
      <p:sp>
        <p:nvSpPr>
          <p:cNvPr id="219" name="Rounded Rectangle 21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01:37</a:t>
            </a:r>
            <a:endParaRPr kumimoji="0" lang="en-US" sz="3600" b="0" i="0" u="none" strike="noStrike" kern="0" cap="none" spc="0" normalizeH="0" baseline="0" noProof="0">
              <a:ln>
                <a:noFill/>
              </a:ln>
              <a:solidFill>
                <a:sysClr val="window" lastClr="FFFFFF"/>
              </a:solidFill>
              <a:effectLst/>
              <a:uLnTx/>
              <a:uFillTx/>
            </a:endParaRPr>
          </a:p>
        </p:txBody>
      </p:sp>
      <p:sp>
        <p:nvSpPr>
          <p:cNvPr id="220" name="Rounded Rectangle 21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01:36</a:t>
            </a:r>
            <a:endParaRPr kumimoji="0" lang="en-US" sz="3600" b="0" i="0" u="none" strike="noStrike" kern="0" cap="none" spc="0" normalizeH="0" baseline="0" noProof="0">
              <a:ln>
                <a:noFill/>
              </a:ln>
              <a:solidFill>
                <a:sysClr val="window" lastClr="FFFFFF"/>
              </a:solidFill>
              <a:effectLst/>
              <a:uLnTx/>
              <a:uFillTx/>
            </a:endParaRPr>
          </a:p>
        </p:txBody>
      </p:sp>
      <p:sp>
        <p:nvSpPr>
          <p:cNvPr id="221" name="Rounded Rectangle 22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01:35</a:t>
            </a:r>
            <a:endParaRPr kumimoji="0" lang="en-US" sz="3600" b="0" i="0" u="none" strike="noStrike" kern="0" cap="none" spc="0" normalizeH="0" baseline="0" noProof="0">
              <a:ln>
                <a:noFill/>
              </a:ln>
              <a:solidFill>
                <a:sysClr val="window" lastClr="FFFFFF"/>
              </a:solidFill>
              <a:effectLst/>
              <a:uLnTx/>
              <a:uFillTx/>
            </a:endParaRPr>
          </a:p>
        </p:txBody>
      </p:sp>
      <p:sp>
        <p:nvSpPr>
          <p:cNvPr id="222" name="Rounded Rectangle 22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01:34</a:t>
            </a:r>
            <a:endParaRPr kumimoji="0" lang="en-US" sz="3600" b="0" i="0" u="none" strike="noStrike" kern="0" cap="none" spc="0" normalizeH="0" baseline="0" noProof="0">
              <a:ln>
                <a:noFill/>
              </a:ln>
              <a:solidFill>
                <a:sysClr val="window" lastClr="FFFFFF"/>
              </a:solidFill>
              <a:effectLst/>
              <a:uLnTx/>
              <a:uFillTx/>
            </a:endParaRPr>
          </a:p>
        </p:txBody>
      </p:sp>
      <p:sp>
        <p:nvSpPr>
          <p:cNvPr id="223" name="Rounded Rectangle 22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01:33</a:t>
            </a:r>
            <a:endParaRPr kumimoji="0" lang="en-US" sz="3600" b="0" i="0" u="none" strike="noStrike" kern="0" cap="none" spc="0" normalizeH="0" baseline="0" noProof="0">
              <a:ln>
                <a:noFill/>
              </a:ln>
              <a:solidFill>
                <a:sysClr val="window" lastClr="FFFFFF"/>
              </a:solidFill>
              <a:effectLst/>
              <a:uLnTx/>
              <a:uFillTx/>
            </a:endParaRPr>
          </a:p>
        </p:txBody>
      </p:sp>
      <p:sp>
        <p:nvSpPr>
          <p:cNvPr id="224" name="Rounded Rectangle 22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01:32</a:t>
            </a:r>
            <a:endParaRPr kumimoji="0" lang="en-US" sz="3600" b="0" i="0" u="none" strike="noStrike" kern="0" cap="none" spc="0" normalizeH="0" baseline="0" noProof="0">
              <a:ln>
                <a:noFill/>
              </a:ln>
              <a:solidFill>
                <a:sysClr val="window" lastClr="FFFFFF"/>
              </a:solidFill>
              <a:effectLst/>
              <a:uLnTx/>
              <a:uFillTx/>
            </a:endParaRPr>
          </a:p>
        </p:txBody>
      </p:sp>
      <p:sp>
        <p:nvSpPr>
          <p:cNvPr id="225" name="Rounded Rectangle 22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01:31</a:t>
            </a:r>
            <a:endParaRPr kumimoji="0" lang="en-US" sz="3600" b="0" i="0" u="none" strike="noStrike" kern="0" cap="none" spc="0" normalizeH="0" baseline="0" noProof="0">
              <a:ln>
                <a:noFill/>
              </a:ln>
              <a:solidFill>
                <a:sysClr val="window" lastClr="FFFFFF"/>
              </a:solidFill>
              <a:effectLst/>
              <a:uLnTx/>
              <a:uFillTx/>
            </a:endParaRPr>
          </a:p>
        </p:txBody>
      </p:sp>
      <p:sp>
        <p:nvSpPr>
          <p:cNvPr id="226" name="Rounded Rectangle 22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01:30</a:t>
            </a:r>
            <a:endParaRPr kumimoji="0" lang="en-US" sz="3600" b="0" i="0" u="none" strike="noStrike" kern="0" cap="none" spc="0" normalizeH="0" baseline="0" noProof="0">
              <a:ln>
                <a:noFill/>
              </a:ln>
              <a:solidFill>
                <a:sysClr val="window" lastClr="FFFFFF"/>
              </a:solidFill>
              <a:effectLst/>
              <a:uLnTx/>
              <a:uFillTx/>
            </a:endParaRPr>
          </a:p>
        </p:txBody>
      </p:sp>
      <p:sp>
        <p:nvSpPr>
          <p:cNvPr id="227" name="Rounded Rectangle 22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01:29</a:t>
            </a:r>
            <a:endParaRPr kumimoji="0" lang="en-US" sz="3600" b="0" i="0" u="none" strike="noStrike" kern="0" cap="none" spc="0" normalizeH="0" baseline="0" noProof="0">
              <a:ln>
                <a:noFill/>
              </a:ln>
              <a:solidFill>
                <a:sysClr val="window" lastClr="FFFFFF"/>
              </a:solidFill>
              <a:effectLst/>
              <a:uLnTx/>
              <a:uFillTx/>
            </a:endParaRPr>
          </a:p>
        </p:txBody>
      </p:sp>
      <p:sp>
        <p:nvSpPr>
          <p:cNvPr id="228" name="Rounded Rectangle 22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01:28</a:t>
            </a:r>
            <a:endParaRPr kumimoji="0" lang="en-US" sz="3600" b="0" i="0" u="none" strike="noStrike" kern="0" cap="none" spc="0" normalizeH="0" baseline="0" noProof="0">
              <a:ln>
                <a:noFill/>
              </a:ln>
              <a:solidFill>
                <a:sysClr val="window" lastClr="FFFFFF"/>
              </a:solidFill>
              <a:effectLst/>
              <a:uLnTx/>
              <a:uFillTx/>
            </a:endParaRPr>
          </a:p>
        </p:txBody>
      </p:sp>
      <p:sp>
        <p:nvSpPr>
          <p:cNvPr id="229" name="Rounded Rectangle 22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01:27</a:t>
            </a:r>
            <a:endParaRPr kumimoji="0" lang="en-US" sz="3600" b="0" i="0" u="none" strike="noStrike" kern="0" cap="none" spc="0" normalizeH="0" baseline="0" noProof="0">
              <a:ln>
                <a:noFill/>
              </a:ln>
              <a:solidFill>
                <a:sysClr val="window" lastClr="FFFFFF"/>
              </a:solidFill>
              <a:effectLst/>
              <a:uLnTx/>
              <a:uFillTx/>
            </a:endParaRPr>
          </a:p>
        </p:txBody>
      </p:sp>
      <p:sp>
        <p:nvSpPr>
          <p:cNvPr id="230" name="Rounded Rectangle 22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01:26</a:t>
            </a:r>
            <a:endParaRPr kumimoji="0" lang="en-US" sz="3600" b="0" i="0" u="none" strike="noStrike" kern="0" cap="none" spc="0" normalizeH="0" baseline="0" noProof="0">
              <a:ln>
                <a:noFill/>
              </a:ln>
              <a:solidFill>
                <a:sysClr val="window" lastClr="FFFFFF"/>
              </a:solidFill>
              <a:effectLst/>
              <a:uLnTx/>
              <a:uFillTx/>
            </a:endParaRPr>
          </a:p>
        </p:txBody>
      </p:sp>
      <p:sp>
        <p:nvSpPr>
          <p:cNvPr id="231" name="Rounded Rectangle 23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01:25</a:t>
            </a:r>
            <a:endParaRPr kumimoji="0" lang="en-US" sz="3600" b="0" i="0" u="none" strike="noStrike" kern="0" cap="none" spc="0" normalizeH="0" baseline="0" noProof="0">
              <a:ln>
                <a:noFill/>
              </a:ln>
              <a:solidFill>
                <a:sysClr val="window" lastClr="FFFFFF"/>
              </a:solidFill>
              <a:effectLst/>
              <a:uLnTx/>
              <a:uFillTx/>
            </a:endParaRPr>
          </a:p>
        </p:txBody>
      </p:sp>
      <p:sp>
        <p:nvSpPr>
          <p:cNvPr id="232" name="Rounded Rectangle 23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01:24</a:t>
            </a:r>
            <a:endParaRPr kumimoji="0" lang="en-US" sz="3600" b="0" i="0" u="none" strike="noStrike" kern="0" cap="none" spc="0" normalizeH="0" baseline="0" noProof="0">
              <a:ln>
                <a:noFill/>
              </a:ln>
              <a:solidFill>
                <a:sysClr val="window" lastClr="FFFFFF"/>
              </a:solidFill>
              <a:effectLst/>
              <a:uLnTx/>
              <a:uFillTx/>
            </a:endParaRPr>
          </a:p>
        </p:txBody>
      </p:sp>
      <p:sp>
        <p:nvSpPr>
          <p:cNvPr id="233" name="Rounded Rectangle 23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01:23</a:t>
            </a:r>
            <a:endParaRPr kumimoji="0" lang="en-US" sz="3600" b="0" i="0" u="none" strike="noStrike" kern="0" cap="none" spc="0" normalizeH="0" baseline="0" noProof="0">
              <a:ln>
                <a:noFill/>
              </a:ln>
              <a:solidFill>
                <a:sysClr val="window" lastClr="FFFFFF"/>
              </a:solidFill>
              <a:effectLst/>
              <a:uLnTx/>
              <a:uFillTx/>
            </a:endParaRPr>
          </a:p>
        </p:txBody>
      </p:sp>
      <p:sp>
        <p:nvSpPr>
          <p:cNvPr id="234" name="Rounded Rectangle 23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01:22</a:t>
            </a:r>
            <a:endParaRPr kumimoji="0" lang="en-US" sz="3600" b="0" i="0" u="none" strike="noStrike" kern="0" cap="none" spc="0" normalizeH="0" baseline="0" noProof="0">
              <a:ln>
                <a:noFill/>
              </a:ln>
              <a:solidFill>
                <a:sysClr val="window" lastClr="FFFFFF"/>
              </a:solidFill>
              <a:effectLst/>
              <a:uLnTx/>
              <a:uFillTx/>
            </a:endParaRPr>
          </a:p>
        </p:txBody>
      </p:sp>
      <p:sp>
        <p:nvSpPr>
          <p:cNvPr id="235" name="Rounded Rectangle 23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01:21</a:t>
            </a:r>
            <a:endParaRPr kumimoji="0" lang="en-US" sz="3600" b="0" i="0" u="none" strike="noStrike" kern="0" cap="none" spc="0" normalizeH="0" baseline="0" noProof="0">
              <a:ln>
                <a:noFill/>
              </a:ln>
              <a:solidFill>
                <a:sysClr val="window" lastClr="FFFFFF"/>
              </a:solidFill>
              <a:effectLst/>
              <a:uLnTx/>
              <a:uFillTx/>
            </a:endParaRPr>
          </a:p>
        </p:txBody>
      </p:sp>
      <p:sp>
        <p:nvSpPr>
          <p:cNvPr id="236" name="Rounded Rectangle 23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01:20</a:t>
            </a:r>
            <a:endParaRPr kumimoji="0" lang="en-US" sz="3600" b="0" i="0" u="none" strike="noStrike" kern="0" cap="none" spc="0" normalizeH="0" baseline="0" noProof="0">
              <a:ln>
                <a:noFill/>
              </a:ln>
              <a:solidFill>
                <a:sysClr val="window" lastClr="FFFFFF"/>
              </a:solidFill>
              <a:effectLst/>
              <a:uLnTx/>
              <a:uFillTx/>
            </a:endParaRPr>
          </a:p>
        </p:txBody>
      </p:sp>
      <p:sp>
        <p:nvSpPr>
          <p:cNvPr id="237" name="Rounded Rectangle 23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01:19</a:t>
            </a:r>
            <a:endParaRPr kumimoji="0" lang="en-US" sz="3600" b="0" i="0" u="none" strike="noStrike" kern="0" cap="none" spc="0" normalizeH="0" baseline="0" noProof="0">
              <a:ln>
                <a:noFill/>
              </a:ln>
              <a:solidFill>
                <a:sysClr val="window" lastClr="FFFFFF"/>
              </a:solidFill>
              <a:effectLst/>
              <a:uLnTx/>
              <a:uFillTx/>
            </a:endParaRPr>
          </a:p>
        </p:txBody>
      </p:sp>
      <p:sp>
        <p:nvSpPr>
          <p:cNvPr id="238" name="Rounded Rectangle 23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01:18</a:t>
            </a:r>
            <a:endParaRPr kumimoji="0" lang="en-US" sz="3600" b="0" i="0" u="none" strike="noStrike" kern="0" cap="none" spc="0" normalizeH="0" baseline="0" noProof="0">
              <a:ln>
                <a:noFill/>
              </a:ln>
              <a:solidFill>
                <a:sysClr val="window" lastClr="FFFFFF"/>
              </a:solidFill>
              <a:effectLst/>
              <a:uLnTx/>
              <a:uFillTx/>
            </a:endParaRPr>
          </a:p>
        </p:txBody>
      </p:sp>
      <p:sp>
        <p:nvSpPr>
          <p:cNvPr id="239" name="Rounded Rectangle 23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01:17</a:t>
            </a:r>
            <a:endParaRPr kumimoji="0" lang="en-US" sz="3600" b="0" i="0" u="none" strike="noStrike" kern="0" cap="none" spc="0" normalizeH="0" baseline="0" noProof="0">
              <a:ln>
                <a:noFill/>
              </a:ln>
              <a:solidFill>
                <a:sysClr val="window" lastClr="FFFFFF"/>
              </a:solidFill>
              <a:effectLst/>
              <a:uLnTx/>
              <a:uFillTx/>
            </a:endParaRPr>
          </a:p>
        </p:txBody>
      </p:sp>
      <p:sp>
        <p:nvSpPr>
          <p:cNvPr id="240" name="Rounded Rectangle 23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01:16</a:t>
            </a:r>
            <a:endParaRPr kumimoji="0" lang="en-US" sz="3600" b="0" i="0" u="none" strike="noStrike" kern="0" cap="none" spc="0" normalizeH="0" baseline="0" noProof="0">
              <a:ln>
                <a:noFill/>
              </a:ln>
              <a:solidFill>
                <a:sysClr val="window" lastClr="FFFFFF"/>
              </a:solidFill>
              <a:effectLst/>
              <a:uLnTx/>
              <a:uFillTx/>
            </a:endParaRPr>
          </a:p>
        </p:txBody>
      </p:sp>
      <p:sp>
        <p:nvSpPr>
          <p:cNvPr id="241" name="Rounded Rectangle 24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01:15</a:t>
            </a:r>
            <a:endParaRPr kumimoji="0" lang="en-US" sz="3600" b="0" i="0" u="none" strike="noStrike" kern="0" cap="none" spc="0" normalizeH="0" baseline="0" noProof="0">
              <a:ln>
                <a:noFill/>
              </a:ln>
              <a:solidFill>
                <a:sysClr val="window" lastClr="FFFFFF"/>
              </a:solidFill>
              <a:effectLst/>
              <a:uLnTx/>
              <a:uFillTx/>
            </a:endParaRPr>
          </a:p>
        </p:txBody>
      </p:sp>
      <p:sp>
        <p:nvSpPr>
          <p:cNvPr id="242" name="Rounded Rectangle 24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01:14</a:t>
            </a:r>
            <a:endParaRPr kumimoji="0" lang="en-US" sz="3600" b="0" i="0" u="none" strike="noStrike" kern="0" cap="none" spc="0" normalizeH="0" baseline="0" noProof="0">
              <a:ln>
                <a:noFill/>
              </a:ln>
              <a:solidFill>
                <a:sysClr val="window" lastClr="FFFFFF"/>
              </a:solidFill>
              <a:effectLst/>
              <a:uLnTx/>
              <a:uFillTx/>
            </a:endParaRPr>
          </a:p>
        </p:txBody>
      </p:sp>
      <p:sp>
        <p:nvSpPr>
          <p:cNvPr id="243" name="Rounded Rectangle 24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01:13</a:t>
            </a:r>
            <a:endParaRPr kumimoji="0" lang="en-US" sz="3600" b="0" i="0" u="none" strike="noStrike" kern="0" cap="none" spc="0" normalizeH="0" baseline="0" noProof="0">
              <a:ln>
                <a:noFill/>
              </a:ln>
              <a:solidFill>
                <a:sysClr val="window" lastClr="FFFFFF"/>
              </a:solidFill>
              <a:effectLst/>
              <a:uLnTx/>
              <a:uFillTx/>
            </a:endParaRPr>
          </a:p>
        </p:txBody>
      </p:sp>
      <p:sp>
        <p:nvSpPr>
          <p:cNvPr id="244" name="Rounded Rectangle 24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01:12</a:t>
            </a:r>
            <a:endParaRPr kumimoji="0" lang="en-US" sz="3600" b="0" i="0" u="none" strike="noStrike" kern="0" cap="none" spc="0" normalizeH="0" baseline="0" noProof="0">
              <a:ln>
                <a:noFill/>
              </a:ln>
              <a:solidFill>
                <a:sysClr val="window" lastClr="FFFFFF"/>
              </a:solidFill>
              <a:effectLst/>
              <a:uLnTx/>
              <a:uFillTx/>
            </a:endParaRPr>
          </a:p>
        </p:txBody>
      </p:sp>
      <p:sp>
        <p:nvSpPr>
          <p:cNvPr id="245" name="Rounded Rectangle 24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01:11</a:t>
            </a:r>
            <a:endParaRPr kumimoji="0" lang="en-US" sz="3600" b="0" i="0" u="none" strike="noStrike" kern="0" cap="none" spc="0" normalizeH="0" baseline="0" noProof="0">
              <a:ln>
                <a:noFill/>
              </a:ln>
              <a:solidFill>
                <a:sysClr val="window" lastClr="FFFFFF"/>
              </a:solidFill>
              <a:effectLst/>
              <a:uLnTx/>
              <a:uFillTx/>
            </a:endParaRPr>
          </a:p>
        </p:txBody>
      </p:sp>
      <p:sp>
        <p:nvSpPr>
          <p:cNvPr id="246" name="Rounded Rectangle 24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01:10</a:t>
            </a:r>
            <a:endParaRPr kumimoji="0" lang="en-US" sz="3600" b="0" i="0" u="none" strike="noStrike" kern="0" cap="none" spc="0" normalizeH="0" baseline="0" noProof="0">
              <a:ln>
                <a:noFill/>
              </a:ln>
              <a:solidFill>
                <a:sysClr val="window" lastClr="FFFFFF"/>
              </a:solidFill>
              <a:effectLst/>
              <a:uLnTx/>
              <a:uFillTx/>
            </a:endParaRPr>
          </a:p>
        </p:txBody>
      </p:sp>
      <p:sp>
        <p:nvSpPr>
          <p:cNvPr id="247" name="Rounded Rectangle 24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01:09</a:t>
            </a:r>
            <a:endParaRPr kumimoji="0" lang="en-US" sz="3600" b="0" i="0" u="none" strike="noStrike" kern="0" cap="none" spc="0" normalizeH="0" baseline="0" noProof="0">
              <a:ln>
                <a:noFill/>
              </a:ln>
              <a:solidFill>
                <a:sysClr val="window" lastClr="FFFFFF"/>
              </a:solidFill>
              <a:effectLst/>
              <a:uLnTx/>
              <a:uFillTx/>
            </a:endParaRPr>
          </a:p>
        </p:txBody>
      </p:sp>
      <p:sp>
        <p:nvSpPr>
          <p:cNvPr id="248" name="Rounded Rectangle 24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01:08</a:t>
            </a:r>
            <a:endParaRPr kumimoji="0" lang="en-US" sz="3600" b="0" i="0" u="none" strike="noStrike" kern="0" cap="none" spc="0" normalizeH="0" baseline="0" noProof="0">
              <a:ln>
                <a:noFill/>
              </a:ln>
              <a:solidFill>
                <a:sysClr val="window" lastClr="FFFFFF"/>
              </a:solidFill>
              <a:effectLst/>
              <a:uLnTx/>
              <a:uFillTx/>
            </a:endParaRPr>
          </a:p>
        </p:txBody>
      </p:sp>
      <p:sp>
        <p:nvSpPr>
          <p:cNvPr id="249" name="Rounded Rectangle 24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01:07</a:t>
            </a:r>
            <a:endParaRPr kumimoji="0" lang="en-US" sz="3600" b="0" i="0" u="none" strike="noStrike" kern="0" cap="none" spc="0" normalizeH="0" baseline="0" noProof="0">
              <a:ln>
                <a:noFill/>
              </a:ln>
              <a:solidFill>
                <a:sysClr val="window" lastClr="FFFFFF"/>
              </a:solidFill>
              <a:effectLst/>
              <a:uLnTx/>
              <a:uFillTx/>
            </a:endParaRPr>
          </a:p>
        </p:txBody>
      </p:sp>
      <p:sp>
        <p:nvSpPr>
          <p:cNvPr id="250" name="Rounded Rectangle 24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01:06</a:t>
            </a:r>
            <a:endParaRPr kumimoji="0" lang="en-US" sz="3600" b="0" i="0" u="none" strike="noStrike" kern="0" cap="none" spc="0" normalizeH="0" baseline="0" noProof="0">
              <a:ln>
                <a:noFill/>
              </a:ln>
              <a:solidFill>
                <a:sysClr val="window" lastClr="FFFFFF"/>
              </a:solidFill>
              <a:effectLst/>
              <a:uLnTx/>
              <a:uFillTx/>
            </a:endParaRPr>
          </a:p>
        </p:txBody>
      </p:sp>
      <p:sp>
        <p:nvSpPr>
          <p:cNvPr id="251" name="Rounded Rectangle 25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01:05</a:t>
            </a:r>
            <a:endParaRPr kumimoji="0" lang="en-US" sz="3600" b="0" i="0" u="none" strike="noStrike" kern="0" cap="none" spc="0" normalizeH="0" baseline="0" noProof="0">
              <a:ln>
                <a:noFill/>
              </a:ln>
              <a:solidFill>
                <a:sysClr val="window" lastClr="FFFFFF"/>
              </a:solidFill>
              <a:effectLst/>
              <a:uLnTx/>
              <a:uFillTx/>
            </a:endParaRPr>
          </a:p>
        </p:txBody>
      </p:sp>
      <p:sp>
        <p:nvSpPr>
          <p:cNvPr id="252" name="Rounded Rectangle 25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01:04</a:t>
            </a:r>
            <a:endParaRPr kumimoji="0" lang="en-US" sz="3600" b="0" i="0" u="none" strike="noStrike" kern="0" cap="none" spc="0" normalizeH="0" baseline="0" noProof="0">
              <a:ln>
                <a:noFill/>
              </a:ln>
              <a:solidFill>
                <a:sysClr val="window" lastClr="FFFFFF"/>
              </a:solidFill>
              <a:effectLst/>
              <a:uLnTx/>
              <a:uFillTx/>
            </a:endParaRPr>
          </a:p>
        </p:txBody>
      </p:sp>
      <p:sp>
        <p:nvSpPr>
          <p:cNvPr id="253" name="Rounded Rectangle 25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01:03</a:t>
            </a:r>
            <a:endParaRPr kumimoji="0" lang="en-US" sz="3600" b="0" i="0" u="none" strike="noStrike" kern="0" cap="none" spc="0" normalizeH="0" baseline="0" noProof="0">
              <a:ln>
                <a:noFill/>
              </a:ln>
              <a:solidFill>
                <a:sysClr val="window" lastClr="FFFFFF"/>
              </a:solidFill>
              <a:effectLst/>
              <a:uLnTx/>
              <a:uFillTx/>
            </a:endParaRPr>
          </a:p>
        </p:txBody>
      </p:sp>
      <p:sp>
        <p:nvSpPr>
          <p:cNvPr id="254" name="Rounded Rectangle 25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01:02</a:t>
            </a:r>
            <a:endParaRPr kumimoji="0" lang="en-US" sz="3600" b="0" i="0" u="none" strike="noStrike" kern="0" cap="none" spc="0" normalizeH="0" baseline="0" noProof="0">
              <a:ln>
                <a:noFill/>
              </a:ln>
              <a:solidFill>
                <a:sysClr val="window" lastClr="FFFFFF"/>
              </a:solidFill>
              <a:effectLst/>
              <a:uLnTx/>
              <a:uFillTx/>
            </a:endParaRPr>
          </a:p>
        </p:txBody>
      </p:sp>
      <p:sp>
        <p:nvSpPr>
          <p:cNvPr id="255" name="Rounded Rectangle 25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01:01</a:t>
            </a:r>
            <a:endParaRPr kumimoji="0" lang="en-US" sz="3600" b="0" i="0" u="none" strike="noStrike" kern="0" cap="none" spc="0" normalizeH="0" baseline="0" noProof="0">
              <a:ln>
                <a:noFill/>
              </a:ln>
              <a:solidFill>
                <a:sysClr val="window" lastClr="FFFFFF"/>
              </a:solidFill>
              <a:effectLst/>
              <a:uLnTx/>
              <a:uFillTx/>
            </a:endParaRPr>
          </a:p>
        </p:txBody>
      </p:sp>
      <p:sp>
        <p:nvSpPr>
          <p:cNvPr id="256" name="Rounded Rectangle 25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01:00</a:t>
            </a:r>
            <a:endParaRPr kumimoji="0" lang="en-US" sz="3600" b="0" i="0" u="none" strike="noStrike" kern="0" cap="none" spc="0" normalizeH="0" baseline="0" noProof="0">
              <a:ln>
                <a:noFill/>
              </a:ln>
              <a:solidFill>
                <a:sysClr val="window" lastClr="FFFFFF"/>
              </a:solidFill>
              <a:effectLst/>
              <a:uLnTx/>
              <a:uFillTx/>
            </a:endParaRPr>
          </a:p>
        </p:txBody>
      </p:sp>
      <p:sp>
        <p:nvSpPr>
          <p:cNvPr id="257" name="Rounded Rectangle 25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00:59</a:t>
            </a:r>
            <a:endParaRPr kumimoji="0" lang="en-US" sz="3600" b="0" i="0" u="none" strike="noStrike" kern="0" cap="none" spc="0" normalizeH="0" baseline="0" noProof="0">
              <a:ln>
                <a:noFill/>
              </a:ln>
              <a:solidFill>
                <a:sysClr val="window" lastClr="FFFFFF"/>
              </a:solidFill>
              <a:effectLst/>
              <a:uLnTx/>
              <a:uFillTx/>
            </a:endParaRPr>
          </a:p>
        </p:txBody>
      </p:sp>
      <p:sp>
        <p:nvSpPr>
          <p:cNvPr id="258" name="Rounded Rectangle 25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00:58</a:t>
            </a:r>
            <a:endParaRPr kumimoji="0" lang="en-US" sz="3600" b="0" i="0" u="none" strike="noStrike" kern="0" cap="none" spc="0" normalizeH="0" baseline="0" noProof="0">
              <a:ln>
                <a:noFill/>
              </a:ln>
              <a:solidFill>
                <a:sysClr val="window" lastClr="FFFFFF"/>
              </a:solidFill>
              <a:effectLst/>
              <a:uLnTx/>
              <a:uFillTx/>
            </a:endParaRPr>
          </a:p>
        </p:txBody>
      </p:sp>
      <p:sp>
        <p:nvSpPr>
          <p:cNvPr id="259" name="Rounded Rectangle 25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00:57</a:t>
            </a:r>
            <a:endParaRPr kumimoji="0" lang="en-US" sz="3600" b="0" i="0" u="none" strike="noStrike" kern="0" cap="none" spc="0" normalizeH="0" baseline="0" noProof="0">
              <a:ln>
                <a:noFill/>
              </a:ln>
              <a:solidFill>
                <a:sysClr val="window" lastClr="FFFFFF"/>
              </a:solidFill>
              <a:effectLst/>
              <a:uLnTx/>
              <a:uFillTx/>
            </a:endParaRPr>
          </a:p>
        </p:txBody>
      </p:sp>
      <p:sp>
        <p:nvSpPr>
          <p:cNvPr id="260" name="Rounded Rectangle 25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00:56</a:t>
            </a:r>
            <a:endParaRPr kumimoji="0" lang="en-US" sz="3600" b="0" i="0" u="none" strike="noStrike" kern="0" cap="none" spc="0" normalizeH="0" baseline="0" noProof="0">
              <a:ln>
                <a:noFill/>
              </a:ln>
              <a:solidFill>
                <a:sysClr val="window" lastClr="FFFFFF"/>
              </a:solidFill>
              <a:effectLst/>
              <a:uLnTx/>
              <a:uFillTx/>
            </a:endParaRPr>
          </a:p>
        </p:txBody>
      </p:sp>
      <p:sp>
        <p:nvSpPr>
          <p:cNvPr id="261" name="Rounded Rectangle 26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00:55</a:t>
            </a:r>
            <a:endParaRPr kumimoji="0" lang="en-US" sz="3600" b="0" i="0" u="none" strike="noStrike" kern="0" cap="none" spc="0" normalizeH="0" baseline="0" noProof="0">
              <a:ln>
                <a:noFill/>
              </a:ln>
              <a:solidFill>
                <a:sysClr val="window" lastClr="FFFFFF"/>
              </a:solidFill>
              <a:effectLst/>
              <a:uLnTx/>
              <a:uFillTx/>
            </a:endParaRPr>
          </a:p>
        </p:txBody>
      </p:sp>
      <p:sp>
        <p:nvSpPr>
          <p:cNvPr id="262" name="Rounded Rectangle 26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00:54</a:t>
            </a:r>
            <a:endParaRPr kumimoji="0" lang="en-US" sz="3600" b="0" i="0" u="none" strike="noStrike" kern="0" cap="none" spc="0" normalizeH="0" baseline="0" noProof="0">
              <a:ln>
                <a:noFill/>
              </a:ln>
              <a:solidFill>
                <a:sysClr val="window" lastClr="FFFFFF"/>
              </a:solidFill>
              <a:effectLst/>
              <a:uLnTx/>
              <a:uFillTx/>
            </a:endParaRPr>
          </a:p>
        </p:txBody>
      </p:sp>
      <p:sp>
        <p:nvSpPr>
          <p:cNvPr id="263" name="Rounded Rectangle 26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00:53</a:t>
            </a:r>
            <a:endParaRPr kumimoji="0" lang="en-US" sz="3600" b="0" i="0" u="none" strike="noStrike" kern="0" cap="none" spc="0" normalizeH="0" baseline="0" noProof="0">
              <a:ln>
                <a:noFill/>
              </a:ln>
              <a:solidFill>
                <a:sysClr val="window" lastClr="FFFFFF"/>
              </a:solidFill>
              <a:effectLst/>
              <a:uLnTx/>
              <a:uFillTx/>
            </a:endParaRPr>
          </a:p>
        </p:txBody>
      </p:sp>
      <p:sp>
        <p:nvSpPr>
          <p:cNvPr id="264" name="Rounded Rectangle 26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00:52</a:t>
            </a:r>
            <a:endParaRPr kumimoji="0" lang="en-US" sz="3600" b="0" i="0" u="none" strike="noStrike" kern="0" cap="none" spc="0" normalizeH="0" baseline="0" noProof="0">
              <a:ln>
                <a:noFill/>
              </a:ln>
              <a:solidFill>
                <a:sysClr val="window" lastClr="FFFFFF"/>
              </a:solidFill>
              <a:effectLst/>
              <a:uLnTx/>
              <a:uFillTx/>
            </a:endParaRPr>
          </a:p>
        </p:txBody>
      </p:sp>
      <p:sp>
        <p:nvSpPr>
          <p:cNvPr id="265" name="Rounded Rectangle 26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00:51</a:t>
            </a:r>
            <a:endParaRPr kumimoji="0" lang="en-US" sz="3600" b="0" i="0" u="none" strike="noStrike" kern="0" cap="none" spc="0" normalizeH="0" baseline="0" noProof="0">
              <a:ln>
                <a:noFill/>
              </a:ln>
              <a:solidFill>
                <a:sysClr val="window" lastClr="FFFFFF"/>
              </a:solidFill>
              <a:effectLst/>
              <a:uLnTx/>
              <a:uFillTx/>
            </a:endParaRPr>
          </a:p>
        </p:txBody>
      </p:sp>
      <p:sp>
        <p:nvSpPr>
          <p:cNvPr id="266" name="Rounded Rectangle 26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00:50</a:t>
            </a:r>
            <a:endParaRPr kumimoji="0" lang="en-US" sz="3600" b="0" i="0" u="none" strike="noStrike" kern="0" cap="none" spc="0" normalizeH="0" baseline="0" noProof="0">
              <a:ln>
                <a:noFill/>
              </a:ln>
              <a:solidFill>
                <a:sysClr val="window" lastClr="FFFFFF"/>
              </a:solidFill>
              <a:effectLst/>
              <a:uLnTx/>
              <a:uFillTx/>
            </a:endParaRPr>
          </a:p>
        </p:txBody>
      </p:sp>
      <p:sp>
        <p:nvSpPr>
          <p:cNvPr id="267" name="Rounded Rectangle 26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00:49</a:t>
            </a:r>
            <a:endParaRPr kumimoji="0" lang="en-US" sz="3600" b="0" i="0" u="none" strike="noStrike" kern="0" cap="none" spc="0" normalizeH="0" baseline="0" noProof="0">
              <a:ln>
                <a:noFill/>
              </a:ln>
              <a:solidFill>
                <a:sysClr val="window" lastClr="FFFFFF"/>
              </a:solidFill>
              <a:effectLst/>
              <a:uLnTx/>
              <a:uFillTx/>
            </a:endParaRPr>
          </a:p>
        </p:txBody>
      </p:sp>
      <p:sp>
        <p:nvSpPr>
          <p:cNvPr id="268" name="Rounded Rectangle 26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00:48</a:t>
            </a:r>
            <a:endParaRPr kumimoji="0" lang="en-US" sz="3600" b="0" i="0" u="none" strike="noStrike" kern="0" cap="none" spc="0" normalizeH="0" baseline="0" noProof="0">
              <a:ln>
                <a:noFill/>
              </a:ln>
              <a:solidFill>
                <a:sysClr val="window" lastClr="FFFFFF"/>
              </a:solidFill>
              <a:effectLst/>
              <a:uLnTx/>
              <a:uFillTx/>
            </a:endParaRPr>
          </a:p>
        </p:txBody>
      </p:sp>
      <p:sp>
        <p:nvSpPr>
          <p:cNvPr id="269" name="Rounded Rectangle 26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00:47</a:t>
            </a:r>
            <a:endParaRPr kumimoji="0" lang="en-US" sz="3600" b="0" i="0" u="none" strike="noStrike" kern="0" cap="none" spc="0" normalizeH="0" baseline="0" noProof="0">
              <a:ln>
                <a:noFill/>
              </a:ln>
              <a:solidFill>
                <a:sysClr val="window" lastClr="FFFFFF"/>
              </a:solidFill>
              <a:effectLst/>
              <a:uLnTx/>
              <a:uFillTx/>
            </a:endParaRPr>
          </a:p>
        </p:txBody>
      </p:sp>
      <p:sp>
        <p:nvSpPr>
          <p:cNvPr id="270" name="Rounded Rectangle 26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00:46</a:t>
            </a:r>
            <a:endParaRPr kumimoji="0" lang="en-US" sz="3600" b="0" i="0" u="none" strike="noStrike" kern="0" cap="none" spc="0" normalizeH="0" baseline="0" noProof="0">
              <a:ln>
                <a:noFill/>
              </a:ln>
              <a:solidFill>
                <a:sysClr val="window" lastClr="FFFFFF"/>
              </a:solidFill>
              <a:effectLst/>
              <a:uLnTx/>
              <a:uFillTx/>
            </a:endParaRPr>
          </a:p>
        </p:txBody>
      </p:sp>
      <p:sp>
        <p:nvSpPr>
          <p:cNvPr id="271" name="Rounded Rectangle 27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00:45</a:t>
            </a:r>
            <a:endParaRPr kumimoji="0" lang="en-US" sz="3600" b="0" i="0" u="none" strike="noStrike" kern="0" cap="none" spc="0" normalizeH="0" baseline="0" noProof="0">
              <a:ln>
                <a:noFill/>
              </a:ln>
              <a:solidFill>
                <a:sysClr val="window" lastClr="FFFFFF"/>
              </a:solidFill>
              <a:effectLst/>
              <a:uLnTx/>
              <a:uFillTx/>
            </a:endParaRPr>
          </a:p>
        </p:txBody>
      </p:sp>
      <p:sp>
        <p:nvSpPr>
          <p:cNvPr id="272" name="Rounded Rectangle 27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00:44</a:t>
            </a:r>
            <a:endParaRPr kumimoji="0" lang="en-US" sz="3600" b="0" i="0" u="none" strike="noStrike" kern="0" cap="none" spc="0" normalizeH="0" baseline="0" noProof="0">
              <a:ln>
                <a:noFill/>
              </a:ln>
              <a:solidFill>
                <a:sysClr val="window" lastClr="FFFFFF"/>
              </a:solidFill>
              <a:effectLst/>
              <a:uLnTx/>
              <a:uFillTx/>
            </a:endParaRPr>
          </a:p>
        </p:txBody>
      </p:sp>
      <p:sp>
        <p:nvSpPr>
          <p:cNvPr id="273" name="Rounded Rectangle 27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00:43</a:t>
            </a:r>
            <a:endParaRPr kumimoji="0" lang="en-US" sz="3600" b="0" i="0" u="none" strike="noStrike" kern="0" cap="none" spc="0" normalizeH="0" baseline="0" noProof="0">
              <a:ln>
                <a:noFill/>
              </a:ln>
              <a:solidFill>
                <a:sysClr val="window" lastClr="FFFFFF"/>
              </a:solidFill>
              <a:effectLst/>
              <a:uLnTx/>
              <a:uFillTx/>
            </a:endParaRPr>
          </a:p>
        </p:txBody>
      </p:sp>
      <p:sp>
        <p:nvSpPr>
          <p:cNvPr id="274" name="Rounded Rectangle 27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00:42</a:t>
            </a:r>
            <a:endParaRPr kumimoji="0" lang="en-US" sz="3600" b="0" i="0" u="none" strike="noStrike" kern="0" cap="none" spc="0" normalizeH="0" baseline="0" noProof="0">
              <a:ln>
                <a:noFill/>
              </a:ln>
              <a:solidFill>
                <a:sysClr val="window" lastClr="FFFFFF"/>
              </a:solidFill>
              <a:effectLst/>
              <a:uLnTx/>
              <a:uFillTx/>
            </a:endParaRPr>
          </a:p>
        </p:txBody>
      </p:sp>
      <p:sp>
        <p:nvSpPr>
          <p:cNvPr id="275" name="Rounded Rectangle 27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00:41</a:t>
            </a:r>
            <a:endParaRPr kumimoji="0" lang="en-US" sz="3600" b="0" i="0" u="none" strike="noStrike" kern="0" cap="none" spc="0" normalizeH="0" baseline="0" noProof="0">
              <a:ln>
                <a:noFill/>
              </a:ln>
              <a:solidFill>
                <a:sysClr val="window" lastClr="FFFFFF"/>
              </a:solidFill>
              <a:effectLst/>
              <a:uLnTx/>
              <a:uFillTx/>
            </a:endParaRPr>
          </a:p>
        </p:txBody>
      </p:sp>
      <p:sp>
        <p:nvSpPr>
          <p:cNvPr id="276" name="Rounded Rectangle 27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00:40</a:t>
            </a:r>
            <a:endParaRPr kumimoji="0" lang="en-US" sz="3600" b="0" i="0" u="none" strike="noStrike" kern="0" cap="none" spc="0" normalizeH="0" baseline="0" noProof="0">
              <a:ln>
                <a:noFill/>
              </a:ln>
              <a:solidFill>
                <a:sysClr val="window" lastClr="FFFFFF"/>
              </a:solidFill>
              <a:effectLst/>
              <a:uLnTx/>
              <a:uFillTx/>
            </a:endParaRPr>
          </a:p>
        </p:txBody>
      </p:sp>
      <p:sp>
        <p:nvSpPr>
          <p:cNvPr id="277" name="Rounded Rectangle 27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00:39</a:t>
            </a:r>
            <a:endParaRPr kumimoji="0" lang="en-US" sz="3600" b="0" i="0" u="none" strike="noStrike" kern="0" cap="none" spc="0" normalizeH="0" baseline="0" noProof="0">
              <a:ln>
                <a:noFill/>
              </a:ln>
              <a:solidFill>
                <a:sysClr val="window" lastClr="FFFFFF"/>
              </a:solidFill>
              <a:effectLst/>
              <a:uLnTx/>
              <a:uFillTx/>
            </a:endParaRPr>
          </a:p>
        </p:txBody>
      </p:sp>
      <p:sp>
        <p:nvSpPr>
          <p:cNvPr id="278" name="Rounded Rectangle 27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00:38</a:t>
            </a:r>
            <a:endParaRPr kumimoji="0" lang="en-US" sz="3600" b="0" i="0" u="none" strike="noStrike" kern="0" cap="none" spc="0" normalizeH="0" baseline="0" noProof="0">
              <a:ln>
                <a:noFill/>
              </a:ln>
              <a:solidFill>
                <a:sysClr val="window" lastClr="FFFFFF"/>
              </a:solidFill>
              <a:effectLst/>
              <a:uLnTx/>
              <a:uFillTx/>
            </a:endParaRPr>
          </a:p>
        </p:txBody>
      </p:sp>
      <p:sp>
        <p:nvSpPr>
          <p:cNvPr id="279" name="Rounded Rectangle 27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00:37</a:t>
            </a:r>
            <a:endParaRPr kumimoji="0" lang="en-US" sz="3600" b="0" i="0" u="none" strike="noStrike" kern="0" cap="none" spc="0" normalizeH="0" baseline="0" noProof="0">
              <a:ln>
                <a:noFill/>
              </a:ln>
              <a:solidFill>
                <a:sysClr val="window" lastClr="FFFFFF"/>
              </a:solidFill>
              <a:effectLst/>
              <a:uLnTx/>
              <a:uFillTx/>
            </a:endParaRPr>
          </a:p>
        </p:txBody>
      </p:sp>
      <p:sp>
        <p:nvSpPr>
          <p:cNvPr id="280" name="Rounded Rectangle 27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00:36</a:t>
            </a:r>
            <a:endParaRPr kumimoji="0" lang="en-US" sz="3600" b="0" i="0" u="none" strike="noStrike" kern="0" cap="none" spc="0" normalizeH="0" baseline="0" noProof="0">
              <a:ln>
                <a:noFill/>
              </a:ln>
              <a:solidFill>
                <a:sysClr val="window" lastClr="FFFFFF"/>
              </a:solidFill>
              <a:effectLst/>
              <a:uLnTx/>
              <a:uFillTx/>
            </a:endParaRPr>
          </a:p>
        </p:txBody>
      </p:sp>
      <p:sp>
        <p:nvSpPr>
          <p:cNvPr id="281" name="Rounded Rectangle 28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00:35</a:t>
            </a:r>
            <a:endParaRPr kumimoji="0" lang="en-US" sz="3600" b="0" i="0" u="none" strike="noStrike" kern="0" cap="none" spc="0" normalizeH="0" baseline="0" noProof="0">
              <a:ln>
                <a:noFill/>
              </a:ln>
              <a:solidFill>
                <a:sysClr val="window" lastClr="FFFFFF"/>
              </a:solidFill>
              <a:effectLst/>
              <a:uLnTx/>
              <a:uFillTx/>
            </a:endParaRPr>
          </a:p>
        </p:txBody>
      </p:sp>
      <p:sp>
        <p:nvSpPr>
          <p:cNvPr id="282" name="Rounded Rectangle 28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00:34</a:t>
            </a:r>
            <a:endParaRPr kumimoji="0" lang="en-US" sz="3600" b="0" i="0" u="none" strike="noStrike" kern="0" cap="none" spc="0" normalizeH="0" baseline="0" noProof="0">
              <a:ln>
                <a:noFill/>
              </a:ln>
              <a:solidFill>
                <a:sysClr val="window" lastClr="FFFFFF"/>
              </a:solidFill>
              <a:effectLst/>
              <a:uLnTx/>
              <a:uFillTx/>
            </a:endParaRPr>
          </a:p>
        </p:txBody>
      </p:sp>
      <p:sp>
        <p:nvSpPr>
          <p:cNvPr id="283" name="Rounded Rectangle 28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00:33</a:t>
            </a:r>
            <a:endParaRPr kumimoji="0" lang="en-US" sz="3600" b="0" i="0" u="none" strike="noStrike" kern="0" cap="none" spc="0" normalizeH="0" baseline="0" noProof="0">
              <a:ln>
                <a:noFill/>
              </a:ln>
              <a:solidFill>
                <a:sysClr val="window" lastClr="FFFFFF"/>
              </a:solidFill>
              <a:effectLst/>
              <a:uLnTx/>
              <a:uFillTx/>
            </a:endParaRPr>
          </a:p>
        </p:txBody>
      </p:sp>
      <p:sp>
        <p:nvSpPr>
          <p:cNvPr id="284" name="Rounded Rectangle 28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00:32</a:t>
            </a:r>
            <a:endParaRPr kumimoji="0" lang="en-US" sz="3600" b="0" i="0" u="none" strike="noStrike" kern="0" cap="none" spc="0" normalizeH="0" baseline="0" noProof="0">
              <a:ln>
                <a:noFill/>
              </a:ln>
              <a:solidFill>
                <a:sysClr val="window" lastClr="FFFFFF"/>
              </a:solidFill>
              <a:effectLst/>
              <a:uLnTx/>
              <a:uFillTx/>
            </a:endParaRPr>
          </a:p>
        </p:txBody>
      </p:sp>
      <p:sp>
        <p:nvSpPr>
          <p:cNvPr id="285" name="Rounded Rectangle 28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00:31</a:t>
            </a:r>
            <a:endParaRPr kumimoji="0" lang="en-US" sz="3600" b="0" i="0" u="none" strike="noStrike" kern="0" cap="none" spc="0" normalizeH="0" baseline="0" noProof="0">
              <a:ln>
                <a:noFill/>
              </a:ln>
              <a:solidFill>
                <a:sysClr val="window" lastClr="FFFFFF"/>
              </a:solidFill>
              <a:effectLst/>
              <a:uLnTx/>
              <a:uFillTx/>
            </a:endParaRPr>
          </a:p>
        </p:txBody>
      </p:sp>
      <p:sp>
        <p:nvSpPr>
          <p:cNvPr id="286" name="Rounded Rectangle 28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00:30</a:t>
            </a:r>
            <a:endParaRPr kumimoji="0" lang="en-US" sz="3600" b="0" i="0" u="none" strike="noStrike" kern="0" cap="none" spc="0" normalizeH="0" baseline="0" noProof="0">
              <a:ln>
                <a:noFill/>
              </a:ln>
              <a:solidFill>
                <a:sysClr val="window" lastClr="FFFFFF"/>
              </a:solidFill>
              <a:effectLst/>
              <a:uLnTx/>
              <a:uFillTx/>
            </a:endParaRPr>
          </a:p>
        </p:txBody>
      </p:sp>
      <p:sp>
        <p:nvSpPr>
          <p:cNvPr id="287" name="Rounded Rectangle 28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00:29</a:t>
            </a:r>
            <a:endParaRPr kumimoji="0" lang="en-US" sz="3600" b="0" i="0" u="none" strike="noStrike" kern="0" cap="none" spc="0" normalizeH="0" baseline="0" noProof="0">
              <a:ln>
                <a:noFill/>
              </a:ln>
              <a:solidFill>
                <a:sysClr val="window" lastClr="FFFFFF"/>
              </a:solidFill>
              <a:effectLst/>
              <a:uLnTx/>
              <a:uFillTx/>
            </a:endParaRPr>
          </a:p>
        </p:txBody>
      </p:sp>
      <p:sp>
        <p:nvSpPr>
          <p:cNvPr id="288" name="Rounded Rectangle 28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00:28</a:t>
            </a:r>
            <a:endParaRPr kumimoji="0" lang="en-US" sz="3600" b="0" i="0" u="none" strike="noStrike" kern="0" cap="none" spc="0" normalizeH="0" baseline="0" noProof="0">
              <a:ln>
                <a:noFill/>
              </a:ln>
              <a:solidFill>
                <a:sysClr val="window" lastClr="FFFFFF"/>
              </a:solidFill>
              <a:effectLst/>
              <a:uLnTx/>
              <a:uFillTx/>
            </a:endParaRPr>
          </a:p>
        </p:txBody>
      </p:sp>
      <p:sp>
        <p:nvSpPr>
          <p:cNvPr id="289" name="Rounded Rectangle 28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00:27</a:t>
            </a:r>
            <a:endParaRPr kumimoji="0" lang="en-US" sz="3600" b="0" i="0" u="none" strike="noStrike" kern="0" cap="none" spc="0" normalizeH="0" baseline="0" noProof="0">
              <a:ln>
                <a:noFill/>
              </a:ln>
              <a:solidFill>
                <a:sysClr val="window" lastClr="FFFFFF"/>
              </a:solidFill>
              <a:effectLst/>
              <a:uLnTx/>
              <a:uFillTx/>
            </a:endParaRPr>
          </a:p>
        </p:txBody>
      </p:sp>
      <p:sp>
        <p:nvSpPr>
          <p:cNvPr id="290" name="Rounded Rectangle 28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00:26</a:t>
            </a:r>
            <a:endParaRPr kumimoji="0" lang="en-US" sz="3600" b="0" i="0" u="none" strike="noStrike" kern="0" cap="none" spc="0" normalizeH="0" baseline="0" noProof="0">
              <a:ln>
                <a:noFill/>
              </a:ln>
              <a:solidFill>
                <a:sysClr val="window" lastClr="FFFFFF"/>
              </a:solidFill>
              <a:effectLst/>
              <a:uLnTx/>
              <a:uFillTx/>
            </a:endParaRPr>
          </a:p>
        </p:txBody>
      </p:sp>
      <p:sp>
        <p:nvSpPr>
          <p:cNvPr id="291" name="Rounded Rectangle 29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00:25</a:t>
            </a:r>
            <a:endParaRPr kumimoji="0" lang="en-US" sz="3600" b="0" i="0" u="none" strike="noStrike" kern="0" cap="none" spc="0" normalizeH="0" baseline="0" noProof="0">
              <a:ln>
                <a:noFill/>
              </a:ln>
              <a:solidFill>
                <a:sysClr val="window" lastClr="FFFFFF"/>
              </a:solidFill>
              <a:effectLst/>
              <a:uLnTx/>
              <a:uFillTx/>
            </a:endParaRPr>
          </a:p>
        </p:txBody>
      </p:sp>
      <p:sp>
        <p:nvSpPr>
          <p:cNvPr id="292" name="Rounded Rectangle 29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00:24</a:t>
            </a:r>
            <a:endParaRPr kumimoji="0" lang="en-US" sz="3600" b="0" i="0" u="none" strike="noStrike" kern="0" cap="none" spc="0" normalizeH="0" baseline="0" noProof="0">
              <a:ln>
                <a:noFill/>
              </a:ln>
              <a:solidFill>
                <a:sysClr val="window" lastClr="FFFFFF"/>
              </a:solidFill>
              <a:effectLst/>
              <a:uLnTx/>
              <a:uFillTx/>
            </a:endParaRPr>
          </a:p>
        </p:txBody>
      </p:sp>
      <p:sp>
        <p:nvSpPr>
          <p:cNvPr id="293" name="Rounded Rectangle 29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00:23</a:t>
            </a:r>
            <a:endParaRPr kumimoji="0" lang="en-US" sz="3600" b="0" i="0" u="none" strike="noStrike" kern="0" cap="none" spc="0" normalizeH="0" baseline="0" noProof="0">
              <a:ln>
                <a:noFill/>
              </a:ln>
              <a:solidFill>
                <a:sysClr val="window" lastClr="FFFFFF"/>
              </a:solidFill>
              <a:effectLst/>
              <a:uLnTx/>
              <a:uFillTx/>
            </a:endParaRPr>
          </a:p>
        </p:txBody>
      </p:sp>
      <p:sp>
        <p:nvSpPr>
          <p:cNvPr id="294" name="Rounded Rectangle 29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00:22</a:t>
            </a:r>
            <a:endParaRPr kumimoji="0" lang="en-US" sz="3600" b="0" i="0" u="none" strike="noStrike" kern="0" cap="none" spc="0" normalizeH="0" baseline="0" noProof="0">
              <a:ln>
                <a:noFill/>
              </a:ln>
              <a:solidFill>
                <a:sysClr val="window" lastClr="FFFFFF"/>
              </a:solidFill>
              <a:effectLst/>
              <a:uLnTx/>
              <a:uFillTx/>
            </a:endParaRPr>
          </a:p>
        </p:txBody>
      </p:sp>
      <p:sp>
        <p:nvSpPr>
          <p:cNvPr id="295" name="Rounded Rectangle 29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00:21</a:t>
            </a:r>
            <a:endParaRPr kumimoji="0" lang="en-US" sz="3600" b="0" i="0" u="none" strike="noStrike" kern="0" cap="none" spc="0" normalizeH="0" baseline="0" noProof="0">
              <a:ln>
                <a:noFill/>
              </a:ln>
              <a:solidFill>
                <a:sysClr val="window" lastClr="FFFFFF"/>
              </a:solidFill>
              <a:effectLst/>
              <a:uLnTx/>
              <a:uFillTx/>
            </a:endParaRPr>
          </a:p>
        </p:txBody>
      </p:sp>
      <p:sp>
        <p:nvSpPr>
          <p:cNvPr id="296" name="Rounded Rectangle 29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00:20</a:t>
            </a:r>
            <a:endParaRPr kumimoji="0" lang="en-US" sz="3600" b="0" i="0" u="none" strike="noStrike" kern="0" cap="none" spc="0" normalizeH="0" baseline="0" noProof="0">
              <a:ln>
                <a:noFill/>
              </a:ln>
              <a:solidFill>
                <a:sysClr val="window" lastClr="FFFFFF"/>
              </a:solidFill>
              <a:effectLst/>
              <a:uLnTx/>
              <a:uFillTx/>
            </a:endParaRPr>
          </a:p>
        </p:txBody>
      </p:sp>
      <p:sp>
        <p:nvSpPr>
          <p:cNvPr id="297" name="Rounded Rectangle 29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00:19</a:t>
            </a:r>
            <a:endParaRPr kumimoji="0" lang="en-US" sz="3600" b="0" i="0" u="none" strike="noStrike" kern="0" cap="none" spc="0" normalizeH="0" baseline="0" noProof="0">
              <a:ln>
                <a:noFill/>
              </a:ln>
              <a:solidFill>
                <a:sysClr val="window" lastClr="FFFFFF"/>
              </a:solidFill>
              <a:effectLst/>
              <a:uLnTx/>
              <a:uFillTx/>
            </a:endParaRPr>
          </a:p>
        </p:txBody>
      </p:sp>
      <p:sp>
        <p:nvSpPr>
          <p:cNvPr id="298" name="Rounded Rectangle 29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00:18</a:t>
            </a:r>
            <a:endParaRPr kumimoji="0" lang="en-US" sz="3600" b="0" i="0" u="none" strike="noStrike" kern="0" cap="none" spc="0" normalizeH="0" baseline="0" noProof="0">
              <a:ln>
                <a:noFill/>
              </a:ln>
              <a:solidFill>
                <a:sysClr val="window" lastClr="FFFFFF"/>
              </a:solidFill>
              <a:effectLst/>
              <a:uLnTx/>
              <a:uFillTx/>
            </a:endParaRPr>
          </a:p>
        </p:txBody>
      </p:sp>
      <p:sp>
        <p:nvSpPr>
          <p:cNvPr id="299" name="Rounded Rectangle 29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00:17</a:t>
            </a:r>
            <a:endParaRPr kumimoji="0" lang="en-US" sz="3600" b="0" i="0" u="none" strike="noStrike" kern="0" cap="none" spc="0" normalizeH="0" baseline="0" noProof="0">
              <a:ln>
                <a:noFill/>
              </a:ln>
              <a:solidFill>
                <a:sysClr val="window" lastClr="FFFFFF"/>
              </a:solidFill>
              <a:effectLst/>
              <a:uLnTx/>
              <a:uFillTx/>
            </a:endParaRPr>
          </a:p>
        </p:txBody>
      </p:sp>
      <p:sp>
        <p:nvSpPr>
          <p:cNvPr id="300" name="Rounded Rectangle 29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00:16</a:t>
            </a:r>
            <a:endParaRPr kumimoji="0" lang="en-US" sz="3600" b="0" i="0" u="none" strike="noStrike" kern="0" cap="none" spc="0" normalizeH="0" baseline="0" noProof="0">
              <a:ln>
                <a:noFill/>
              </a:ln>
              <a:solidFill>
                <a:sysClr val="window" lastClr="FFFFFF"/>
              </a:solidFill>
              <a:effectLst/>
              <a:uLnTx/>
              <a:uFillTx/>
            </a:endParaRPr>
          </a:p>
        </p:txBody>
      </p:sp>
      <p:sp>
        <p:nvSpPr>
          <p:cNvPr id="301" name="Rounded Rectangle 30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00:15</a:t>
            </a:r>
            <a:endParaRPr kumimoji="0" lang="en-US" sz="3600" b="0" i="0" u="none" strike="noStrike" kern="0" cap="none" spc="0" normalizeH="0" baseline="0" noProof="0">
              <a:ln>
                <a:noFill/>
              </a:ln>
              <a:solidFill>
                <a:sysClr val="window" lastClr="FFFFFF"/>
              </a:solidFill>
              <a:effectLst/>
              <a:uLnTx/>
              <a:uFillTx/>
            </a:endParaRPr>
          </a:p>
        </p:txBody>
      </p:sp>
      <p:sp>
        <p:nvSpPr>
          <p:cNvPr id="302" name="Rounded Rectangle 30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00:14</a:t>
            </a:r>
            <a:endParaRPr kumimoji="0" lang="en-US" sz="3600" b="0" i="0" u="none" strike="noStrike" kern="0" cap="none" spc="0" normalizeH="0" baseline="0" noProof="0">
              <a:ln>
                <a:noFill/>
              </a:ln>
              <a:solidFill>
                <a:sysClr val="window" lastClr="FFFFFF"/>
              </a:solidFill>
              <a:effectLst/>
              <a:uLnTx/>
              <a:uFillTx/>
            </a:endParaRPr>
          </a:p>
        </p:txBody>
      </p:sp>
      <p:sp>
        <p:nvSpPr>
          <p:cNvPr id="303" name="Rounded Rectangle 30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00:13</a:t>
            </a:r>
            <a:endParaRPr kumimoji="0" lang="en-US" sz="3600" b="0" i="0" u="none" strike="noStrike" kern="0" cap="none" spc="0" normalizeH="0" baseline="0" noProof="0">
              <a:ln>
                <a:noFill/>
              </a:ln>
              <a:solidFill>
                <a:sysClr val="window" lastClr="FFFFFF"/>
              </a:solidFill>
              <a:effectLst/>
              <a:uLnTx/>
              <a:uFillTx/>
            </a:endParaRPr>
          </a:p>
        </p:txBody>
      </p:sp>
      <p:sp>
        <p:nvSpPr>
          <p:cNvPr id="304" name="Rounded Rectangle 30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00:12</a:t>
            </a:r>
            <a:endParaRPr kumimoji="0" lang="en-US" sz="3600" b="0" i="0" u="none" strike="noStrike" kern="0" cap="none" spc="0" normalizeH="0" baseline="0" noProof="0">
              <a:ln>
                <a:noFill/>
              </a:ln>
              <a:solidFill>
                <a:sysClr val="window" lastClr="FFFFFF"/>
              </a:solidFill>
              <a:effectLst/>
              <a:uLnTx/>
              <a:uFillTx/>
            </a:endParaRPr>
          </a:p>
        </p:txBody>
      </p:sp>
      <p:sp>
        <p:nvSpPr>
          <p:cNvPr id="305" name="Rounded Rectangle 30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00:11</a:t>
            </a:r>
            <a:endParaRPr kumimoji="0" lang="en-US" sz="3600" b="0" i="0" u="none" strike="noStrike" kern="0" cap="none" spc="0" normalizeH="0" baseline="0" noProof="0">
              <a:ln>
                <a:noFill/>
              </a:ln>
              <a:solidFill>
                <a:sysClr val="window" lastClr="FFFFFF"/>
              </a:solidFill>
              <a:effectLst/>
              <a:uLnTx/>
              <a:uFillTx/>
            </a:endParaRPr>
          </a:p>
        </p:txBody>
      </p:sp>
      <p:sp>
        <p:nvSpPr>
          <p:cNvPr id="306" name="Rounded Rectangle 30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00:10</a:t>
            </a:r>
            <a:endParaRPr kumimoji="0" lang="en-US" sz="3600" b="0" i="0" u="none" strike="noStrike" kern="0" cap="none" spc="0" normalizeH="0" baseline="0" noProof="0">
              <a:ln>
                <a:noFill/>
              </a:ln>
              <a:solidFill>
                <a:sysClr val="window" lastClr="FFFFFF"/>
              </a:solidFill>
              <a:effectLst/>
              <a:uLnTx/>
              <a:uFillTx/>
            </a:endParaRPr>
          </a:p>
        </p:txBody>
      </p:sp>
      <p:sp>
        <p:nvSpPr>
          <p:cNvPr id="307" name="Rounded Rectangle 306"/>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00:09</a:t>
            </a:r>
            <a:endParaRPr kumimoji="0" lang="en-US" sz="3600" b="0" i="0" u="none" strike="noStrike" kern="0" cap="none" spc="0" normalizeH="0" baseline="0" noProof="0">
              <a:ln>
                <a:noFill/>
              </a:ln>
              <a:solidFill>
                <a:sysClr val="window" lastClr="FFFFFF"/>
              </a:solidFill>
              <a:effectLst/>
              <a:uLnTx/>
              <a:uFillTx/>
            </a:endParaRPr>
          </a:p>
        </p:txBody>
      </p:sp>
      <p:sp>
        <p:nvSpPr>
          <p:cNvPr id="308" name="Rounded Rectangle 307"/>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00:08</a:t>
            </a:r>
            <a:endParaRPr kumimoji="0" lang="en-US" sz="3600" b="0" i="0" u="none" strike="noStrike" kern="0" cap="none" spc="0" normalizeH="0" baseline="0" noProof="0">
              <a:ln>
                <a:noFill/>
              </a:ln>
              <a:solidFill>
                <a:sysClr val="window" lastClr="FFFFFF"/>
              </a:solidFill>
              <a:effectLst/>
              <a:uLnTx/>
              <a:uFillTx/>
            </a:endParaRPr>
          </a:p>
        </p:txBody>
      </p:sp>
      <p:sp>
        <p:nvSpPr>
          <p:cNvPr id="309" name="Rounded Rectangle 308"/>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00:07</a:t>
            </a:r>
            <a:endParaRPr kumimoji="0" lang="en-US" sz="3600" b="0" i="0" u="none" strike="noStrike" kern="0" cap="none" spc="0" normalizeH="0" baseline="0" noProof="0">
              <a:ln>
                <a:noFill/>
              </a:ln>
              <a:solidFill>
                <a:sysClr val="window" lastClr="FFFFFF"/>
              </a:solidFill>
              <a:effectLst/>
              <a:uLnTx/>
              <a:uFillTx/>
            </a:endParaRPr>
          </a:p>
        </p:txBody>
      </p:sp>
      <p:sp>
        <p:nvSpPr>
          <p:cNvPr id="310" name="Rounded Rectangle 309"/>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00:06</a:t>
            </a:r>
            <a:endParaRPr kumimoji="0" lang="en-US" sz="3600" b="0" i="0" u="none" strike="noStrike" kern="0" cap="none" spc="0" normalizeH="0" baseline="0" noProof="0">
              <a:ln>
                <a:noFill/>
              </a:ln>
              <a:solidFill>
                <a:sysClr val="window" lastClr="FFFFFF"/>
              </a:solidFill>
              <a:effectLst/>
              <a:uLnTx/>
              <a:uFillTx/>
            </a:endParaRPr>
          </a:p>
        </p:txBody>
      </p:sp>
      <p:sp>
        <p:nvSpPr>
          <p:cNvPr id="311" name="Rounded Rectangle 310"/>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00:05</a:t>
            </a:r>
            <a:endParaRPr kumimoji="0" lang="en-US" sz="3600" b="0" i="0" u="none" strike="noStrike" kern="0" cap="none" spc="0" normalizeH="0" baseline="0" noProof="0">
              <a:ln>
                <a:noFill/>
              </a:ln>
              <a:solidFill>
                <a:sysClr val="window" lastClr="FFFFFF"/>
              </a:solidFill>
              <a:effectLst/>
              <a:uLnTx/>
              <a:uFillTx/>
            </a:endParaRPr>
          </a:p>
        </p:txBody>
      </p:sp>
      <p:sp>
        <p:nvSpPr>
          <p:cNvPr id="312" name="Rounded Rectangle 311"/>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00:04</a:t>
            </a:r>
            <a:endParaRPr kumimoji="0" lang="en-US" sz="3600" b="0" i="0" u="none" strike="noStrike" kern="0" cap="none" spc="0" normalizeH="0" baseline="0" noProof="0">
              <a:ln>
                <a:noFill/>
              </a:ln>
              <a:solidFill>
                <a:sysClr val="window" lastClr="FFFFFF"/>
              </a:solidFill>
              <a:effectLst/>
              <a:uLnTx/>
              <a:uFillTx/>
            </a:endParaRPr>
          </a:p>
        </p:txBody>
      </p:sp>
      <p:sp>
        <p:nvSpPr>
          <p:cNvPr id="313" name="Rounded Rectangle 312"/>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00:03</a:t>
            </a:r>
            <a:endParaRPr kumimoji="0" lang="en-US" sz="3600" b="0" i="0" u="none" strike="noStrike" kern="0" cap="none" spc="0" normalizeH="0" baseline="0" noProof="0">
              <a:ln>
                <a:noFill/>
              </a:ln>
              <a:solidFill>
                <a:sysClr val="window" lastClr="FFFFFF"/>
              </a:solidFill>
              <a:effectLst/>
              <a:uLnTx/>
              <a:uFillTx/>
            </a:endParaRPr>
          </a:p>
        </p:txBody>
      </p:sp>
      <p:sp>
        <p:nvSpPr>
          <p:cNvPr id="314" name="Rounded Rectangle 313"/>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00:02</a:t>
            </a:r>
            <a:endParaRPr kumimoji="0" lang="en-US" sz="3600" b="0" i="0" u="none" strike="noStrike" kern="0" cap="none" spc="0" normalizeH="0" baseline="0" noProof="0">
              <a:ln>
                <a:noFill/>
              </a:ln>
              <a:solidFill>
                <a:sysClr val="window" lastClr="FFFFFF"/>
              </a:solidFill>
              <a:effectLst/>
              <a:uLnTx/>
              <a:uFillTx/>
            </a:endParaRPr>
          </a:p>
        </p:txBody>
      </p:sp>
      <p:sp>
        <p:nvSpPr>
          <p:cNvPr id="315" name="Rounded Rectangle 314"/>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00:01</a:t>
            </a:r>
            <a:endParaRPr kumimoji="0" lang="en-US" sz="3600" b="0" i="0" u="none" strike="noStrike" kern="0" cap="none" spc="0" normalizeH="0" baseline="0" noProof="0">
              <a:ln>
                <a:noFill/>
              </a:ln>
              <a:solidFill>
                <a:sysClr val="window" lastClr="FFFFFF"/>
              </a:solidFill>
              <a:effectLst/>
              <a:uLnTx/>
              <a:uFillTx/>
            </a:endParaRPr>
          </a:p>
        </p:txBody>
      </p:sp>
      <p:sp>
        <p:nvSpPr>
          <p:cNvPr id="316" name="Rounded Rectangle 315"/>
          <p:cNvSpPr/>
          <p:nvPr/>
        </p:nvSpPr>
        <p:spPr>
          <a:xfrm>
            <a:off x="9493934" y="16594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rPr>
              <a:t>00:00</a:t>
            </a:r>
            <a:endParaRPr kumimoji="0" lang="en-US" sz="3600" b="0" i="0" u="none" strike="noStrike" kern="0" cap="none" spc="0" normalizeH="0" baseline="0" noProof="0" dirty="0">
              <a:ln>
                <a:noFill/>
              </a:ln>
              <a:solidFill>
                <a:sysClr val="window" lastClr="FFFFFF"/>
              </a:solidFill>
              <a:effectLst/>
              <a:uLnTx/>
              <a:uFillTx/>
            </a:endParaRPr>
          </a:p>
        </p:txBody>
      </p:sp>
      <p:sp>
        <p:nvSpPr>
          <p:cNvPr id="317" name="Oval 316"/>
          <p:cNvSpPr/>
          <p:nvPr/>
        </p:nvSpPr>
        <p:spPr>
          <a:xfrm>
            <a:off x="9192375" y="1435100"/>
            <a:ext cx="1828800" cy="990600"/>
          </a:xfrm>
          <a:prstGeom prst="ellipse">
            <a:avLst/>
          </a:prstGeom>
          <a:solidFill>
            <a:srgbClr val="0070C0"/>
          </a:solidFill>
          <a:ln w="25400" cap="flat" cmpd="sng" algn="ctr">
            <a:solidFill>
              <a:srgbClr val="4F81BD">
                <a:shade val="50000"/>
              </a:srgbClr>
            </a:solidFill>
            <a:prstDash val="solid"/>
          </a:ln>
          <a:effectLst/>
        </p:spPr>
        <p:txBody>
          <a:bodyPr rtlCol="0" anchor="ctr"/>
          <a:lstStyle/>
          <a:p>
            <a:pPr algn="ctr">
              <a:defRPr/>
            </a:pPr>
            <a:r>
              <a:rPr lang="en-US" b="1" kern="0" dirty="0" smtClean="0">
                <a:solidFill>
                  <a:srgbClr val="03ED19"/>
                </a:solidFill>
                <a:latin typeface="Times New Roman" pitchFamily="18" charset="0"/>
                <a:cs typeface="Times New Roman" pitchFamily="18" charset="0"/>
              </a:rPr>
              <a:t>2 </a:t>
            </a:r>
            <a:r>
              <a:rPr lang="en-US" b="1" kern="0" dirty="0" err="1" smtClean="0">
                <a:solidFill>
                  <a:srgbClr val="03ED19"/>
                </a:solidFill>
                <a:latin typeface="Times New Roman" pitchFamily="18" charset="0"/>
                <a:cs typeface="Times New Roman" pitchFamily="18" charset="0"/>
              </a:rPr>
              <a:t>PHÚT</a:t>
            </a:r>
            <a:endParaRPr lang="en-US" b="1" kern="0" dirty="0">
              <a:solidFill>
                <a:srgbClr val="03ED19"/>
              </a:solidFill>
              <a:latin typeface="Times New Roman" pitchFamily="18" charset="0"/>
              <a:cs typeface="Times New Roman" pitchFamily="18" charset="0"/>
            </a:endParaRPr>
          </a:p>
        </p:txBody>
      </p:sp>
    </p:spTree>
    <p:extLst>
      <p:ext uri="{BB962C8B-B14F-4D97-AF65-F5344CB8AC3E}">
        <p14:creationId xmlns:p14="http://schemas.microsoft.com/office/powerpoint/2010/main" val="35052037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7"/>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17"/>
                                        </p:tgtEl>
                                      </p:cBhvr>
                                    </p:animEffect>
                                    <p:set>
                                      <p:cBhvr>
                                        <p:cTn id="7" dur="1" fill="hold">
                                          <p:stCondLst>
                                            <p:cond delay="499"/>
                                          </p:stCondLst>
                                        </p:cTn>
                                        <p:tgtEl>
                                          <p:spTgt spid="317"/>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197"/>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98"/>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99"/>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200"/>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201"/>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202"/>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203"/>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204"/>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205"/>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206"/>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207"/>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8"/>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09"/>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10"/>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11"/>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12"/>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13"/>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14"/>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15"/>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16"/>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17"/>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218"/>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219"/>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220"/>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221"/>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222"/>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223"/>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224"/>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225"/>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226"/>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227"/>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228"/>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229"/>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230"/>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231"/>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232"/>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233"/>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234"/>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235"/>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236"/>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237"/>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238"/>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239"/>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240"/>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241"/>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242"/>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243"/>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244"/>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245"/>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246"/>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247"/>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248"/>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249"/>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250"/>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251"/>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252"/>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253"/>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254"/>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255"/>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256"/>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257"/>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258"/>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259"/>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260"/>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261"/>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262"/>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263"/>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264"/>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265"/>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266"/>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267"/>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268"/>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269"/>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270"/>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271"/>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272"/>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273"/>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274"/>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275"/>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276"/>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277"/>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278"/>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279"/>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280"/>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281"/>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282"/>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283"/>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284"/>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285"/>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286"/>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287"/>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288"/>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289"/>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290"/>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291"/>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292"/>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293"/>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294"/>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295"/>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296"/>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297"/>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298"/>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299"/>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300"/>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301"/>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302"/>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303"/>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304"/>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305"/>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306"/>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339"/>
                                            </p:cond>
                                          </p:stCondLst>
                                          <p:endCondLst>
                                            <p:cond evt="onStopAudio" delay="0">
                                              <p:tgtEl>
                                                <p:sldTgt/>
                                              </p:tgtEl>
                                            </p:cond>
                                          </p:endCondLst>
                                        </p:cTn>
                                        <p:tgtEl>
                                          <p:sndTgt r:embed="rId2" name="chimes.wav"/>
                                        </p:tgtEl>
                                      </p:cMediaNode>
                                    </p:audio>
                                  </p:sub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342"/>
                                            </p:cond>
                                          </p:stCondLst>
                                          <p:endCondLst>
                                            <p:cond evt="onStopAudio" delay="0">
                                              <p:tgtEl>
                                                <p:sldTgt/>
                                              </p:tgtEl>
                                            </p:cond>
                                          </p:endCondLst>
                                        </p:cTn>
                                        <p:tgtEl>
                                          <p:sndTgt r:embed="rId2" name="chimes.wav"/>
                                        </p:tgtEl>
                                      </p:cMediaNode>
                                    </p:audio>
                                  </p:sub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309"/>
                                        </p:tgtEl>
                                        <p:attrNameLst>
                                          <p:attrName>style.visibility</p:attrName>
                                        </p:attrNameLst>
                                      </p:cBhvr>
                                      <p:to>
                                        <p:strVal val="visible"/>
                                      </p:to>
                                    </p:set>
                                  </p:childTnLst>
                                  <p:subTnLst>
                                    <p:audio>
                                      <p:cMediaNode>
                                        <p:cTn display="0" masterRel="sameClick">
                                          <p:stCondLst>
                                            <p:cond evt="begin" delay="0">
                                              <p:tn val="345"/>
                                            </p:cond>
                                          </p:stCondLst>
                                          <p:endCondLst>
                                            <p:cond evt="onStopAudio" delay="0">
                                              <p:tgtEl>
                                                <p:sldTgt/>
                                              </p:tgtEl>
                                            </p:cond>
                                          </p:endCondLst>
                                        </p:cTn>
                                        <p:tgtEl>
                                          <p:sndTgt r:embed="rId2" name="chimes.wav"/>
                                        </p:tgtEl>
                                      </p:cMediaNode>
                                    </p:audio>
                                  </p:sub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310"/>
                                        </p:tgtEl>
                                        <p:attrNameLst>
                                          <p:attrName>style.visibility</p:attrName>
                                        </p:attrNameLst>
                                      </p:cBhvr>
                                      <p:to>
                                        <p:strVal val="visible"/>
                                      </p:to>
                                    </p:set>
                                  </p:childTnLst>
                                  <p:subTnLst>
                                    <p:audio>
                                      <p:cMediaNode>
                                        <p:cTn display="0" masterRel="sameClick">
                                          <p:stCondLst>
                                            <p:cond evt="begin" delay="0">
                                              <p:tn val="348"/>
                                            </p:cond>
                                          </p:stCondLst>
                                          <p:endCondLst>
                                            <p:cond evt="onStopAudio" delay="0">
                                              <p:tgtEl>
                                                <p:sldTgt/>
                                              </p:tgtEl>
                                            </p:cond>
                                          </p:endCondLst>
                                        </p:cTn>
                                        <p:tgtEl>
                                          <p:sndTgt r:embed="rId2" name="chimes.wav"/>
                                        </p:tgtEl>
                                      </p:cMediaNode>
                                    </p:audio>
                                  </p:sub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311"/>
                                        </p:tgtEl>
                                        <p:attrNameLst>
                                          <p:attrName>style.visibility</p:attrName>
                                        </p:attrNameLst>
                                      </p:cBhvr>
                                      <p:to>
                                        <p:strVal val="visible"/>
                                      </p:to>
                                    </p:set>
                                  </p:childTnLst>
                                  <p:subTnLst>
                                    <p:audio>
                                      <p:cMediaNode>
                                        <p:cTn display="0" masterRel="sameClick">
                                          <p:stCondLst>
                                            <p:cond evt="begin" delay="0">
                                              <p:tn val="351"/>
                                            </p:cond>
                                          </p:stCondLst>
                                          <p:endCondLst>
                                            <p:cond evt="onStopAudio" delay="0">
                                              <p:tgtEl>
                                                <p:sldTgt/>
                                              </p:tgtEl>
                                            </p:cond>
                                          </p:endCondLst>
                                        </p:cTn>
                                        <p:tgtEl>
                                          <p:sndTgt r:embed="rId2" name="chimes.wav"/>
                                        </p:tgtEl>
                                      </p:cMediaNode>
                                    </p:audio>
                                  </p:sub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312"/>
                                        </p:tgtEl>
                                        <p:attrNameLst>
                                          <p:attrName>style.visibility</p:attrName>
                                        </p:attrNameLst>
                                      </p:cBhvr>
                                      <p:to>
                                        <p:strVal val="visible"/>
                                      </p:to>
                                    </p:set>
                                  </p:childTnLst>
                                  <p:subTnLst>
                                    <p:audio>
                                      <p:cMediaNode>
                                        <p:cTn display="0" masterRel="sameClick">
                                          <p:stCondLst>
                                            <p:cond evt="begin" delay="0">
                                              <p:tn val="354"/>
                                            </p:cond>
                                          </p:stCondLst>
                                          <p:endCondLst>
                                            <p:cond evt="onStopAudio" delay="0">
                                              <p:tgtEl>
                                                <p:sldTgt/>
                                              </p:tgtEl>
                                            </p:cond>
                                          </p:endCondLst>
                                        </p:cTn>
                                        <p:tgtEl>
                                          <p:sndTgt r:embed="rId2" name="chimes.wav"/>
                                        </p:tgtEl>
                                      </p:cMediaNode>
                                    </p:audio>
                                  </p:sub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313"/>
                                        </p:tgtEl>
                                        <p:attrNameLst>
                                          <p:attrName>style.visibility</p:attrName>
                                        </p:attrNameLst>
                                      </p:cBhvr>
                                      <p:to>
                                        <p:strVal val="visible"/>
                                      </p:to>
                                    </p:set>
                                  </p:childTnLst>
                                  <p:subTnLst>
                                    <p:audio>
                                      <p:cMediaNode>
                                        <p:cTn display="0" masterRel="sameClick">
                                          <p:stCondLst>
                                            <p:cond evt="begin" delay="0">
                                              <p:tn val="357"/>
                                            </p:cond>
                                          </p:stCondLst>
                                          <p:endCondLst>
                                            <p:cond evt="onStopAudio" delay="0">
                                              <p:tgtEl>
                                                <p:sldTgt/>
                                              </p:tgtEl>
                                            </p:cond>
                                          </p:endCondLst>
                                        </p:cTn>
                                        <p:tgtEl>
                                          <p:sndTgt r:embed="rId2" name="chimes.wav"/>
                                        </p:tgtEl>
                                      </p:cMediaNode>
                                    </p:audio>
                                  </p:sub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314"/>
                                        </p:tgtEl>
                                        <p:attrNameLst>
                                          <p:attrName>style.visibility</p:attrName>
                                        </p:attrNameLst>
                                      </p:cBhvr>
                                      <p:to>
                                        <p:strVal val="visible"/>
                                      </p:to>
                                    </p:set>
                                  </p:childTnLst>
                                  <p:subTnLst>
                                    <p:audio>
                                      <p:cMediaNode>
                                        <p:cTn display="0" masterRel="sameClick">
                                          <p:stCondLst>
                                            <p:cond evt="begin" delay="0">
                                              <p:tn val="360"/>
                                            </p:cond>
                                          </p:stCondLst>
                                          <p:endCondLst>
                                            <p:cond evt="onStopAudio" delay="0">
                                              <p:tgtEl>
                                                <p:sldTgt/>
                                              </p:tgtEl>
                                            </p:cond>
                                          </p:endCondLst>
                                        </p:cTn>
                                        <p:tgtEl>
                                          <p:sndTgt r:embed="rId2" name="chimes.wav"/>
                                        </p:tgtEl>
                                      </p:cMediaNode>
                                    </p:audio>
                                  </p:sub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315"/>
                                        </p:tgtEl>
                                        <p:attrNameLst>
                                          <p:attrName>style.visibility</p:attrName>
                                        </p:attrNameLst>
                                      </p:cBhvr>
                                      <p:to>
                                        <p:strVal val="visible"/>
                                      </p:to>
                                    </p:set>
                                  </p:childTnLst>
                                  <p:subTnLst>
                                    <p:audio>
                                      <p:cMediaNode>
                                        <p:cTn display="0" masterRel="sameClick">
                                          <p:stCondLst>
                                            <p:cond evt="begin" delay="0">
                                              <p:tn val="363"/>
                                            </p:cond>
                                          </p:stCondLst>
                                          <p:endCondLst>
                                            <p:cond evt="onStopAudio" delay="0">
                                              <p:tgtEl>
                                                <p:sldTgt/>
                                              </p:tgtEl>
                                            </p:cond>
                                          </p:endCondLst>
                                        </p:cTn>
                                        <p:tgtEl>
                                          <p:sndTgt r:embed="rId2" name="chimes.wav"/>
                                        </p:tgtEl>
                                      </p:cMediaNode>
                                    </p:audio>
                                  </p:sub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316"/>
                                        </p:tgtEl>
                                        <p:attrNameLst>
                                          <p:attrName>style.visibility</p:attrName>
                                        </p:attrNameLst>
                                      </p:cBhvr>
                                      <p:to>
                                        <p:strVal val="visible"/>
                                      </p:to>
                                    </p:set>
                                  </p:childTnLst>
                                  <p:subTnLst>
                                    <p:audio>
                                      <p:cMediaNode>
                                        <p:cTn display="0" masterRel="sameClick">
                                          <p:stCondLst>
                                            <p:cond evt="begin" delay="0">
                                              <p:tn val="36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17"/>
                  </p:tgtEl>
                </p:cond>
              </p:nextCondLst>
            </p:seq>
          </p:childTnLst>
        </p:cTn>
      </p:par>
    </p:tnLst>
    <p:bldLst>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xmlns="" id="{3D39E53A-F1BA-4B97-8E4E-DE194E06CC4D}"/>
              </a:ext>
            </a:extLst>
          </p:cNvPr>
          <p:cNvSpPr/>
          <p:nvPr/>
        </p:nvSpPr>
        <p:spPr>
          <a:xfrm>
            <a:off x="2275691" y="1101192"/>
            <a:ext cx="741984" cy="623743"/>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12" panose="00000400000000000000" pitchFamily="2" charset="0"/>
                <a:ea typeface="+mn-ea"/>
                <a:cs typeface="+mn-cs"/>
              </a:rPr>
              <a:t>1</a:t>
            </a:r>
          </a:p>
        </p:txBody>
      </p:sp>
      <p:sp>
        <p:nvSpPr>
          <p:cNvPr id="22" name="Hexagon 21">
            <a:extLst>
              <a:ext uri="{FF2B5EF4-FFF2-40B4-BE49-F238E27FC236}">
                <a16:creationId xmlns:a16="http://schemas.microsoft.com/office/drawing/2014/main" xmlns="" id="{C36C5FD8-6F92-47B4-BAED-6A74F2C18F1D}"/>
              </a:ext>
            </a:extLst>
          </p:cNvPr>
          <p:cNvSpPr/>
          <p:nvPr/>
        </p:nvSpPr>
        <p:spPr>
          <a:xfrm>
            <a:off x="8795674" y="1101192"/>
            <a:ext cx="741984" cy="623743"/>
          </a:xfrm>
          <a:prstGeom prst="hexagon">
            <a:avLst/>
          </a:prstGeom>
          <a:solidFill>
            <a:srgbClr val="179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12" panose="00000400000000000000" pitchFamily="2" charset="0"/>
                <a:ea typeface="+mn-ea"/>
                <a:cs typeface="+mn-cs"/>
              </a:rPr>
              <a:t>2</a:t>
            </a:r>
          </a:p>
        </p:txBody>
      </p:sp>
      <p:grpSp>
        <p:nvGrpSpPr>
          <p:cNvPr id="26" name="Group 25">
            <a:extLst>
              <a:ext uri="{FF2B5EF4-FFF2-40B4-BE49-F238E27FC236}">
                <a16:creationId xmlns:a16="http://schemas.microsoft.com/office/drawing/2014/main" xmlns="" id="{F7176468-88F0-479A-98A7-0FB71F898D1F}"/>
              </a:ext>
            </a:extLst>
          </p:cNvPr>
          <p:cNvGrpSpPr/>
          <p:nvPr/>
        </p:nvGrpSpPr>
        <p:grpSpPr>
          <a:xfrm>
            <a:off x="120253" y="-73465"/>
            <a:ext cx="11951494" cy="791893"/>
            <a:chOff x="61540" y="-75175"/>
            <a:chExt cx="11951494" cy="791893"/>
          </a:xfrm>
        </p:grpSpPr>
        <p:sp>
          <p:nvSpPr>
            <p:cNvPr id="27" name="Rectangle: Rounded Corners 26">
              <a:extLst>
                <a:ext uri="{FF2B5EF4-FFF2-40B4-BE49-F238E27FC236}">
                  <a16:creationId xmlns:a16="http://schemas.microsoft.com/office/drawing/2014/main" xmlns="" id="{BABA84E3-5A25-4D77-89B9-22CF8199E6D7}"/>
                </a:ext>
              </a:extLst>
            </p:cNvPr>
            <p:cNvSpPr/>
            <p:nvPr/>
          </p:nvSpPr>
          <p:spPr>
            <a:xfrm>
              <a:off x="972285" y="15187"/>
              <a:ext cx="11040749"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84CA8690-B743-4F32-9D0A-4A1D8F060316}"/>
                </a:ext>
              </a:extLst>
            </p:cNvPr>
            <p:cNvSpPr/>
            <p:nvPr/>
          </p:nvSpPr>
          <p:spPr>
            <a:xfrm>
              <a:off x="1128643" y="77107"/>
              <a:ext cx="1074482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1. VAI TRÒ CỦA </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NÔNG NGHIỆP,LÂM NGHIỆP, THỦY SẢN</a:t>
              </a:r>
              <a:endPar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endParaRPr>
            </a:p>
          </p:txBody>
        </p:sp>
        <p:pic>
          <p:nvPicPr>
            <p:cNvPr id="2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85DA49F0-934E-40DB-95CC-A8AD4DC4F5A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61540" y="-75175"/>
              <a:ext cx="910745" cy="7918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Rounded Corners 3">
            <a:extLst>
              <a:ext uri="{FF2B5EF4-FFF2-40B4-BE49-F238E27FC236}">
                <a16:creationId xmlns:a16="http://schemas.microsoft.com/office/drawing/2014/main" xmlns="" id="{2E8B7629-E600-2B67-2130-FD798AA40FF5}"/>
              </a:ext>
            </a:extLst>
          </p:cNvPr>
          <p:cNvSpPr/>
          <p:nvPr/>
        </p:nvSpPr>
        <p:spPr>
          <a:xfrm>
            <a:off x="241108" y="5585379"/>
            <a:ext cx="5553131" cy="914400"/>
          </a:xfrm>
          <a:prstGeom prst="roundRect">
            <a:avLst>
              <a:gd name="adj" fmla="val 50000"/>
            </a:avLst>
          </a:prstGeom>
          <a:solidFill>
            <a:srgbClr val="FC92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Khai thác hiệu quả nguồn lực để phát triển kinh tế</a:t>
            </a:r>
            <a:endParaRPr lang="vi-VN">
              <a:solidFill>
                <a:schemeClr val="bg1"/>
              </a:solidFill>
            </a:endParaRPr>
          </a:p>
        </p:txBody>
      </p:sp>
      <p:sp>
        <p:nvSpPr>
          <p:cNvPr id="32" name="Rectangle: Rounded Corners 31">
            <a:extLst>
              <a:ext uri="{FF2B5EF4-FFF2-40B4-BE49-F238E27FC236}">
                <a16:creationId xmlns:a16="http://schemas.microsoft.com/office/drawing/2014/main" xmlns="" id="{92B25C7F-3AB7-DA1D-39D3-29A6502D5928}"/>
              </a:ext>
            </a:extLst>
          </p:cNvPr>
          <p:cNvSpPr/>
          <p:nvPr/>
        </p:nvSpPr>
        <p:spPr>
          <a:xfrm>
            <a:off x="6397761" y="5637553"/>
            <a:ext cx="5553131" cy="914400"/>
          </a:xfrm>
          <a:prstGeom prst="roundRect">
            <a:avLst>
              <a:gd name="adj" fmla="val 50000"/>
            </a:avLst>
          </a:prstGeom>
          <a:solidFill>
            <a:srgbClr val="179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Cung cấp sản phẩm nông, lâm, thủy sản cho tiêu dùng và sản xuất.</a:t>
            </a:r>
            <a:endParaRPr lang="vi-VN">
              <a:solidFill>
                <a:schemeClr val="bg1"/>
              </a:solidFill>
            </a:endParaRPr>
          </a:p>
        </p:txBody>
      </p:sp>
      <p:pic>
        <p:nvPicPr>
          <p:cNvPr id="5" name="Picture 4">
            <a:extLst>
              <a:ext uri="{FF2B5EF4-FFF2-40B4-BE49-F238E27FC236}">
                <a16:creationId xmlns:a16="http://schemas.microsoft.com/office/drawing/2014/main" xmlns="" id="{4C7A1833-B501-738E-637F-2392C6EFA52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1908" y="1933790"/>
            <a:ext cx="5211533" cy="33397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xmlns="" id="{B524A2F5-5C91-8542-8B28-2E55CF9B047C}"/>
              </a:ext>
            </a:extLst>
          </p:cNvPr>
          <p:cNvPicPr>
            <a:picLocks noChangeAspect="1"/>
          </p:cNvPicPr>
          <p:nvPr/>
        </p:nvPicPr>
        <p:blipFill>
          <a:blip r:embed="rId6"/>
          <a:stretch>
            <a:fillRect/>
          </a:stretch>
        </p:blipFill>
        <p:spPr>
          <a:xfrm>
            <a:off x="6396189" y="2011382"/>
            <a:ext cx="5540954" cy="33397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par>
                                <p:cTn id="19" presetID="2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right)">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4"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F7176468-88F0-479A-98A7-0FB71F898D1F}"/>
              </a:ext>
            </a:extLst>
          </p:cNvPr>
          <p:cNvGrpSpPr/>
          <p:nvPr/>
        </p:nvGrpSpPr>
        <p:grpSpPr>
          <a:xfrm>
            <a:off x="120253" y="-73465"/>
            <a:ext cx="11951494" cy="791893"/>
            <a:chOff x="61540" y="-75175"/>
            <a:chExt cx="11951494" cy="791893"/>
          </a:xfrm>
        </p:grpSpPr>
        <p:sp>
          <p:nvSpPr>
            <p:cNvPr id="27" name="Rectangle: Rounded Corners 26">
              <a:extLst>
                <a:ext uri="{FF2B5EF4-FFF2-40B4-BE49-F238E27FC236}">
                  <a16:creationId xmlns:a16="http://schemas.microsoft.com/office/drawing/2014/main" xmlns="" id="{BABA84E3-5A25-4D77-89B9-22CF8199E6D7}"/>
                </a:ext>
              </a:extLst>
            </p:cNvPr>
            <p:cNvSpPr/>
            <p:nvPr/>
          </p:nvSpPr>
          <p:spPr>
            <a:xfrm>
              <a:off x="972285" y="15187"/>
              <a:ext cx="11040749"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84CA8690-B743-4F32-9D0A-4A1D8F060316}"/>
                </a:ext>
              </a:extLst>
            </p:cNvPr>
            <p:cNvSpPr/>
            <p:nvPr/>
          </p:nvSpPr>
          <p:spPr>
            <a:xfrm>
              <a:off x="1128643" y="77107"/>
              <a:ext cx="1074482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1. VAI TRÒ CỦA </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NÔNG NGHIỆP,LÂM NGHIỆP, THỦY SẢN</a:t>
              </a:r>
              <a:endPar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endParaRPr>
            </a:p>
          </p:txBody>
        </p:sp>
        <p:pic>
          <p:nvPicPr>
            <p:cNvPr id="2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85DA49F0-934E-40DB-95CC-A8AD4DC4F5A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61540" y="-75175"/>
              <a:ext cx="910745" cy="79189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Hexagon 13">
            <a:extLst>
              <a:ext uri="{FF2B5EF4-FFF2-40B4-BE49-F238E27FC236}">
                <a16:creationId xmlns:a16="http://schemas.microsoft.com/office/drawing/2014/main" xmlns="" id="{9FA2643C-8B67-ECA4-8AC9-FCDE459C6A6E}"/>
              </a:ext>
            </a:extLst>
          </p:cNvPr>
          <p:cNvSpPr/>
          <p:nvPr/>
        </p:nvSpPr>
        <p:spPr>
          <a:xfrm>
            <a:off x="2755520" y="901967"/>
            <a:ext cx="741984" cy="623743"/>
          </a:xfrm>
          <a:prstGeom prst="hexagon">
            <a:avLst/>
          </a:prstGeom>
          <a:solidFill>
            <a:srgbClr val="D43E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12" panose="00000400000000000000" pitchFamily="2" charset="0"/>
                <a:ea typeface="+mn-ea"/>
                <a:cs typeface="+mn-cs"/>
              </a:rPr>
              <a:t>3</a:t>
            </a:r>
          </a:p>
        </p:txBody>
      </p:sp>
      <p:sp>
        <p:nvSpPr>
          <p:cNvPr id="15" name="Hexagon 14">
            <a:extLst>
              <a:ext uri="{FF2B5EF4-FFF2-40B4-BE49-F238E27FC236}">
                <a16:creationId xmlns:a16="http://schemas.microsoft.com/office/drawing/2014/main" xmlns="" id="{F45B3A13-FB61-F036-5E75-632D2C6CBD58}"/>
              </a:ext>
            </a:extLst>
          </p:cNvPr>
          <p:cNvSpPr/>
          <p:nvPr/>
        </p:nvSpPr>
        <p:spPr>
          <a:xfrm>
            <a:off x="8851812" y="947525"/>
            <a:ext cx="741984" cy="623743"/>
          </a:xfrm>
          <a:prstGeom prst="hex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12" panose="00000400000000000000" pitchFamily="2" charset="0"/>
                <a:ea typeface="+mn-ea"/>
                <a:cs typeface="+mn-cs"/>
              </a:rPr>
              <a:t>4</a:t>
            </a:r>
          </a:p>
        </p:txBody>
      </p:sp>
      <p:sp>
        <p:nvSpPr>
          <p:cNvPr id="16" name="Rectangle: Rounded Corners 15">
            <a:extLst>
              <a:ext uri="{FF2B5EF4-FFF2-40B4-BE49-F238E27FC236}">
                <a16:creationId xmlns:a16="http://schemas.microsoft.com/office/drawing/2014/main" xmlns="" id="{0F803D4C-1B1E-8066-D21E-1F015231BDA9}"/>
              </a:ext>
            </a:extLst>
          </p:cNvPr>
          <p:cNvSpPr/>
          <p:nvPr/>
        </p:nvSpPr>
        <p:spPr>
          <a:xfrm>
            <a:off x="389248" y="5649579"/>
            <a:ext cx="5593532" cy="914400"/>
          </a:xfrm>
          <a:prstGeom prst="roundRect">
            <a:avLst>
              <a:gd name="adj" fmla="val 50000"/>
            </a:avLst>
          </a:prstGeom>
          <a:solidFill>
            <a:srgbClr val="D43E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Là thị trường tiêu thụ và kích thích các ngành kinh tế khác phát triển</a:t>
            </a:r>
            <a:endPar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283C65C1-EB8A-7A18-A408-E9B3384D5F8F}"/>
              </a:ext>
            </a:extLst>
          </p:cNvPr>
          <p:cNvSpPr/>
          <p:nvPr/>
        </p:nvSpPr>
        <p:spPr>
          <a:xfrm>
            <a:off x="6168820" y="5649579"/>
            <a:ext cx="5763362" cy="914400"/>
          </a:xfrm>
          <a:prstGeom prst="roundRect">
            <a:avLst>
              <a:gd name="adj"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Sản xuất ra những mặt hàng có giá trị xuất khẩu, tăng thêm nguồn thu ngoại tệ</a:t>
            </a:r>
          </a:p>
        </p:txBody>
      </p:sp>
      <p:pic>
        <p:nvPicPr>
          <p:cNvPr id="7" name="Picture 6">
            <a:extLst>
              <a:ext uri="{FF2B5EF4-FFF2-40B4-BE49-F238E27FC236}">
                <a16:creationId xmlns:a16="http://schemas.microsoft.com/office/drawing/2014/main" xmlns="" id="{A7028990-5823-782F-72F1-38562CE14B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89248" y="1667658"/>
            <a:ext cx="5474529" cy="3698026"/>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xmlns="" id="{03D2400A-1B19-210C-A1B2-3F961C0FAA51}"/>
              </a:ext>
            </a:extLst>
          </p:cNvPr>
          <p:cNvPicPr>
            <a:picLocks noChangeAspect="1"/>
          </p:cNvPicPr>
          <p:nvPr/>
        </p:nvPicPr>
        <p:blipFill>
          <a:blip r:embed="rId6"/>
          <a:stretch>
            <a:fillRect/>
          </a:stretch>
        </p:blipFill>
        <p:spPr>
          <a:xfrm>
            <a:off x="6328225" y="1667658"/>
            <a:ext cx="5591310" cy="3698026"/>
          </a:xfrm>
          <a:prstGeom prst="rect">
            <a:avLst/>
          </a:prstGeom>
          <a:ln>
            <a:noFill/>
          </a:ln>
          <a:effectLst>
            <a:softEdge rad="112500"/>
          </a:effectLst>
        </p:spPr>
      </p:pic>
    </p:spTree>
    <p:extLst>
      <p:ext uri="{BB962C8B-B14F-4D97-AF65-F5344CB8AC3E}">
        <p14:creationId xmlns:p14="http://schemas.microsoft.com/office/powerpoint/2010/main" val="15869390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par>
                                <p:cTn id="19" presetID="22" presetClass="entr" presetSubtype="2"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F7176468-88F0-479A-98A7-0FB71F898D1F}"/>
              </a:ext>
            </a:extLst>
          </p:cNvPr>
          <p:cNvGrpSpPr/>
          <p:nvPr/>
        </p:nvGrpSpPr>
        <p:grpSpPr>
          <a:xfrm>
            <a:off x="120253" y="-73465"/>
            <a:ext cx="11951494" cy="791893"/>
            <a:chOff x="61540" y="-75175"/>
            <a:chExt cx="11951494" cy="791893"/>
          </a:xfrm>
        </p:grpSpPr>
        <p:sp>
          <p:nvSpPr>
            <p:cNvPr id="27" name="Rectangle: Rounded Corners 26">
              <a:extLst>
                <a:ext uri="{FF2B5EF4-FFF2-40B4-BE49-F238E27FC236}">
                  <a16:creationId xmlns:a16="http://schemas.microsoft.com/office/drawing/2014/main" xmlns="" id="{BABA84E3-5A25-4D77-89B9-22CF8199E6D7}"/>
                </a:ext>
              </a:extLst>
            </p:cNvPr>
            <p:cNvSpPr/>
            <p:nvPr/>
          </p:nvSpPr>
          <p:spPr>
            <a:xfrm>
              <a:off x="972285" y="15187"/>
              <a:ext cx="11040749"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84CA8690-B743-4F32-9D0A-4A1D8F060316}"/>
                </a:ext>
              </a:extLst>
            </p:cNvPr>
            <p:cNvSpPr/>
            <p:nvPr/>
          </p:nvSpPr>
          <p:spPr>
            <a:xfrm>
              <a:off x="1128643" y="77107"/>
              <a:ext cx="1074482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1. VAI TRÒ CỦA </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NÔNG NGHIỆP,LÂM NGHIỆP, THỦY SẢN</a:t>
              </a:r>
              <a:endPar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endParaRPr>
            </a:p>
          </p:txBody>
        </p:sp>
        <p:pic>
          <p:nvPicPr>
            <p:cNvPr id="2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85DA49F0-934E-40DB-95CC-A8AD4DC4F5A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61540" y="-75175"/>
              <a:ext cx="910745" cy="79189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Hexagon 11">
            <a:extLst>
              <a:ext uri="{FF2B5EF4-FFF2-40B4-BE49-F238E27FC236}">
                <a16:creationId xmlns:a16="http://schemas.microsoft.com/office/drawing/2014/main" xmlns="" id="{E92D536B-FB58-DE22-F060-7D39DAAF6885}"/>
              </a:ext>
            </a:extLst>
          </p:cNvPr>
          <p:cNvSpPr/>
          <p:nvPr/>
        </p:nvSpPr>
        <p:spPr>
          <a:xfrm>
            <a:off x="477185" y="5893831"/>
            <a:ext cx="710171" cy="605377"/>
          </a:xfrm>
          <a:prstGeom prst="hexagon">
            <a:avLst/>
          </a:prstGeom>
          <a:solidFill>
            <a:srgbClr val="FF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9Slide03 SFU Futura_12" panose="00000400000000000000" pitchFamily="2" charset="0"/>
              </a:rPr>
              <a:t>5</a:t>
            </a:r>
            <a:endParaRPr kumimoji="0" lang="en-US" sz="3200" b="1" i="0" u="none" strike="noStrike" kern="1200" cap="none" spc="0" normalizeH="0" baseline="0" noProof="0" dirty="0">
              <a:ln>
                <a:noFill/>
              </a:ln>
              <a:solidFill>
                <a:schemeClr val="bg1"/>
              </a:solidFill>
              <a:effectLst/>
              <a:uLnTx/>
              <a:uFillTx/>
              <a:latin typeface="#9Slide03 SFU Futura_12" panose="00000400000000000000" pitchFamily="2" charset="0"/>
              <a:ea typeface="+mn-ea"/>
              <a:cs typeface="+mn-cs"/>
            </a:endParaRPr>
          </a:p>
        </p:txBody>
      </p:sp>
      <p:sp>
        <p:nvSpPr>
          <p:cNvPr id="13" name="Rectangle: Rounded Corners 12">
            <a:extLst>
              <a:ext uri="{FF2B5EF4-FFF2-40B4-BE49-F238E27FC236}">
                <a16:creationId xmlns:a16="http://schemas.microsoft.com/office/drawing/2014/main" xmlns="" id="{0346197A-05D3-7724-6A48-1D6A7313E2A1}"/>
              </a:ext>
            </a:extLst>
          </p:cNvPr>
          <p:cNvSpPr/>
          <p:nvPr/>
        </p:nvSpPr>
        <p:spPr>
          <a:xfrm>
            <a:off x="1505323" y="5859530"/>
            <a:ext cx="10331324" cy="623743"/>
          </a:xfrm>
          <a:prstGeom prst="roundRect">
            <a:avLst>
              <a:gd name="adj" fmla="val 50000"/>
            </a:avLst>
          </a:prstGeom>
          <a:solidFill>
            <a:srgbClr val="FF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 Có vai trò quan trọng trong giữ cân bằng sinh thái và bảo vệ môi trường.</a:t>
            </a:r>
            <a:endPar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885F08BC-23D9-F2B1-BD74-31E5F356C0F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t="4621" b="4621"/>
          <a:stretch/>
        </p:blipFill>
        <p:spPr>
          <a:xfrm>
            <a:off x="1505323" y="1810518"/>
            <a:ext cx="3810611" cy="3236964"/>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xmlns="" id="{AE4EF997-49E4-4805-79D1-DD1DE42B4D80}"/>
              </a:ext>
            </a:extLst>
          </p:cNvPr>
          <p:cNvPicPr>
            <a:picLocks noChangeAspect="1"/>
          </p:cNvPicPr>
          <p:nvPr/>
        </p:nvPicPr>
        <p:blipFill>
          <a:blip r:embed="rId6"/>
          <a:stretch>
            <a:fillRect/>
          </a:stretch>
        </p:blipFill>
        <p:spPr>
          <a:xfrm>
            <a:off x="6902389" y="1705970"/>
            <a:ext cx="3524501" cy="3402538"/>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94550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07F66000-83C1-ADF6-F9A8-548658400C49}"/>
              </a:ext>
            </a:extLst>
          </p:cNvPr>
          <p:cNvSpPr/>
          <p:nvPr/>
        </p:nvSpPr>
        <p:spPr>
          <a:xfrm>
            <a:off x="6189020" y="935430"/>
            <a:ext cx="5553131" cy="914400"/>
          </a:xfrm>
          <a:prstGeom prst="roundRect">
            <a:avLst>
              <a:gd name="adj" fmla="val 50000"/>
            </a:avLst>
          </a:prstGeom>
          <a:solidFill>
            <a:srgbClr val="FC92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2" name="Hexagon 1">
            <a:extLst>
              <a:ext uri="{FF2B5EF4-FFF2-40B4-BE49-F238E27FC236}">
                <a16:creationId xmlns:a16="http://schemas.microsoft.com/office/drawing/2014/main" xmlns="" id="{3D39E53A-F1BA-4B97-8E4E-DE194E06CC4D}"/>
              </a:ext>
            </a:extLst>
          </p:cNvPr>
          <p:cNvSpPr/>
          <p:nvPr/>
        </p:nvSpPr>
        <p:spPr>
          <a:xfrm>
            <a:off x="5240796" y="1012546"/>
            <a:ext cx="741984" cy="623743"/>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12" panose="00000400000000000000" pitchFamily="2" charset="0"/>
                <a:ea typeface="+mn-ea"/>
                <a:cs typeface="+mn-cs"/>
              </a:rPr>
              <a:t>1</a:t>
            </a:r>
          </a:p>
        </p:txBody>
      </p:sp>
      <p:sp>
        <p:nvSpPr>
          <p:cNvPr id="22" name="Hexagon 21">
            <a:extLst>
              <a:ext uri="{FF2B5EF4-FFF2-40B4-BE49-F238E27FC236}">
                <a16:creationId xmlns:a16="http://schemas.microsoft.com/office/drawing/2014/main" xmlns="" id="{C36C5FD8-6F92-47B4-BAED-6A74F2C18F1D}"/>
              </a:ext>
            </a:extLst>
          </p:cNvPr>
          <p:cNvSpPr/>
          <p:nvPr/>
        </p:nvSpPr>
        <p:spPr>
          <a:xfrm>
            <a:off x="5252428" y="2223437"/>
            <a:ext cx="741984" cy="623743"/>
          </a:xfrm>
          <a:prstGeom prst="hexagon">
            <a:avLst/>
          </a:prstGeom>
          <a:solidFill>
            <a:srgbClr val="179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12" panose="00000400000000000000" pitchFamily="2" charset="0"/>
                <a:ea typeface="+mn-ea"/>
                <a:cs typeface="+mn-cs"/>
              </a:rPr>
              <a:t>2</a:t>
            </a:r>
          </a:p>
        </p:txBody>
      </p:sp>
      <p:sp>
        <p:nvSpPr>
          <p:cNvPr id="24" name="Hexagon 23">
            <a:extLst>
              <a:ext uri="{FF2B5EF4-FFF2-40B4-BE49-F238E27FC236}">
                <a16:creationId xmlns:a16="http://schemas.microsoft.com/office/drawing/2014/main" xmlns="" id="{26ED4DEB-C08A-432F-A822-7D5555F0AFCC}"/>
              </a:ext>
            </a:extLst>
          </p:cNvPr>
          <p:cNvSpPr/>
          <p:nvPr/>
        </p:nvSpPr>
        <p:spPr>
          <a:xfrm>
            <a:off x="5240796" y="3453298"/>
            <a:ext cx="741984" cy="623743"/>
          </a:xfrm>
          <a:prstGeom prst="hexagon">
            <a:avLst/>
          </a:prstGeom>
          <a:solidFill>
            <a:srgbClr val="D43E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12" panose="00000400000000000000" pitchFamily="2" charset="0"/>
                <a:ea typeface="+mn-ea"/>
                <a:cs typeface="+mn-cs"/>
              </a:rPr>
              <a:t>3</a:t>
            </a:r>
          </a:p>
        </p:txBody>
      </p:sp>
      <p:sp>
        <p:nvSpPr>
          <p:cNvPr id="25" name="Hexagon 24">
            <a:extLst>
              <a:ext uri="{FF2B5EF4-FFF2-40B4-BE49-F238E27FC236}">
                <a16:creationId xmlns:a16="http://schemas.microsoft.com/office/drawing/2014/main" xmlns="" id="{FEC3CAAB-DF0A-43DF-89CA-EE5E3EF6DBBC}"/>
              </a:ext>
            </a:extLst>
          </p:cNvPr>
          <p:cNvSpPr/>
          <p:nvPr/>
        </p:nvSpPr>
        <p:spPr>
          <a:xfrm>
            <a:off x="5240796" y="4751824"/>
            <a:ext cx="741984" cy="623743"/>
          </a:xfrm>
          <a:prstGeom prst="hex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12" panose="00000400000000000000" pitchFamily="2" charset="0"/>
                <a:ea typeface="+mn-ea"/>
                <a:cs typeface="+mn-cs"/>
              </a:rPr>
              <a:t>4</a:t>
            </a:r>
          </a:p>
        </p:txBody>
      </p:sp>
      <p:grpSp>
        <p:nvGrpSpPr>
          <p:cNvPr id="26" name="Group 25">
            <a:extLst>
              <a:ext uri="{FF2B5EF4-FFF2-40B4-BE49-F238E27FC236}">
                <a16:creationId xmlns:a16="http://schemas.microsoft.com/office/drawing/2014/main" xmlns="" id="{F7176468-88F0-479A-98A7-0FB71F898D1F}"/>
              </a:ext>
            </a:extLst>
          </p:cNvPr>
          <p:cNvGrpSpPr/>
          <p:nvPr/>
        </p:nvGrpSpPr>
        <p:grpSpPr>
          <a:xfrm>
            <a:off x="120253" y="-73465"/>
            <a:ext cx="11951494" cy="791893"/>
            <a:chOff x="61540" y="-75175"/>
            <a:chExt cx="11951494" cy="791893"/>
          </a:xfrm>
        </p:grpSpPr>
        <p:sp>
          <p:nvSpPr>
            <p:cNvPr id="27" name="Rectangle: Rounded Corners 26">
              <a:extLst>
                <a:ext uri="{FF2B5EF4-FFF2-40B4-BE49-F238E27FC236}">
                  <a16:creationId xmlns:a16="http://schemas.microsoft.com/office/drawing/2014/main" xmlns="" id="{BABA84E3-5A25-4D77-89B9-22CF8199E6D7}"/>
                </a:ext>
              </a:extLst>
            </p:cNvPr>
            <p:cNvSpPr/>
            <p:nvPr/>
          </p:nvSpPr>
          <p:spPr>
            <a:xfrm>
              <a:off x="972285" y="15187"/>
              <a:ext cx="11040749"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84CA8690-B743-4F32-9D0A-4A1D8F060316}"/>
                </a:ext>
              </a:extLst>
            </p:cNvPr>
            <p:cNvSpPr/>
            <p:nvPr/>
          </p:nvSpPr>
          <p:spPr>
            <a:xfrm>
              <a:off x="1128643" y="77107"/>
              <a:ext cx="1074482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1. VAI TRÒ CỦA </a:t>
              </a:r>
              <a:r>
                <a:rPr kumimoji="0" lang="en-US" sz="3200" b="1" i="0" u="none" strike="noStrike" kern="1200" cap="none" spc="0" normalizeH="0" baseline="0" noProof="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rPr>
                <a:t>NÔNG NGHIỆP,LÂM NGHIỆP, THỦY SẢN</a:t>
              </a:r>
              <a:endParaRPr kumimoji="0" lang="en-US" sz="32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5B9BD5"/>
                  </a:outerShdw>
                </a:effectLst>
                <a:uLnTx/>
                <a:uFillTx/>
                <a:latin typeface="#9Slide07 IcielKoni" pitchFamily="2" charset="0"/>
                <a:ea typeface="+mn-ea"/>
                <a:cs typeface="+mn-cs"/>
              </a:endParaRPr>
            </a:p>
          </p:txBody>
        </p:sp>
        <p:pic>
          <p:nvPicPr>
            <p:cNvPr id="2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85DA49F0-934E-40DB-95CC-A8AD4DC4F5A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61540" y="-75175"/>
              <a:ext cx="910745" cy="79189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B573DA92-8A32-761D-C839-B9069AC34513}"/>
              </a:ext>
            </a:extLst>
          </p:cNvPr>
          <p:cNvPicPr>
            <a:picLocks noChangeAspect="1"/>
          </p:cNvPicPr>
          <p:nvPr/>
        </p:nvPicPr>
        <p:blipFill>
          <a:blip r:embed="rId4"/>
          <a:stretch>
            <a:fillRect/>
          </a:stretch>
        </p:blipFill>
        <p:spPr>
          <a:xfrm>
            <a:off x="429648" y="1059913"/>
            <a:ext cx="4399697" cy="4399697"/>
          </a:xfrm>
          <a:prstGeom prst="rect">
            <a:avLst/>
          </a:prstGeom>
        </p:spPr>
      </p:pic>
      <p:sp>
        <p:nvSpPr>
          <p:cNvPr id="30" name="Hexagon 29">
            <a:extLst>
              <a:ext uri="{FF2B5EF4-FFF2-40B4-BE49-F238E27FC236}">
                <a16:creationId xmlns:a16="http://schemas.microsoft.com/office/drawing/2014/main" xmlns="" id="{DB036352-FF43-AA6E-35C0-21BACA8F100D}"/>
              </a:ext>
            </a:extLst>
          </p:cNvPr>
          <p:cNvSpPr/>
          <p:nvPr/>
        </p:nvSpPr>
        <p:spPr>
          <a:xfrm>
            <a:off x="5281197" y="5827516"/>
            <a:ext cx="741984" cy="623743"/>
          </a:xfrm>
          <a:prstGeom prst="hexagon">
            <a:avLst/>
          </a:prstGeom>
          <a:solidFill>
            <a:srgbClr val="FF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9Slide03 SFU Futura_12" panose="00000400000000000000" pitchFamily="2" charset="0"/>
              </a:rPr>
              <a:t>5</a:t>
            </a:r>
            <a:endParaRPr kumimoji="0" lang="en-US" sz="3200" b="1" i="0" u="none" strike="noStrike" kern="1200" cap="none" spc="0" normalizeH="0" baseline="0" noProof="0" dirty="0">
              <a:ln>
                <a:noFill/>
              </a:ln>
              <a:solidFill>
                <a:schemeClr val="bg1"/>
              </a:solidFill>
              <a:effectLst/>
              <a:uLnTx/>
              <a:uFillTx/>
              <a:latin typeface="#9Slide03 SFU Futura_12" panose="00000400000000000000" pitchFamily="2" charset="0"/>
              <a:ea typeface="+mn-ea"/>
              <a:cs typeface="+mn-cs"/>
            </a:endParaRPr>
          </a:p>
        </p:txBody>
      </p:sp>
      <p:sp>
        <p:nvSpPr>
          <p:cNvPr id="4" name="Rectangle: Rounded Corners 3">
            <a:extLst>
              <a:ext uri="{FF2B5EF4-FFF2-40B4-BE49-F238E27FC236}">
                <a16:creationId xmlns:a16="http://schemas.microsoft.com/office/drawing/2014/main" xmlns="" id="{2E8B7629-E600-2B67-2130-FD798AA40FF5}"/>
              </a:ext>
            </a:extLst>
          </p:cNvPr>
          <p:cNvSpPr/>
          <p:nvPr/>
        </p:nvSpPr>
        <p:spPr>
          <a:xfrm>
            <a:off x="6168819" y="946874"/>
            <a:ext cx="5553131" cy="914400"/>
          </a:xfrm>
          <a:prstGeom prst="roundRect">
            <a:avLst>
              <a:gd name="adj" fmla="val 50000"/>
            </a:avLst>
          </a:prstGeom>
          <a:solidFill>
            <a:srgbClr val="FC92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Khai thác hiệu quả nguồn lực để phát triển kinh tế</a:t>
            </a:r>
            <a:endParaRPr lang="vi-VN">
              <a:solidFill>
                <a:schemeClr val="bg1"/>
              </a:solidFill>
            </a:endParaRPr>
          </a:p>
        </p:txBody>
      </p:sp>
      <p:sp>
        <p:nvSpPr>
          <p:cNvPr id="32" name="Rectangle: Rounded Corners 31">
            <a:extLst>
              <a:ext uri="{FF2B5EF4-FFF2-40B4-BE49-F238E27FC236}">
                <a16:creationId xmlns:a16="http://schemas.microsoft.com/office/drawing/2014/main" xmlns="" id="{92B25C7F-3AB7-DA1D-39D3-29A6502D5928}"/>
              </a:ext>
            </a:extLst>
          </p:cNvPr>
          <p:cNvSpPr/>
          <p:nvPr/>
        </p:nvSpPr>
        <p:spPr>
          <a:xfrm>
            <a:off x="6168818" y="2114329"/>
            <a:ext cx="5553131" cy="914400"/>
          </a:xfrm>
          <a:prstGeom prst="roundRect">
            <a:avLst>
              <a:gd name="adj" fmla="val 50000"/>
            </a:avLst>
          </a:prstGeom>
          <a:solidFill>
            <a:srgbClr val="179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3" name="Rectangle: Rounded Corners 32">
            <a:extLst>
              <a:ext uri="{FF2B5EF4-FFF2-40B4-BE49-F238E27FC236}">
                <a16:creationId xmlns:a16="http://schemas.microsoft.com/office/drawing/2014/main" xmlns="" id="{03D0F038-8EC4-04E7-67A3-2D6C95E2B900}"/>
              </a:ext>
            </a:extLst>
          </p:cNvPr>
          <p:cNvSpPr/>
          <p:nvPr/>
        </p:nvSpPr>
        <p:spPr>
          <a:xfrm>
            <a:off x="6156158" y="3273089"/>
            <a:ext cx="5593532" cy="914400"/>
          </a:xfrm>
          <a:prstGeom prst="roundRect">
            <a:avLst>
              <a:gd name="adj" fmla="val 50000"/>
            </a:avLst>
          </a:prstGeom>
          <a:solidFill>
            <a:srgbClr val="D43E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endParaRPr>
          </a:p>
        </p:txBody>
      </p:sp>
      <p:sp>
        <p:nvSpPr>
          <p:cNvPr id="34" name="Rectangle: Rounded Corners 33">
            <a:extLst>
              <a:ext uri="{FF2B5EF4-FFF2-40B4-BE49-F238E27FC236}">
                <a16:creationId xmlns:a16="http://schemas.microsoft.com/office/drawing/2014/main" xmlns="" id="{4F29AFAC-1CFD-6D0E-F319-BF946A121CFF}"/>
              </a:ext>
            </a:extLst>
          </p:cNvPr>
          <p:cNvSpPr/>
          <p:nvPr/>
        </p:nvSpPr>
        <p:spPr>
          <a:xfrm>
            <a:off x="6168820" y="4512907"/>
            <a:ext cx="5763362" cy="914400"/>
          </a:xfrm>
          <a:prstGeom prst="roundRect">
            <a:avLst>
              <a:gd name="adj"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endParaRPr>
          </a:p>
        </p:txBody>
      </p:sp>
      <p:sp>
        <p:nvSpPr>
          <p:cNvPr id="35" name="Rectangle: Rounded Corners 34">
            <a:extLst>
              <a:ext uri="{FF2B5EF4-FFF2-40B4-BE49-F238E27FC236}">
                <a16:creationId xmlns:a16="http://schemas.microsoft.com/office/drawing/2014/main" xmlns="" id="{D283DF00-5A2A-122E-FEB7-C5E786AD37D9}"/>
              </a:ext>
            </a:extLst>
          </p:cNvPr>
          <p:cNvSpPr/>
          <p:nvPr/>
        </p:nvSpPr>
        <p:spPr>
          <a:xfrm>
            <a:off x="6168820" y="5682188"/>
            <a:ext cx="5763362" cy="914400"/>
          </a:xfrm>
          <a:prstGeom prst="roundRect">
            <a:avLst>
              <a:gd name="adj" fmla="val 50000"/>
            </a:avLst>
          </a:prstGeom>
          <a:solidFill>
            <a:srgbClr val="FF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 </a:t>
            </a:r>
            <a:endPar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xmlns="" id="{25E43987-BDDF-B2D5-B559-0CFE8D4E8347}"/>
              </a:ext>
            </a:extLst>
          </p:cNvPr>
          <p:cNvSpPr txBox="1"/>
          <p:nvPr/>
        </p:nvSpPr>
        <p:spPr>
          <a:xfrm>
            <a:off x="429648" y="5497658"/>
            <a:ext cx="425372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a:solidFill>
                  <a:srgbClr val="FF0000"/>
                </a:solidFill>
                <a:latin typeface="#9Slide07 IcielStormtrooper" panose="020B0500000000000000" pitchFamily="34" charset="0"/>
              </a:rPr>
              <a:t>Không ngà</a:t>
            </a:r>
            <a:r>
              <a:rPr kumimoji="0" lang="vi-VN" sz="2800" b="0" i="0" u="none" strike="noStrike" kern="1200" cap="none" spc="0" normalizeH="0" baseline="0" noProof="0">
                <a:ln>
                  <a:noFill/>
                </a:ln>
                <a:solidFill>
                  <a:srgbClr val="FF0000"/>
                </a:solidFill>
                <a:effectLst/>
                <a:uLnTx/>
                <a:uFillTx/>
                <a:latin typeface="#9Slide07 IcielStormtrooper" panose="020B0500000000000000" pitchFamily="34" charset="0"/>
                <a:ea typeface="+mn-ea"/>
                <a:cs typeface="+mn-cs"/>
              </a:rPr>
              <a:t>nh nào thay thế được</a:t>
            </a:r>
          </a:p>
        </p:txBody>
      </p:sp>
      <p:sp>
        <p:nvSpPr>
          <p:cNvPr id="19" name="Rectangle: Rounded Corners 18">
            <a:extLst>
              <a:ext uri="{FF2B5EF4-FFF2-40B4-BE49-F238E27FC236}">
                <a16:creationId xmlns:a16="http://schemas.microsoft.com/office/drawing/2014/main" xmlns="" id="{6CCFEF34-758F-1215-D7F9-9E712A5D08A5}"/>
              </a:ext>
            </a:extLst>
          </p:cNvPr>
          <p:cNvSpPr/>
          <p:nvPr/>
        </p:nvSpPr>
        <p:spPr>
          <a:xfrm>
            <a:off x="6168817" y="2114329"/>
            <a:ext cx="5553131" cy="914400"/>
          </a:xfrm>
          <a:prstGeom prst="roundRect">
            <a:avLst>
              <a:gd name="adj" fmla="val 50000"/>
            </a:avLst>
          </a:prstGeom>
          <a:solidFill>
            <a:srgbClr val="179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Cung cấp sản phẩm nông, lâm, thủy sản cho tiêu dùng và sản xuất.</a:t>
            </a:r>
            <a:endParaRPr lang="vi-VN">
              <a:solidFill>
                <a:schemeClr val="bg1"/>
              </a:solidFill>
            </a:endParaRPr>
          </a:p>
        </p:txBody>
      </p:sp>
      <p:sp>
        <p:nvSpPr>
          <p:cNvPr id="20" name="Rectangle: Rounded Corners 19">
            <a:extLst>
              <a:ext uri="{FF2B5EF4-FFF2-40B4-BE49-F238E27FC236}">
                <a16:creationId xmlns:a16="http://schemas.microsoft.com/office/drawing/2014/main" xmlns="" id="{9FB02019-C13D-4166-6DF3-2EE44D982948}"/>
              </a:ext>
            </a:extLst>
          </p:cNvPr>
          <p:cNvSpPr/>
          <p:nvPr/>
        </p:nvSpPr>
        <p:spPr>
          <a:xfrm>
            <a:off x="6148599" y="3283758"/>
            <a:ext cx="5593532" cy="914400"/>
          </a:xfrm>
          <a:prstGeom prst="roundRect">
            <a:avLst>
              <a:gd name="adj" fmla="val 50000"/>
            </a:avLst>
          </a:prstGeom>
          <a:solidFill>
            <a:srgbClr val="D43E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Là thị trường tiêu thụ và kích thích các ngành kinh tế khác phát triển</a:t>
            </a:r>
            <a:endPar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endParaRPr>
          </a:p>
        </p:txBody>
      </p:sp>
      <p:sp>
        <p:nvSpPr>
          <p:cNvPr id="21" name="Rectangle: Rounded Corners 20">
            <a:extLst>
              <a:ext uri="{FF2B5EF4-FFF2-40B4-BE49-F238E27FC236}">
                <a16:creationId xmlns:a16="http://schemas.microsoft.com/office/drawing/2014/main" xmlns="" id="{892DF1BC-BDA3-9CEE-AA5B-D2295BE4847E}"/>
              </a:ext>
            </a:extLst>
          </p:cNvPr>
          <p:cNvSpPr/>
          <p:nvPr/>
        </p:nvSpPr>
        <p:spPr>
          <a:xfrm>
            <a:off x="6189020" y="4512907"/>
            <a:ext cx="5763362" cy="914400"/>
          </a:xfrm>
          <a:prstGeom prst="roundRect">
            <a:avLst>
              <a:gd name="adj"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Sản xuất ra những mặt hàng có giá trị xuất khẩu, tăng thêm nguồn thu ngoại tệ</a:t>
            </a:r>
          </a:p>
        </p:txBody>
      </p:sp>
      <p:sp>
        <p:nvSpPr>
          <p:cNvPr id="23" name="Rectangle: Rounded Corners 22">
            <a:extLst>
              <a:ext uri="{FF2B5EF4-FFF2-40B4-BE49-F238E27FC236}">
                <a16:creationId xmlns:a16="http://schemas.microsoft.com/office/drawing/2014/main" xmlns="" id="{06B7E439-EB7D-EBAC-A418-628A8956A78E}"/>
              </a:ext>
            </a:extLst>
          </p:cNvPr>
          <p:cNvSpPr/>
          <p:nvPr/>
        </p:nvSpPr>
        <p:spPr>
          <a:xfrm>
            <a:off x="6189020" y="5682188"/>
            <a:ext cx="5763362" cy="914400"/>
          </a:xfrm>
          <a:prstGeom prst="roundRect">
            <a:avLst>
              <a:gd name="adj" fmla="val 50000"/>
            </a:avLst>
          </a:prstGeom>
          <a:solidFill>
            <a:srgbClr val="FF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rPr>
              <a:t> Có vai trò quan trọng trong giữ cân bằng sinh thái và bảo vệ môi trường.</a:t>
            </a:r>
            <a:endParaRPr kumimoji="0" lang="en-US" altLang="en-US" sz="2400" b="1" i="0" u="none" strike="noStrike" kern="1200" cap="none" spc="0" normalizeH="0" baseline="0" noProof="0">
              <a:ln>
                <a:noFill/>
              </a:ln>
              <a:solidFill>
                <a:schemeClr val="bg1"/>
              </a:solidFill>
              <a:effectLst/>
              <a:uLnTx/>
              <a:uFillTx/>
              <a:latin typeface="#9Slide03 SFU Futura_12" panose="000004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274050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ppt_x"/>
                                          </p:val>
                                        </p:tav>
                                        <p:tav tm="100000">
                                          <p:val>
                                            <p:strVal val="#ppt_x"/>
                                          </p:val>
                                        </p:tav>
                                      </p:tavLst>
                                    </p:anim>
                                    <p:anim calcmode="lin" valueType="num">
                                      <p:cBhvr additive="base">
                                        <p:cTn id="4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19" grpId="0" animBg="1"/>
      <p:bldP spid="20" grpId="0" animBg="1"/>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1DC6ABD-215C-4EA8-A483-CEF5B99AB3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3AF6A671-C637-4547-85F4-51B6D1881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416432" y="1"/>
            <a:ext cx="2446384" cy="5777808"/>
            <a:chOff x="329184" y="1"/>
            <a:chExt cx="524256" cy="5777808"/>
          </a:xfrm>
        </p:grpSpPr>
        <p:cxnSp>
          <p:nvCxnSpPr>
            <p:cNvPr id="11" name="Straight Connector 10">
              <a:extLst>
                <a:ext uri="{FF2B5EF4-FFF2-40B4-BE49-F238E27FC236}">
                  <a16:creationId xmlns:a16="http://schemas.microsoft.com/office/drawing/2014/main" xmlns="" id="{C575CF26-3D3C-4C5A-A2B7-00432016EF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0FAFB474-A7C5-356E-086D-BDF1DCDF31AE}"/>
              </a:ext>
            </a:extLst>
          </p:cNvPr>
          <p:cNvSpPr txBox="1"/>
          <p:nvPr/>
        </p:nvSpPr>
        <p:spPr>
          <a:xfrm>
            <a:off x="3502752" y="-82489"/>
            <a:ext cx="5225058" cy="917575"/>
          </a:xfrm>
          <a:prstGeom prst="rect">
            <a:avLst/>
          </a:prstGeom>
        </p:spPr>
        <p:txBody>
          <a:bodyPr vert="horz" lIns="91440" tIns="45720" rIns="91440" bIns="45720" rtlCol="0" anchor="b">
            <a:noAutofit/>
          </a:bodyPr>
          <a:lstStyle>
            <a:defPPr>
              <a:defRPr lang="en-US"/>
            </a:defPPr>
            <a:lvl1pPr>
              <a:lnSpc>
                <a:spcPct val="110000"/>
              </a:lnSpc>
              <a:spcBef>
                <a:spcPct val="0"/>
              </a:spcBef>
              <a:spcAft>
                <a:spcPts val="600"/>
              </a:spcAft>
              <a:defRPr sz="6600" b="1">
                <a:solidFill>
                  <a:srgbClr val="FF4B63"/>
                </a:solidFill>
                <a:latin typeface="#9Slide03 IcielPanton Black" panose="00000A00000000000000" pitchFamily="2" charset="0"/>
              </a:defRPr>
            </a:lvl1pPr>
          </a:lstStyle>
          <a:p>
            <a:pPr marL="0" marR="0" lvl="0" indent="0" algn="l" defTabSz="914400" rtl="0" eaLnBrk="1" fontAlgn="auto" latinLnBrk="0" hangingPunct="1">
              <a:lnSpc>
                <a:spcPct val="110000"/>
              </a:lnSpc>
              <a:spcBef>
                <a:spcPct val="0"/>
              </a:spcBef>
              <a:spcAft>
                <a:spcPts val="600"/>
              </a:spcAft>
              <a:buClrTx/>
              <a:buSzTx/>
              <a:buFontTx/>
              <a:buNone/>
              <a:tabLst/>
              <a:defRPr/>
            </a:pPr>
            <a:r>
              <a:rPr kumimoji="0" lang="en-US" sz="5400" b="1" i="0" u="none" strike="noStrike" kern="1200" cap="none" spc="0" normalizeH="0" baseline="0" noProof="0">
                <a:ln>
                  <a:noFill/>
                </a:ln>
                <a:solidFill>
                  <a:srgbClr val="FF0000"/>
                </a:solidFill>
                <a:effectLst/>
                <a:uLnTx/>
                <a:uFillTx/>
                <a:latin typeface="#9Slide03 IcielPanton Black" panose="00000A00000000000000" pitchFamily="2" charset="0"/>
                <a:ea typeface="+mn-ea"/>
                <a:cs typeface="+mn-cs"/>
              </a:rPr>
              <a:t>EM CÓ BIẾT? </a:t>
            </a:r>
          </a:p>
        </p:txBody>
      </p:sp>
      <p:pic>
        <p:nvPicPr>
          <p:cNvPr id="17" name="Picture 16">
            <a:extLst>
              <a:ext uri="{FF2B5EF4-FFF2-40B4-BE49-F238E27FC236}">
                <a16:creationId xmlns:a16="http://schemas.microsoft.com/office/drawing/2014/main" xmlns="" id="{9EE06178-D9D1-E432-CEB6-BD3E68228E4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80427" y="890002"/>
            <a:ext cx="5619883" cy="5644073"/>
          </a:xfrm>
          <a:prstGeom prst="rect">
            <a:avLst/>
          </a:prstGeom>
          <a:ln>
            <a:solidFill>
              <a:srgbClr val="179E86"/>
            </a:solidFill>
          </a:ln>
          <a:effectLst>
            <a:softEdge rad="112500"/>
          </a:effectLst>
        </p:spPr>
      </p:pic>
      <p:pic>
        <p:nvPicPr>
          <p:cNvPr id="19" name="Picture 18">
            <a:extLst>
              <a:ext uri="{FF2B5EF4-FFF2-40B4-BE49-F238E27FC236}">
                <a16:creationId xmlns:a16="http://schemas.microsoft.com/office/drawing/2014/main" xmlns="" id="{6B07A8B6-0E70-E339-1910-BC16E9B53EBA}"/>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5539456" y="890002"/>
            <a:ext cx="5811061" cy="5532121"/>
          </a:xfrm>
          <a:prstGeom prst="rect">
            <a:avLst/>
          </a:prstGeom>
          <a:ln>
            <a:noFill/>
          </a:ln>
          <a:effectLst>
            <a:softEdge rad="112500"/>
          </a:effectLst>
        </p:spPr>
      </p:pic>
      <p:cxnSp>
        <p:nvCxnSpPr>
          <p:cNvPr id="20" name="Straight Connector 19">
            <a:extLst>
              <a:ext uri="{FF2B5EF4-FFF2-40B4-BE49-F238E27FC236}">
                <a16:creationId xmlns:a16="http://schemas.microsoft.com/office/drawing/2014/main" xmlns="" id="{7D89B134-1384-8978-EEAC-405ADCF5DD7A}"/>
              </a:ext>
            </a:extLst>
          </p:cNvPr>
          <p:cNvCxnSpPr>
            <a:cxnSpLocks/>
          </p:cNvCxnSpPr>
          <p:nvPr/>
        </p:nvCxnSpPr>
        <p:spPr>
          <a:xfrm>
            <a:off x="3714960" y="763317"/>
            <a:ext cx="3395524" cy="0"/>
          </a:xfrm>
          <a:prstGeom prst="line">
            <a:avLst/>
          </a:prstGeom>
          <a:ln w="28575">
            <a:solidFill>
              <a:srgbClr val="FFFF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31953678"/>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50990497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3397</Words>
  <Application>Microsoft Office PowerPoint</Application>
  <PresentationFormat>Custom</PresentationFormat>
  <Paragraphs>2115</Paragraphs>
  <Slides>24</Slides>
  <Notes>3</Notes>
  <HiddenSlides>0</HiddenSlides>
  <MMClips>1</MMClips>
  <ScaleCrop>false</ScaleCrop>
  <HeadingPairs>
    <vt:vector size="6" baseType="variant">
      <vt:variant>
        <vt:lpstr>Fonts Used</vt:lpstr>
      </vt:variant>
      <vt:variant>
        <vt:i4>28</vt:i4>
      </vt:variant>
      <vt:variant>
        <vt:lpstr>Theme</vt:lpstr>
      </vt:variant>
      <vt:variant>
        <vt:i4>5</vt:i4>
      </vt:variant>
      <vt:variant>
        <vt:lpstr>Slide Titles</vt:lpstr>
      </vt:variant>
      <vt:variant>
        <vt:i4>24</vt:i4>
      </vt:variant>
    </vt:vector>
  </HeadingPairs>
  <TitlesOfParts>
    <vt:vector size="57" baseType="lpstr">
      <vt:lpstr>Arial</vt:lpstr>
      <vt:lpstr>#9Slide03 BoosterNextFYBlack</vt:lpstr>
      <vt:lpstr>#9Slide05 SVNUT Triumph</vt:lpstr>
      <vt:lpstr>#9Slide03 SFU Futura_12</vt:lpstr>
      <vt:lpstr>#9Slide07 IcielKoni</vt:lpstr>
      <vt:lpstr>#9Slide03 Iciel Blooming Elegan</vt:lpstr>
      <vt:lpstr>#9Slide03 IcielPanton Black</vt:lpstr>
      <vt:lpstr>#9Slide03 SFU Futura_05</vt:lpstr>
      <vt:lpstr>#9Slide07 IcielStormtrooper</vt:lpstr>
      <vt:lpstr>#9Slide03 SFU Futura_09</vt:lpstr>
      <vt:lpstr>.VnArial NarrowH</vt:lpstr>
      <vt:lpstr>#9Slide05 IcielSanelma</vt:lpstr>
      <vt:lpstr>#9Slide07 Crocante</vt:lpstr>
      <vt:lpstr>Tahoma</vt:lpstr>
      <vt:lpstr>#9Slide03 SFU Futura_03</vt:lpstr>
      <vt:lpstr>#9Slide05 GeosansLight</vt:lpstr>
      <vt:lpstr>Lato</vt:lpstr>
      <vt:lpstr>#9Slide05 Gullever Font</vt:lpstr>
      <vt:lpstr>#9Slide05 Kathya</vt:lpstr>
      <vt:lpstr>#9Slide03 SVNNew Athletic M54</vt:lpstr>
      <vt:lpstr>Wingdings</vt:lpstr>
      <vt:lpstr>#9Slide03 SVNAguda</vt:lpstr>
      <vt:lpstr>Calibri Light</vt:lpstr>
      <vt:lpstr>Open Sans</vt:lpstr>
      <vt:lpstr>#9Slide03 IcielNovecento sans E</vt:lpstr>
      <vt:lpstr>Calibri</vt:lpstr>
      <vt:lpstr>Times New Roman</vt:lpstr>
      <vt:lpstr>#9Slide05 SVNQuarzo</vt:lpstr>
      <vt:lpstr>1_Office Theme</vt:lpstr>
      <vt:lpstr>Office Theme</vt:lpstr>
      <vt:lpstr>Default Design</vt:lpstr>
      <vt:lpstr>Chủ đề Office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2023-02-03T02:56:11Z</dcterms:created>
  <dcterms:modified xsi:type="dcterms:W3CDTF">2023-02-03T02:56:29Z</dcterms:modified>
</cp:coreProperties>
</file>