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9" r:id="rId4"/>
    <p:sldId id="270" r:id="rId5"/>
    <p:sldId id="268" r:id="rId6"/>
    <p:sldId id="267" r:id="rId7"/>
    <p:sldId id="271" r:id="rId8"/>
    <p:sldId id="265" r:id="rId9"/>
    <p:sldId id="275" r:id="rId10"/>
    <p:sldId id="276" r:id="rId11"/>
    <p:sldId id="274" r:id="rId12"/>
    <p:sldId id="277" r:id="rId13"/>
    <p:sldId id="264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80" y="-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4.jpeg"/><Relationship Id="rId18" Type="http://schemas.openxmlformats.org/officeDocument/2006/relationships/image" Target="../media/image28.jpeg"/><Relationship Id="rId3" Type="http://schemas.openxmlformats.org/officeDocument/2006/relationships/image" Target="../media/image16.jpeg"/><Relationship Id="rId21" Type="http://schemas.openxmlformats.org/officeDocument/2006/relationships/image" Target="../media/image30.jpeg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24" Type="http://schemas.openxmlformats.org/officeDocument/2006/relationships/image" Target="../media/image33.jpe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32.jpeg"/><Relationship Id="rId10" Type="http://schemas.openxmlformats.org/officeDocument/2006/relationships/image" Target="../media/image21.png"/><Relationship Id="rId19" Type="http://schemas.openxmlformats.org/officeDocument/2006/relationships/image" Target="../media/image29.jpeg"/><Relationship Id="rId4" Type="http://schemas.openxmlformats.org/officeDocument/2006/relationships/image" Target="../media/image17.jpeg"/><Relationship Id="rId9" Type="http://schemas.openxmlformats.org/officeDocument/2006/relationships/image" Target="../media/image20.png"/><Relationship Id="rId14" Type="http://schemas.openxmlformats.org/officeDocument/2006/relationships/image" Target="../media/image25.jpeg"/><Relationship Id="rId2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8623" y="3891358"/>
            <a:ext cx="142494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50: CHU VI HÌNH TAM GIÁC, HÌNH TỨ GIÁC, HÌNH CHỮ NHẬT VÀ HÌNH VUÔNG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83723" y="513184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1089" y="3526672"/>
            <a:ext cx="62280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b) 3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4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3400" y="4186795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8036" y="4779431"/>
            <a:ext cx="48461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vi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tứ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8798" y="5573325"/>
            <a:ext cx="485261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+ 4 + 5 + 6 = 18 (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7319" y="6250433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18 dm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56237" y="378554"/>
            <a:ext cx="7868281" cy="1344001"/>
            <a:chOff x="4134211" y="-56168"/>
            <a:chExt cx="6895122" cy="1344001"/>
          </a:xfrm>
        </p:grpSpPr>
        <p:grpSp>
          <p:nvGrpSpPr>
            <p:cNvPr id="10" name="Group 9"/>
            <p:cNvGrpSpPr/>
            <p:nvPr/>
          </p:nvGrpSpPr>
          <p:grpSpPr>
            <a:xfrm>
              <a:off x="4134211" y="-56168"/>
              <a:ext cx="6895122" cy="1344001"/>
              <a:chOff x="4134211" y="-56168"/>
              <a:chExt cx="6895122" cy="134400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134211" y="-56168"/>
                <a:ext cx="68951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2642" y="641502"/>
                <a:ext cx="14845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360227" y="1287833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0" y="1690181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50: Chu vi tam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51682" y="3515600"/>
            <a:ext cx="70455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c) 10 cm, 15 cm, 10 cm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15 cm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472531" y="4186795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01419" y="4778019"/>
            <a:ext cx="48461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vi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tứ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60824" y="5573325"/>
            <a:ext cx="582723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+ 15 +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10 +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15 = 50 (cm)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45838" y="6244520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50 cm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34636" y="2638614"/>
            <a:ext cx="10860752" cy="830997"/>
            <a:chOff x="1470819" y="1870501"/>
            <a:chExt cx="10860752" cy="830997"/>
          </a:xfrm>
        </p:grpSpPr>
        <p:grpSp>
          <p:nvGrpSpPr>
            <p:cNvPr id="21" name="Group 20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118519" y="1947446"/>
              <a:ext cx="102130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độ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6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BE585A-FD73-89AE-0ED0-A8FD81986F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467" y="3429000"/>
            <a:ext cx="7463369" cy="41365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0792" y="2197403"/>
            <a:ext cx="15753654" cy="1400384"/>
            <a:chOff x="1470819" y="1870501"/>
            <a:chExt cx="15753654" cy="1400384"/>
          </a:xfrm>
        </p:grpSpPr>
        <p:grpSp>
          <p:nvGrpSpPr>
            <p:cNvPr id="6" name="Group 5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118519" y="1947446"/>
              <a:ext cx="151059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Rô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–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bốt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dung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đèn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nháy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trang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trí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thuyền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04519" y="0"/>
            <a:ext cx="7868281" cy="1344001"/>
            <a:chOff x="4134211" y="-56168"/>
            <a:chExt cx="6895122" cy="1344001"/>
          </a:xfrm>
        </p:grpSpPr>
        <p:grpSp>
          <p:nvGrpSpPr>
            <p:cNvPr id="11" name="Group 10"/>
            <p:cNvGrpSpPr/>
            <p:nvPr/>
          </p:nvGrpSpPr>
          <p:grpSpPr>
            <a:xfrm>
              <a:off x="4134211" y="-56168"/>
              <a:ext cx="6895122" cy="1344001"/>
              <a:chOff x="4134211" y="-56168"/>
              <a:chExt cx="6895122" cy="134400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134211" y="-56168"/>
                <a:ext cx="68951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22642" y="641502"/>
                <a:ext cx="14845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360227" y="1287833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37246" y="1228638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50: Chu vi tam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14840" y="3828195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28791" y="4625109"/>
            <a:ext cx="7338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Chiều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đèn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nháy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55040" y="5384279"/>
            <a:ext cx="60163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60 + 25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+ 40 + 25 = 150 (cm)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272800" y="6061387"/>
            <a:ext cx="336502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150 cm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5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316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79" y="111473"/>
            <a:ext cx="6255237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425B98-0CDC-171B-7310-AA0BAD49C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7519" y="2209800"/>
            <a:ext cx="13396120" cy="4876801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19" y="152400"/>
            <a:ext cx="256084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2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F013B6-F508-46AC-77D6-9E9D6C0343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5613" y="2743200"/>
            <a:ext cx="10900611" cy="4475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7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B87A89-60EF-787A-8DEC-5ACD950B6F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919" y="3124200"/>
            <a:ext cx="53340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6157119" y="3877793"/>
            <a:ext cx="95250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460535" y="4731195"/>
            <a:ext cx="7166218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 + 4 cm + 3 cm = 9 cm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5974159" y="5486400"/>
            <a:ext cx="9890919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vi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cm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4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03EB5C-245F-DB90-FBDA-B2E720B093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838" y="2629168"/>
            <a:ext cx="5638800" cy="4152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0111809-97A9-3F56-46DB-D47D1E140F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4719" y="6781800"/>
            <a:ext cx="12801599" cy="2148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5920977" y="3360714"/>
            <a:ext cx="10119519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147719" y="4291222"/>
            <a:ext cx="7166218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 + 4 cm + 5 cm + 2 cm = 14 cm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6035278" y="5144624"/>
            <a:ext cx="9890919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vi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cm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E5F78A-F387-EAB8-06FC-7CB2A0CD4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4271" y="2604917"/>
            <a:ext cx="13487400" cy="49610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3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22532" y="0"/>
            <a:ext cx="9288120" cy="1528667"/>
            <a:chOff x="4134211" y="-56168"/>
            <a:chExt cx="9131404" cy="1528667"/>
          </a:xfrm>
        </p:grpSpPr>
        <p:grpSp>
          <p:nvGrpSpPr>
            <p:cNvPr id="6" name="Group 5"/>
            <p:cNvGrpSpPr/>
            <p:nvPr/>
          </p:nvGrpSpPr>
          <p:grpSpPr>
            <a:xfrm>
              <a:off x="4134211" y="-56168"/>
              <a:ext cx="9131404" cy="1528667"/>
              <a:chOff x="4134211" y="-56168"/>
              <a:chExt cx="9131404" cy="152866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134211" y="-56168"/>
                <a:ext cx="91314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4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4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4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4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4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4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4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9183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532345" y="1315432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519" y="2949889"/>
            <a:ext cx="13322965" cy="907942"/>
            <a:chOff x="1470819" y="1870501"/>
            <a:chExt cx="13322965" cy="907942"/>
          </a:xfrm>
        </p:grpSpPr>
        <p:grpSp>
          <p:nvGrpSpPr>
            <p:cNvPr id="13" name="Group 12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118519" y="1947446"/>
              <a:ext cx="126752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11195" y="3925583"/>
            <a:ext cx="6439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7 cm, 10 cm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 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30690" y="7305320"/>
            <a:ext cx="3894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 31 cm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937282" y="4848471"/>
            <a:ext cx="2186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26304" y="5665285"/>
            <a:ext cx="6534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60717" y="6496282"/>
            <a:ext cx="5665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7 + 10 + 14 = 31 (cm)</a:t>
            </a:r>
          </a:p>
        </p:txBody>
      </p:sp>
    </p:spTree>
    <p:extLst>
      <p:ext uri="{BB962C8B-B14F-4D97-AF65-F5344CB8AC3E}">
        <p14:creationId xmlns:p14="http://schemas.microsoft.com/office/powerpoint/2010/main" val="19542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786" y="3784121"/>
            <a:ext cx="55707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20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8519" y="4462974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040" y="5024659"/>
            <a:ext cx="520366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742400" y="5662537"/>
            <a:ext cx="481894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+ 30 + 40 = 90 (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4071" y="6328071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90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56237" y="378554"/>
            <a:ext cx="7868281" cy="1344001"/>
            <a:chOff x="4134211" y="-56168"/>
            <a:chExt cx="6895122" cy="1344001"/>
          </a:xfrm>
        </p:grpSpPr>
        <p:grpSp>
          <p:nvGrpSpPr>
            <p:cNvPr id="10" name="Group 9"/>
            <p:cNvGrpSpPr/>
            <p:nvPr/>
          </p:nvGrpSpPr>
          <p:grpSpPr>
            <a:xfrm>
              <a:off x="4134211" y="-56168"/>
              <a:ext cx="6895122" cy="1344001"/>
              <a:chOff x="4134211" y="-56168"/>
              <a:chExt cx="6895122" cy="134400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134211" y="-56168"/>
                <a:ext cx="68951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2642" y="641502"/>
                <a:ext cx="14845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360227" y="1287833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0" y="1690181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6410" y="3764833"/>
            <a:ext cx="551625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15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41103" y="4540834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02703" y="5024659"/>
            <a:ext cx="520366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687423" y="5662537"/>
            <a:ext cx="481894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+ 20 + 15 = 50 (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15796" y="6262714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50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6386" y="2465280"/>
            <a:ext cx="12279410" cy="846386"/>
            <a:chOff x="1470819" y="1870501"/>
            <a:chExt cx="12279410" cy="846386"/>
          </a:xfrm>
        </p:grpSpPr>
        <p:grpSp>
          <p:nvGrpSpPr>
            <p:cNvPr id="21" name="Group 20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118519" y="1947446"/>
              <a:ext cx="1163171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601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22532" y="0"/>
            <a:ext cx="9288120" cy="1528667"/>
            <a:chOff x="4134211" y="-56168"/>
            <a:chExt cx="9131404" cy="1528667"/>
          </a:xfrm>
        </p:grpSpPr>
        <p:grpSp>
          <p:nvGrpSpPr>
            <p:cNvPr id="6" name="Group 5"/>
            <p:cNvGrpSpPr/>
            <p:nvPr/>
          </p:nvGrpSpPr>
          <p:grpSpPr>
            <a:xfrm>
              <a:off x="4134211" y="-56168"/>
              <a:ext cx="9131404" cy="1528667"/>
              <a:chOff x="4134211" y="-56168"/>
              <a:chExt cx="9131404" cy="152866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134211" y="-56168"/>
                <a:ext cx="91314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9183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532345" y="1315432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0" y="1690181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50:Chu vi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vuông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519" y="2949889"/>
            <a:ext cx="12870918" cy="907942"/>
            <a:chOff x="1470819" y="1870501"/>
            <a:chExt cx="12870918" cy="907942"/>
          </a:xfrm>
        </p:grpSpPr>
        <p:grpSp>
          <p:nvGrpSpPr>
            <p:cNvPr id="13" name="Group 12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118519" y="1947446"/>
              <a:ext cx="122232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tứ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độ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11195" y="3925583"/>
            <a:ext cx="6439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 7 cm, 10 cm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14 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30690" y="7305320"/>
            <a:ext cx="3894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31 cm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937282" y="4848471"/>
            <a:ext cx="2186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26304" y="5665285"/>
            <a:ext cx="6534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vi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60717" y="6496282"/>
            <a:ext cx="5665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+ 10 + 14 = 31 (cm)</a:t>
            </a:r>
          </a:p>
        </p:txBody>
      </p:sp>
    </p:spTree>
    <p:extLst>
      <p:ext uri="{BB962C8B-B14F-4D97-AF65-F5344CB8AC3E}">
        <p14:creationId xmlns:p14="http://schemas.microsoft.com/office/powerpoint/2010/main" val="20915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Microsoft Office PowerPoint</Application>
  <PresentationFormat>Custom</PresentationFormat>
  <Paragraphs>117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2023-03-01T03:33:46Z</dcterms:created>
  <dcterms:modified xsi:type="dcterms:W3CDTF">2023-03-01T03:33:48Z</dcterms:modified>
</cp:coreProperties>
</file>