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23/09/2022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xmlns=""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14"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xmlns=""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15"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16"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17"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18"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a16="http://schemas.microsoft.com/office/drawing/2014/main" xmlns=""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19"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a16="http://schemas.microsoft.com/office/drawing/2014/main" xmlns=""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20"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a16="http://schemas.microsoft.com/office/drawing/2014/main" xmlns=""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xmlns=""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60"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a16="http://schemas.microsoft.com/office/drawing/2014/main" xmlns=""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xmlns=""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xmlns=""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xmlns=""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61"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a16="http://schemas.microsoft.com/office/drawing/2014/main" xmlns=""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xmlns=""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xmlns=""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xmlns=""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xmlns=""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xmlns=""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xmlns=""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xmlns=""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xmlns=""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xmlns=""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xmlns=""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xmlns=""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xmlns=""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xmlns=""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xmlns=""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xmlns=""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xmlns=""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xmlns=""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xmlns=""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xmlns=""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xmlns=""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xmlns=""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xmlns=""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xmlns=""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xmlns=""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xmlns=""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xmlns=""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xmlns=""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xmlns=""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xmlns=""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xmlns=""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xmlns=""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xmlns=""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xmlns=""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xmlns=""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xmlns=""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xmlns=""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xmlns=""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xmlns=""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xmlns=""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xmlns=""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xmlns=""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xmlns=""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xmlns=""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xmlns=""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xmlns=""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xmlns=""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xmlns=""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xmlns=""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xmlns=""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xmlns=""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xmlns=""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xmlns=""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xmlns=""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xmlns=""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xmlns=""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xmlns=""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xmlns=""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xmlns=""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xmlns=""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xmlns=""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xmlns=""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xmlns=""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xmlns=""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xmlns=""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xmlns=""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xmlns=""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xmlns=""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xmlns=""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xmlns=""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xmlns=""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xmlns=""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xmlns=""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xmlns=""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xmlns=""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xmlns=""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xmlns=""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xmlns=""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xmlns=""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xmlns=""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xmlns=""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xmlns=""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xmlns=""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xmlns=""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xmlns=""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xmlns=""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xmlns=""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xmlns=""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xmlns=""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xmlns=""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xmlns=""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xmlns=""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xmlns=""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xmlns=""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xmlns=""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xmlns=""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xmlns=""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xmlns=""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xmlns=""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xmlns=""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xmlns=""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xmlns=""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xmlns=""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xmlns=""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xmlns=""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xmlns=""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xmlns=""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xmlns=""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xmlns=""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xmlns=""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xmlns=""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xmlns=""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xmlns="" val="3347028252"/>
                    </a:ext>
                  </a:extLst>
                </a:gridCol>
                <a:gridCol w="3298437">
                  <a:extLst>
                    <a:ext uri="{9D8B030D-6E8A-4147-A177-3AD203B41FA5}">
                      <a16:colId xmlns:a16="http://schemas.microsoft.com/office/drawing/2014/main" xmlns=""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2384148"/>
                  </a:ext>
                </a:extLst>
              </a:tr>
            </a:tbl>
          </a:graphicData>
        </a:graphic>
      </p:graphicFrame>
    </p:spTree>
    <p:extLst>
      <p:ext uri="{BB962C8B-B14F-4D97-AF65-F5344CB8AC3E}">
        <p14:creationId xmlns:p14="http://schemas.microsoft.com/office/powerpoint/2010/main" val="4139307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xmlns=""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xmlns=""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xmlns=""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4"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5"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56"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57"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xmlns=""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xmlns=""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xmlns=""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xmlns=""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xmlns=""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xmlns=""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xmlns=""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xmlns=""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2"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3"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xmlns=""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xmlns=""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xmlns=""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xmlns=""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xmlns=""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xmlns=""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xmlns=""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xmlns=""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xmlns=""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xmlns=""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xmlns=""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xmlns=""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xmlns=""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xmlns=""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xmlns=""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xmlns=""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xmlns=""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xmlns=""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xmlns=""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xmlns=""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xmlns=""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xmlns=""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xmlns=""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xmlns=""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xmlns=""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xmlns=""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xmlns=""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xmlns=""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xmlns=""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xmlns=""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xmlns=""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xmlns=""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xmlns=""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xmlns=""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xmlns=""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xmlns=""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xmlns=""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xmlns=""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xmlns="" val="165143797"/>
                        </a:ext>
                      </a:extLst>
                    </a:gridCol>
                    <a:gridCol w="1396079">
                      <a:extLst>
                        <a:ext uri="{9D8B030D-6E8A-4147-A177-3AD203B41FA5}">
                          <a16:colId xmlns:a16="http://schemas.microsoft.com/office/drawing/2014/main" xmlns="" val="2324284630"/>
                        </a:ext>
                      </a:extLst>
                    </a:gridCol>
                    <a:gridCol w="1748359">
                      <a:extLst>
                        <a:ext uri="{9D8B030D-6E8A-4147-A177-3AD203B41FA5}">
                          <a16:colId xmlns:a16="http://schemas.microsoft.com/office/drawing/2014/main" xmlns="" val="1377993867"/>
                        </a:ext>
                      </a:extLst>
                    </a:gridCol>
                    <a:gridCol w="1748359">
                      <a:extLst>
                        <a:ext uri="{9D8B030D-6E8A-4147-A177-3AD203B41FA5}">
                          <a16:colId xmlns:a16="http://schemas.microsoft.com/office/drawing/2014/main" xmlns="" val="1329358245"/>
                        </a:ext>
                      </a:extLst>
                    </a:gridCol>
                    <a:gridCol w="1748359">
                      <a:extLst>
                        <a:ext uri="{9D8B030D-6E8A-4147-A177-3AD203B41FA5}">
                          <a16:colId xmlns:a16="http://schemas.microsoft.com/office/drawing/2014/main" xmlns="" val="2279329370"/>
                        </a:ext>
                      </a:extLst>
                    </a:gridCol>
                    <a:gridCol w="1748359">
                      <a:extLst>
                        <a:ext uri="{9D8B030D-6E8A-4147-A177-3AD203B41FA5}">
                          <a16:colId xmlns:a16="http://schemas.microsoft.com/office/drawing/2014/main" xmlns=""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xmlns=""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xmlns=""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xmlns=""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xmlns=""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xmlns=""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xmlns=""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xmlns=""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xmlns=""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xmlns=""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xmlns=""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xmlns=""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xmlns=""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xmlns=""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xmlns=""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xmlns="" val="165143797"/>
                        </a:ext>
                      </a:extLst>
                    </a:gridCol>
                    <a:gridCol w="1396079">
                      <a:extLst>
                        <a:ext uri="{9D8B030D-6E8A-4147-A177-3AD203B41FA5}">
                          <a16:colId xmlns:a16="http://schemas.microsoft.com/office/drawing/2014/main" xmlns="" val="2324284630"/>
                        </a:ext>
                      </a:extLst>
                    </a:gridCol>
                    <a:gridCol w="1748359">
                      <a:extLst>
                        <a:ext uri="{9D8B030D-6E8A-4147-A177-3AD203B41FA5}">
                          <a16:colId xmlns:a16="http://schemas.microsoft.com/office/drawing/2014/main" xmlns="" val="1377993867"/>
                        </a:ext>
                      </a:extLst>
                    </a:gridCol>
                    <a:gridCol w="1748359">
                      <a:extLst>
                        <a:ext uri="{9D8B030D-6E8A-4147-A177-3AD203B41FA5}">
                          <a16:colId xmlns:a16="http://schemas.microsoft.com/office/drawing/2014/main" xmlns="" val="1329358245"/>
                        </a:ext>
                      </a:extLst>
                    </a:gridCol>
                    <a:gridCol w="1748359">
                      <a:extLst>
                        <a:ext uri="{9D8B030D-6E8A-4147-A177-3AD203B41FA5}">
                          <a16:colId xmlns:a16="http://schemas.microsoft.com/office/drawing/2014/main" xmlns="" val="2279329370"/>
                        </a:ext>
                      </a:extLst>
                    </a:gridCol>
                    <a:gridCol w="1748359">
                      <a:extLst>
                        <a:ext uri="{9D8B030D-6E8A-4147-A177-3AD203B41FA5}">
                          <a16:colId xmlns:a16="http://schemas.microsoft.com/office/drawing/2014/main" xmlns=""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xmlns=""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xmlns=""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xmlns=""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1"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xmlns=""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xmlns=""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xmlns=""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xmlns=""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xmlns=""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xmlns=""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xmlns=""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xmlns=""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xmlns=""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xmlns=""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xmlns=""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6"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xmlns=""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xmlns=""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xmlns=""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xmlns=""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xmlns=""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xmlns=""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xmlns=""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10"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xmlns=""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11"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a16="http://schemas.microsoft.com/office/drawing/2014/main" xmlns=""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2082</Words>
  <Application>Microsoft Office PowerPoint</Application>
  <PresentationFormat>Custom</PresentationFormat>
  <Paragraphs>229</Paragraphs>
  <Slides>38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2022-09-23T05:33:41Z</dcterms:created>
  <dcterms:modified xsi:type="dcterms:W3CDTF">2022-09-23T05:33:45Z</dcterms:modified>
</cp:coreProperties>
</file>