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2"/>
  </p:notesMasterIdLst>
  <p:sldIdLst>
    <p:sldId id="257" r:id="rId2"/>
    <p:sldId id="256" r:id="rId3"/>
    <p:sldId id="263" r:id="rId4"/>
    <p:sldId id="308" r:id="rId5"/>
    <p:sldId id="271" r:id="rId6"/>
    <p:sldId id="260" r:id="rId7"/>
    <p:sldId id="301" r:id="rId8"/>
    <p:sldId id="304" r:id="rId9"/>
    <p:sldId id="258" r:id="rId10"/>
    <p:sldId id="269" r:id="rId11"/>
  </p:sldIdLst>
  <p:sldSz cx="18288000" cy="10287000"/>
  <p:notesSz cx="6858000" cy="9144000"/>
  <p:embeddedFontLst>
    <p:embeddedFont>
      <p:font typeface="Gill Sans MT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Montserrat" pitchFamily="2" charset="0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103" autoAdjust="0"/>
  </p:normalViewPr>
  <p:slideViewPr>
    <p:cSldViewPr>
      <p:cViewPr varScale="1">
        <p:scale>
          <a:sx n="49" d="100"/>
          <a:sy n="49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7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5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4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8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4061014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4400" y="3467100"/>
            <a:ext cx="8763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dirty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" y="4953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TextBox 26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9.36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68788">
            <a:off x="289051" y="9103027"/>
            <a:ext cx="974039" cy="8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  <a:blipFill>
                <a:blip r:embed="rId8"/>
                <a:stretch>
                  <a:fillRect l="-13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11549149" y="3349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3695700"/>
            <a:ext cx="6163326" cy="4484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𝐷𝐸𝐶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DC &gt; DE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DEC).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  <a:blipFill>
                <a:blip r:embed="rId10"/>
                <a:stretch>
                  <a:fillRect l="-2000" r="-1944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5028" y="1640093"/>
            <a:ext cx="16785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(H.9.51).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DE &lt;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809321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(H.9.51)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Callout 20"/>
          <p:cNvSpPr/>
          <p:nvPr/>
        </p:nvSpPr>
        <p:spPr>
          <a:xfrm>
            <a:off x="8229600" y="571500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1781422"/>
            <a:ext cx="5943600" cy="380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&gt; DC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BDC)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BC &gt; DE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  <a:blipFill>
                <a:blip r:embed="rId9"/>
                <a:stretch>
                  <a:fillRect l="-2000" r="-1111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44871" y="417219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1" name="TextBox 20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9.37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( AB&gt; AC).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E, BD = BA, CE= CA ( H.9.52)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  <a:blipFill>
                <a:blip r:embed="rId4"/>
                <a:stretch>
                  <a:fillRect l="-1385" r="-1346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57600" y="7302634"/>
            <a:ext cx="1795246" cy="2414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Callout 15"/>
          <p:cNvSpPr/>
          <p:nvPr/>
        </p:nvSpPr>
        <p:spPr>
          <a:xfrm>
            <a:off x="8382000" y="72178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AC</a:t>
                </a:r>
                <a:endParaRPr lang="en-US" sz="40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(quan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  <a:blipFill>
                <a:blip r:embed="rId4"/>
                <a:stretch>
                  <a:fillRect l="-2571" r="-2500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  <a:blipFill>
                <a:blip r:embed="rId5"/>
                <a:stretch>
                  <a:fillRect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10714452" y="2915098"/>
            <a:ext cx="334547" cy="3861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  <a:blipFill>
                <a:blip r:embed="rId6"/>
                <a:stretch>
                  <a:fillRect l="-3593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  <a:blipFill>
                <a:blip r:embed="rId7"/>
                <a:stretch>
                  <a:fillRect l="-6534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BD =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CE = 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 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  <a:blipFill>
                <a:blip r:embed="rId8"/>
                <a:stretch>
                  <a:fillRect l="-140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  <a:blipFill>
                <a:blip r:embed="rId9"/>
                <a:stretch>
                  <a:fillRect l="-4321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  <a:blipFill>
                <a:blip r:embed="rId10"/>
                <a:stretch>
                  <a:fillRect l="-4425" t="-14286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  <a:blipFill>
                <a:blip r:embed="rId11"/>
                <a:stretch>
                  <a:fillRect l="-6522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7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153400" y="4500111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44871" y="190500"/>
            <a:ext cx="6226857" cy="1108694"/>
            <a:chOff x="6019800" y="377206"/>
            <a:chExt cx="6226857" cy="1108694"/>
          </a:xfrm>
        </p:grpSpPr>
        <p:grpSp>
          <p:nvGrpSpPr>
            <p:cNvPr id="16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9.38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a) AI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            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  <a:blipFill>
                <a:blip r:embed="rId4"/>
                <a:stretch>
                  <a:fillRect l="-1308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70" y="5718810"/>
            <a:ext cx="4748630" cy="3506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⇒ AI &lt; AB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AI &lt;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AI &lt; AB +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                   ⇒ AI &lt;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  <a:blipFill>
                <a:blip r:embed="rId6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271</Words>
  <Application>Microsoft Office PowerPoint</Application>
  <PresentationFormat>Custom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Gill Sans MT</vt:lpstr>
      <vt:lpstr>Anton</vt:lpstr>
      <vt:lpstr>Times New Roman</vt:lpstr>
      <vt:lpstr>Calibri</vt:lpstr>
      <vt:lpstr>Cambria Math</vt:lpstr>
      <vt:lpstr>Montserrat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2023-02-07T03:41:52Z</dcterms:created>
  <dcterms:modified xsi:type="dcterms:W3CDTF">2023-02-07T08:16:08Z</dcterms:modified>
  <dc:identifier/>
</cp:coreProperties>
</file>