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theme/theme9.xml" ContentType="application/vnd.openxmlformats-officedocument.theme+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theme/theme10.xml" ContentType="application/vnd.openxmlformats-officedocument.theme+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6" r:id="rId4"/>
    <p:sldMasterId id="2147483700" r:id="rId5"/>
    <p:sldMasterId id="2147483725" r:id="rId6"/>
    <p:sldMasterId id="2147483738" r:id="rId7"/>
    <p:sldMasterId id="2147483750" r:id="rId8"/>
    <p:sldMasterId id="2147483765" r:id="rId9"/>
    <p:sldMasterId id="2147484314" r:id="rId10"/>
    <p:sldMasterId id="2147484362" r:id="rId11"/>
  </p:sldMasterIdLst>
  <p:notesMasterIdLst>
    <p:notesMasterId r:id="rId53"/>
  </p:notesMasterIdLst>
  <p:sldIdLst>
    <p:sldId id="256" r:id="rId12"/>
    <p:sldId id="268" r:id="rId13"/>
    <p:sldId id="1067" r:id="rId14"/>
    <p:sldId id="1070" r:id="rId15"/>
    <p:sldId id="1068" r:id="rId16"/>
    <p:sldId id="606" r:id="rId17"/>
    <p:sldId id="615" r:id="rId18"/>
    <p:sldId id="425" r:id="rId19"/>
    <p:sldId id="603" r:id="rId20"/>
    <p:sldId id="288" r:id="rId21"/>
    <p:sldId id="604" r:id="rId22"/>
    <p:sldId id="607" r:id="rId23"/>
    <p:sldId id="274" r:id="rId24"/>
    <p:sldId id="610" r:id="rId25"/>
    <p:sldId id="341" r:id="rId26"/>
    <p:sldId id="609" r:id="rId27"/>
    <p:sldId id="612" r:id="rId28"/>
    <p:sldId id="616" r:id="rId29"/>
    <p:sldId id="1060" r:id="rId30"/>
    <p:sldId id="1061" r:id="rId31"/>
    <p:sldId id="1062" r:id="rId32"/>
    <p:sldId id="1063" r:id="rId33"/>
    <p:sldId id="1065" r:id="rId34"/>
    <p:sldId id="1064" r:id="rId35"/>
    <p:sldId id="1066" r:id="rId36"/>
    <p:sldId id="1055" r:id="rId37"/>
    <p:sldId id="1053" r:id="rId38"/>
    <p:sldId id="1054" r:id="rId39"/>
    <p:sldId id="1071" r:id="rId40"/>
    <p:sldId id="1069" r:id="rId41"/>
    <p:sldId id="1057" r:id="rId42"/>
    <p:sldId id="1058" r:id="rId43"/>
    <p:sldId id="570" r:id="rId44"/>
    <p:sldId id="1059" r:id="rId45"/>
    <p:sldId id="574" r:id="rId46"/>
    <p:sldId id="595" r:id="rId47"/>
    <p:sldId id="596" r:id="rId48"/>
    <p:sldId id="597" r:id="rId49"/>
    <p:sldId id="598" r:id="rId50"/>
    <p:sldId id="1056" r:id="rId51"/>
    <p:sldId id="59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EB"/>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39" d="100"/>
        <a:sy n="3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0a45bf7090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0a45bf7090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98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0a45bf7090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0a45bf7090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538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0a45bf7090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0a45bf7090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28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0a45bf7090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0a45bf7090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426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06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12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5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5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6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905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5753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6801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2648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7611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4840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2928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8151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6423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7038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06958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349157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59723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328914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251889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83992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9494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2022/9/12</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26670156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4353715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000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7205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594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1192786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90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8040990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DD22C65B-FAC9-421A-9391-569306C0644A}" type="datetimeFigureOut">
              <a:rPr lang="zh-CN" altLang="en-US"/>
              <a:pPr>
                <a:defRPr/>
              </a:pPr>
              <a:t>2022/9/12</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BEBC0E72-BF06-4A19-B2CD-574FB1E7DA1E}" type="slidenum">
              <a:rPr lang="zh-CN" altLang="en-US"/>
              <a:pPr>
                <a:defRPr/>
              </a:pPr>
              <a:t>‹#›</a:t>
            </a:fld>
            <a:endParaRPr lang="zh-CN" altLang="en-US"/>
          </a:p>
        </p:txBody>
      </p:sp>
    </p:spTree>
    <p:extLst>
      <p:ext uri="{BB962C8B-B14F-4D97-AF65-F5344CB8AC3E}">
        <p14:creationId xmlns:p14="http://schemas.microsoft.com/office/powerpoint/2010/main" val="22000551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60329089-014F-40B7-AF9F-C11F97BF94C2}" type="datetimeFigureOut">
              <a:rPr lang="zh-CN" altLang="en-US"/>
              <a:pPr>
                <a:defRPr/>
              </a:pPr>
              <a:t>2022/9/12</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C06FD32C-10E6-4306-A8A9-F7761EEB30E2}" type="slidenum">
              <a:rPr lang="zh-CN" altLang="en-US"/>
              <a:pPr>
                <a:defRPr/>
              </a:pPr>
              <a:t>‹#›</a:t>
            </a:fld>
            <a:endParaRPr lang="zh-CN" altLang="en-US"/>
          </a:p>
        </p:txBody>
      </p:sp>
    </p:spTree>
    <p:extLst>
      <p:ext uri="{BB962C8B-B14F-4D97-AF65-F5344CB8AC3E}">
        <p14:creationId xmlns:p14="http://schemas.microsoft.com/office/powerpoint/2010/main" val="629497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2400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818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60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7569089"/>
      </p:ext>
    </p:extLst>
  </p:cSld>
  <p:clrMapOvr>
    <a:masterClrMapping/>
  </p:clrMapOvr>
  <p:transition>
    <p:randomBar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8495653"/>
      </p:ext>
    </p:extLst>
  </p:cSld>
  <p:clrMapOvr>
    <a:masterClrMapping/>
  </p:clrMapOvr>
  <p:transition>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1214768"/>
      </p:ext>
    </p:extLst>
  </p:cSld>
  <p:clrMapOvr>
    <a:masterClrMapping/>
  </p:clrMapOvr>
  <p:transition>
    <p:randomBa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2462150"/>
      </p:ext>
    </p:extLst>
  </p:cSld>
  <p:clrMapOvr>
    <a:masterClrMapping/>
  </p:clrMapOvr>
  <p:transition>
    <p:randomBa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7691879"/>
      </p:ext>
    </p:extLst>
  </p:cSld>
  <p:clrMapOvr>
    <a:masterClrMapping/>
  </p:clrMapOvr>
  <p:transition>
    <p:randomBar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1330820"/>
      </p:ext>
    </p:extLst>
  </p:cSld>
  <p:clrMapOvr>
    <a:masterClrMapping/>
  </p:clrMapOvr>
  <p:transition>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1070501"/>
      </p:ext>
    </p:extLst>
  </p:cSld>
  <p:clrMapOvr>
    <a:masterClrMapping/>
  </p:clrMapOvr>
  <p:transition>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5341716"/>
      </p:ext>
    </p:extLst>
  </p:cSld>
  <p:clrMapOvr>
    <a:masterClrMapping/>
  </p:clrMapOvr>
  <p:transition>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154040"/>
      </p:ext>
    </p:extLst>
  </p:cSld>
  <p:clrMapOvr>
    <a:masterClrMapping/>
  </p:clrMapOvr>
  <p:transition>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8330268"/>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452750"/>
      </p:ext>
    </p:extLst>
  </p:cSld>
  <p:clrMapOvr>
    <a:masterClrMapping/>
  </p:clrMapOvr>
  <p:transition>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3539279"/>
      </p:ext>
    </p:extLst>
  </p:cSld>
  <p:clrMapOvr>
    <a:masterClrMapping/>
  </p:clrMapOvr>
  <p:transition>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735780"/>
      </p:ext>
    </p:extLst>
  </p:cSld>
  <p:clrMapOvr>
    <a:masterClrMapping/>
  </p:clrMapOvr>
  <p:transition>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444082"/>
      </p:ext>
    </p:extLst>
  </p:cSld>
  <p:clrMapOvr>
    <a:masterClrMapping/>
  </p:clrMapOvr>
  <p:transition>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960988"/>
      </p:ext>
    </p:extLst>
  </p:cSld>
  <p:clrMapOvr>
    <a:masterClrMapping/>
  </p:clrMapOvr>
  <p:transition>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6931"/>
      </p:ext>
    </p:extLst>
  </p:cSld>
  <p:clrMapOvr>
    <a:masterClrMapping/>
  </p:clrMapOvr>
  <p:transition>
    <p:randomBar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633024"/>
      </p:ext>
    </p:extLst>
  </p:cSld>
  <p:clrMapOvr>
    <a:masterClrMapping/>
  </p:clrMapOvr>
  <p:transition>
    <p:randomBar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662358"/>
      </p:ext>
    </p:extLst>
  </p:cSld>
  <p:clrMapOvr>
    <a:masterClrMapping/>
  </p:clrMapOvr>
  <p:transition>
    <p:randomBar dir="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008627"/>
      </p:ext>
    </p:extLst>
  </p:cSld>
  <p:clrMapOvr>
    <a:masterClrMapping/>
  </p:clrMapOvr>
  <p:transition>
    <p:randomBar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841752"/>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492005"/>
      </p:ext>
    </p:extLst>
  </p:cSld>
  <p:clrMapOvr>
    <a:masterClrMapping/>
  </p:clrMapOvr>
  <p:transition>
    <p:randomBar dir="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122385"/>
      </p:ext>
    </p:extLst>
  </p:cSld>
  <p:clrMapOvr>
    <a:masterClrMapping/>
  </p:clrMapOvr>
  <p:transition>
    <p:randomBar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950350"/>
      </p:ext>
    </p:extLst>
  </p:cSld>
  <p:clrMapOvr>
    <a:masterClrMapping/>
  </p:clrMapOvr>
  <p:transition>
    <p:randomBar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489411"/>
      </p:ext>
    </p:extLst>
  </p:cSld>
  <p:clrMapOvr>
    <a:masterClrMapping/>
  </p:clrMapOvr>
  <p:transition>
    <p:randomBar dir="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131881"/>
      </p:ext>
    </p:extLst>
  </p:cSld>
  <p:clrMapOvr>
    <a:masterClrMapping/>
  </p:clrMapOvr>
  <p:transition>
    <p:randomBar dir="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528378"/>
      </p:ext>
    </p:extLst>
  </p:cSld>
  <p:clrMapOvr>
    <a:masterClrMapping/>
  </p:clrMapOvr>
  <p:transition>
    <p:randomBar dir="ver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556070"/>
      </p:ext>
    </p:extLst>
  </p:cSld>
  <p:clrMapOvr>
    <a:masterClrMapping/>
  </p:clrMapOvr>
  <p:transition>
    <p:randomBar dir="ver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783544"/>
      </p:ext>
    </p:extLst>
  </p:cSld>
  <p:clrMapOvr>
    <a:masterClrMapping/>
  </p:clrMapOvr>
  <p:transition>
    <p:randomBar dir="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613669"/>
      </p:ext>
    </p:extLst>
  </p:cSld>
  <p:clrMapOvr>
    <a:masterClrMapping/>
  </p:clrMapOvr>
  <p:transition>
    <p:randomBar dir="ver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726161"/>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743757"/>
      </p:ext>
    </p:extLst>
  </p:cSld>
  <p:clrMapOvr>
    <a:masterClrMapping/>
  </p:clrMapOvr>
  <p:transition>
    <p:randomBar dir="ver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06265"/>
      </p:ext>
    </p:extLst>
  </p:cSld>
  <p:clrMapOvr>
    <a:masterClrMapping/>
  </p:clrMapOvr>
  <p:transition>
    <p:randomBar dir="ver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711332"/>
      </p:ext>
    </p:extLst>
  </p:cSld>
  <p:clrMapOvr>
    <a:masterClrMapping/>
  </p:clrMapOvr>
  <p:transition>
    <p:randomBar dir="ver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29510181"/>
      </p:ext>
    </p:extLst>
  </p:cSld>
  <p:clrMapOvr>
    <a:masterClrMapping/>
  </p:clrMapOvr>
  <p:transition>
    <p:randomBar dir="ver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55409020"/>
      </p:ext>
    </p:extLst>
  </p:cSld>
  <p:clrMapOvr>
    <a:masterClrMapping/>
  </p:clrMapOvr>
  <p:transition>
    <p:randomBar dir="ver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06135490"/>
      </p:ext>
    </p:extLst>
  </p:cSld>
  <p:clrMapOvr>
    <a:masterClrMapping/>
  </p:clrMapOvr>
  <p:transition>
    <p:randomBar dir="ver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10575687"/>
      </p:ext>
    </p:extLst>
  </p:cSld>
  <p:clrMapOvr>
    <a:masterClrMapping/>
  </p:clrMapOvr>
  <p:transition>
    <p:randomBar dir="vert"/>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52205274"/>
      </p:ext>
    </p:extLst>
  </p:cSld>
  <p:clrMapOvr>
    <a:masterClrMapping/>
  </p:clrMapOvr>
  <p:transition>
    <p:randomBar dir="ver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38666102"/>
      </p:ext>
    </p:extLst>
  </p:cSld>
  <p:clrMapOvr>
    <a:masterClrMapping/>
  </p:clrMapOvr>
  <p:transition>
    <p:randomBar dir="ver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4022636394"/>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284761"/>
      </p:ext>
    </p:extLst>
  </p:cSld>
  <p:clrMapOvr>
    <a:masterClrMapping/>
  </p:clrMapOvr>
  <p:transition>
    <p:randomBar dir="ver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317993073"/>
      </p:ext>
    </p:extLst>
  </p:cSld>
  <p:clrMapOvr>
    <a:masterClrMapping/>
  </p:clrMapOvr>
  <p:transition>
    <p:randomBar dir="ver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28075"/>
      </p:ext>
    </p:extLst>
  </p:cSld>
  <p:clrMapOvr>
    <a:masterClrMapping/>
  </p:clrMapOvr>
  <p:transition>
    <p:randomBar dir="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792184474"/>
      </p:ext>
    </p:extLst>
  </p:cSld>
  <p:clrMapOvr>
    <a:masterClrMapping/>
  </p:clrMapOvr>
  <p:transition>
    <p:randomBar dir="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407262"/>
      </p:ext>
    </p:extLst>
  </p:cSld>
  <p:clrMapOvr>
    <a:masterClrMapping/>
  </p:clrMapOvr>
  <p:transition>
    <p:randomBar dir="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291961562"/>
      </p:ext>
    </p:extLst>
  </p:cSld>
  <p:clrMapOvr>
    <a:masterClrMapping/>
  </p:clrMapOvr>
  <p:transition>
    <p:randomBar dir="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753609"/>
      </p:ext>
    </p:extLst>
  </p:cSld>
  <p:clrMapOvr>
    <a:masterClrMapping/>
  </p:clrMapOvr>
  <p:transition>
    <p:randomBar dir="ver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126038394"/>
      </p:ext>
    </p:extLst>
  </p:cSld>
  <p:clrMapOvr>
    <a:masterClrMapping/>
  </p:clrMapOvr>
  <p:transition>
    <p:randomBar dir="vert"/>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352538"/>
      </p:ext>
    </p:extLst>
  </p:cSld>
  <p:clrMapOvr>
    <a:masterClrMapping/>
  </p:clrMapOvr>
  <p:transition>
    <p:randomBar dir="vert"/>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259196"/>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67977951"/>
      </p:ext>
    </p:extLst>
  </p:cSld>
  <p:clrMapOvr>
    <a:masterClrMapping/>
  </p:clrMapOvr>
  <p:transition>
    <p:randomBar dir="vert"/>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22810544"/>
      </p:ext>
    </p:extLst>
  </p:cSld>
  <p:clrMapOvr>
    <a:masterClrMapping/>
  </p:clrMapOvr>
  <p:transition>
    <p:randomBar dir="vert"/>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260197"/>
      </p:ext>
    </p:extLst>
  </p:cSld>
  <p:clrMapOvr>
    <a:masterClrMapping/>
  </p:clrMapOvr>
  <p:transition>
    <p:randomBar dir="vert"/>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50558222"/>
      </p:ext>
    </p:extLst>
  </p:cSld>
  <p:clrMapOvr>
    <a:masterClrMapping/>
  </p:clrMapOvr>
  <p:transition>
    <p:randomBar dir="vert"/>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44232257"/>
      </p:ext>
    </p:extLst>
  </p:cSld>
  <p:clrMapOvr>
    <a:masterClrMapping/>
  </p:clrMapOvr>
  <p:transition>
    <p:randomBar dir="vert"/>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70809682"/>
      </p:ext>
    </p:extLst>
  </p:cSld>
  <p:clrMapOvr>
    <a:masterClrMapping/>
  </p:clrMapOvr>
  <p:transition>
    <p:randomBar dir="vert"/>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250416616"/>
      </p:ext>
    </p:extLst>
  </p:cSld>
  <p:clrMapOvr>
    <a:masterClrMapping/>
  </p:clrMapOvr>
  <p:transition>
    <p:randomBar dir="vert"/>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400843"/>
      </p:ext>
    </p:extLst>
  </p:cSld>
  <p:clrMapOvr>
    <a:masterClrMapping/>
  </p:clrMapOvr>
  <p:transition>
    <p:randomBar dir="ver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310617939"/>
      </p:ext>
    </p:extLst>
  </p:cSld>
  <p:clrMapOvr>
    <a:masterClrMapping/>
  </p:clrMapOvr>
  <p:transition>
    <p:randomBar dir="vert"/>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185222"/>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100458918"/>
      </p:ext>
    </p:extLst>
  </p:cSld>
  <p:clrMapOvr>
    <a:masterClrMapping/>
  </p:clrMapOvr>
  <p:transition>
    <p:randomBar dir="vert"/>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994917"/>
      </p:ext>
    </p:extLst>
  </p:cSld>
  <p:clrMapOvr>
    <a:masterClrMapping/>
  </p:clrMapOvr>
  <p:transition>
    <p:randomBar dir="vert"/>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002913989"/>
      </p:ext>
    </p:extLst>
  </p:cSld>
  <p:clrMapOvr>
    <a:masterClrMapping/>
  </p:clrMapOvr>
  <p:transition>
    <p:randomBar dir="vert"/>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759205"/>
      </p:ext>
    </p:extLst>
  </p:cSld>
  <p:clrMapOvr>
    <a:masterClrMapping/>
  </p:clrMapOvr>
  <p:transition>
    <p:randomBar dir="vert"/>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241702554"/>
      </p:ext>
    </p:extLst>
  </p:cSld>
  <p:clrMapOvr>
    <a:masterClrMapping/>
  </p:clrMapOvr>
  <p:transition>
    <p:randomBar dir="vert"/>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764128"/>
      </p:ext>
    </p:extLst>
  </p:cSld>
  <p:clrMapOvr>
    <a:masterClrMapping/>
  </p:clrMapOvr>
  <p:transition>
    <p:randomBar dir="vert"/>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cs typeface="Arial" panose="020B0604020202020204" pitchFamily="34" charset="0"/>
              </a:rPr>
              <a:pPr defTabSz="914377"/>
              <a:t>2022/9/12</a:t>
            </a:fld>
            <a:endParaRPr lang="zh-CN" altLang="en-US" sz="1867">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cs typeface="Arial" panose="020B0604020202020204" pitchFamily="34" charset="0"/>
              </a:rPr>
              <a:pPr defTabSz="914377"/>
              <a:t>‹#›</a:t>
            </a:fld>
            <a:endParaRPr lang="zh-CN" altLang="en-US" sz="1867">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543879514"/>
      </p:ext>
    </p:extLst>
  </p:cSld>
  <p:clrMapOvr>
    <a:masterClrMapping/>
  </p:clrMapOvr>
  <p:transition>
    <p:randomBar dir="vert"/>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232993136"/>
      </p:ext>
    </p:extLst>
  </p:cSld>
  <p:clrMapOvr>
    <a:masterClrMapping/>
  </p:clrMapOvr>
  <p:transition>
    <p:randomBar dir="vert"/>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775937"/>
      </p:ext>
    </p:extLst>
  </p:cSld>
  <p:clrMapOvr>
    <a:masterClrMapping/>
  </p:clrMapOvr>
  <p:transition>
    <p:randomBar dir="vert"/>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233701"/>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400626"/>
      </p:ext>
    </p:extLst>
  </p:cSld>
  <p:clrMapOvr>
    <a:masterClrMapping/>
  </p:clrMapOvr>
  <p:transition>
    <p:randomBar dir="vert"/>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202438558"/>
      </p:ext>
    </p:extLst>
  </p:cSld>
  <p:clrMapOvr>
    <a:masterClrMapping/>
  </p:clrMapOvr>
  <p:transition>
    <p:randomBar dir="vert"/>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386915688"/>
      </p:ext>
    </p:extLst>
  </p:cSld>
  <p:clrMapOvr>
    <a:masterClrMapping/>
  </p:clrMapOvr>
  <p:transition>
    <p:randomBar dir="vert"/>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5674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601274868"/>
      </p:ext>
    </p:extLst>
  </p:cSld>
  <p:clrMapOvr>
    <a:masterClrMapping/>
  </p:clrMapOvr>
  <p:transition>
    <p:randomBar dir="vert"/>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323796"/>
      </p:ext>
    </p:extLst>
  </p:cSld>
  <p:clrMapOvr>
    <a:masterClrMapping/>
  </p:clrMapOvr>
  <p:transition>
    <p:randomBar dir="vert"/>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04233"/>
      </p:ext>
    </p:extLst>
  </p:cSld>
  <p:clrMapOvr>
    <a:masterClrMapping/>
  </p:clrMapOvr>
  <p:transition>
    <p:randomBar dir="vert"/>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799369"/>
      </p:ext>
    </p:extLst>
  </p:cSld>
  <p:clrMapOvr>
    <a:masterClrMapping/>
  </p:clrMapOvr>
  <p:transition>
    <p:randomBar dir="vert"/>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281551"/>
      </p:ext>
    </p:extLst>
  </p:cSld>
  <p:clrMapOvr>
    <a:masterClrMapping/>
  </p:clrMapOvr>
  <p:transition>
    <p:randomBar dir="vert"/>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652452"/>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173758"/>
      </p:ext>
    </p:extLst>
  </p:cSld>
  <p:clrMapOvr>
    <a:masterClrMapping/>
  </p:clrMapOvr>
  <p:transition>
    <p:randomBar dir="vert"/>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cs typeface="Arial" panose="020B0604020202020204" pitchFamily="34" charset="0"/>
              </a:rPr>
              <a:pPr defTabSz="914400">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82530662"/>
      </p:ext>
    </p:extLst>
  </p:cSld>
  <p:clrMapOvr>
    <a:masterClrMapping/>
  </p:clrMapOvr>
  <p:transition>
    <p:randomBar dir="vert"/>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60329089-014F-40B7-AF9F-C11F97BF94C2}" type="datetimeFigureOut">
              <a:rPr lang="zh-CN" altLang="en-US">
                <a:cs typeface="Arial" panose="020B0604020202020204" pitchFamily="34" charset="0"/>
              </a:rPr>
              <a:pPr defTabSz="914400">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C06FD32C-10E6-4306-A8A9-F7761EEB30E2}"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888849914"/>
      </p:ext>
    </p:extLst>
  </p:cSld>
  <p:clrMapOvr>
    <a:masterClrMapping/>
  </p:clrMapOvr>
  <p:transition>
    <p:randomBar dir="vert"/>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75654"/>
      </p:ext>
    </p:extLst>
  </p:cSld>
  <p:clrMapOvr>
    <a:masterClrMapping/>
  </p:clrMapOvr>
  <p:transition>
    <p:randomBar dir="ver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83387"/>
      </p:ext>
    </p:extLst>
  </p:cSld>
  <p:clrMapOvr>
    <a:masterClrMapping/>
  </p:clrMapOvr>
  <p:transition>
    <p:randomBar dir="ver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960957"/>
      </p:ext>
    </p:extLst>
  </p:cSld>
  <p:clrMapOvr>
    <a:masterClrMapping/>
  </p:clrMapOvr>
  <p:transition>
    <p:randomBar dir="ver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485123"/>
      </p:ext>
    </p:extLst>
  </p:cSld>
  <p:clrMapOvr>
    <a:masterClrMapping/>
  </p:clrMapOvr>
  <p:transition>
    <p:randomBar dir="vert"/>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868513"/>
      </p:ext>
    </p:extLst>
  </p:cSld>
  <p:clrMapOvr>
    <a:masterClrMapping/>
  </p:clrMapOvr>
  <p:transition>
    <p:randomBar dir="vert"/>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592915"/>
      </p:ext>
    </p:extLst>
  </p:cSld>
  <p:clrMapOvr>
    <a:masterClrMapping/>
  </p:clrMapOvr>
  <p:transition>
    <p:randomBar dir="ver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814122"/>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274258"/>
      </p:ext>
    </p:extLst>
  </p:cSld>
  <p:clrMapOvr>
    <a:masterClrMapping/>
  </p:clrMapOvr>
  <p:transition>
    <p:randomBar dir="vert"/>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248688"/>
      </p:ext>
    </p:extLst>
  </p:cSld>
  <p:clrMapOvr>
    <a:masterClrMapping/>
  </p:clrMapOvr>
  <p:transition>
    <p:randomBar dir="vert"/>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473520"/>
      </p:ext>
    </p:extLst>
  </p:cSld>
  <p:clrMapOvr>
    <a:masterClrMapping/>
  </p:clrMapOvr>
  <p:transition>
    <p:randomBar dir="vert"/>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809311"/>
      </p:ext>
    </p:extLst>
  </p:cSld>
  <p:clrMapOvr>
    <a:masterClrMapping/>
  </p:clrMapOvr>
  <p:transition>
    <p:randomBar dir="ver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126847"/>
      </p:ext>
    </p:extLst>
  </p:cSld>
  <p:clrMapOvr>
    <a:masterClrMapping/>
  </p:clrMapOvr>
  <p:transition>
    <p:randomBar dir="vert"/>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591743"/>
      </p:ext>
    </p:extLst>
  </p:cSld>
  <p:clrMapOvr>
    <a:masterClrMapping/>
  </p:clrMapOvr>
  <p:transition>
    <p:randomBar dir="vert"/>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22566"/>
      </p:ext>
    </p:extLst>
  </p:cSld>
  <p:clrMapOvr>
    <a:masterClrMapping/>
  </p:clrMapOvr>
  <p:transition>
    <p:randomBar dir="vert"/>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557713"/>
      </p:ext>
    </p:extLst>
  </p:cSld>
  <p:clrMapOvr>
    <a:masterClrMapping/>
  </p:clrMapOvr>
  <p:transition>
    <p:randomBar dir="vert"/>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377846"/>
      </p:ext>
    </p:extLst>
  </p:cSld>
  <p:clrMapOvr>
    <a:masterClrMapping/>
  </p:clrMapOvr>
  <p:transition>
    <p:randomBar dir="vert"/>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412223"/>
      </p:ext>
    </p:extLst>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313691"/>
      </p:ext>
    </p:extLst>
  </p:cSld>
  <p:clrMapOvr>
    <a:masterClrMapping/>
  </p:clrMapOvr>
  <p:transition>
    <p:randomBar dir="vert"/>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589490"/>
      </p:ext>
    </p:extLst>
  </p:cSld>
  <p:clrMapOvr>
    <a:masterClrMapping/>
  </p:clrMapOvr>
  <p:transition>
    <p:randomBar dir="vert"/>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964248"/>
      </p:ext>
    </p:extLst>
  </p:cSld>
  <p:clrMapOvr>
    <a:masterClrMapping/>
  </p:clrMapOvr>
  <p:transition>
    <p:randomBar dir="vert"/>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865999"/>
      </p:ext>
    </p:extLst>
  </p:cSld>
  <p:clrMapOvr>
    <a:masterClrMapping/>
  </p:clrMapOvr>
  <p:transition>
    <p:randomBar dir="vert"/>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06162"/>
      </p:ext>
    </p:extLst>
  </p:cSld>
  <p:clrMapOvr>
    <a:masterClrMapping/>
  </p:clrMapOvr>
  <p:transition>
    <p:randomBar dir="vert"/>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878007"/>
      </p:ext>
    </p:extLst>
  </p:cSld>
  <p:clrMapOvr>
    <a:masterClrMapping/>
  </p:clrMapOvr>
  <p:transition>
    <p:randomBar dir="vert"/>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3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319558"/>
      </p:ext>
    </p:extLst>
  </p:cSld>
  <p:clrMapOvr>
    <a:masterClrMapping/>
  </p:clrMapOvr>
  <p:transition>
    <p:randomBar dir="vert"/>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27008852"/>
      </p:ext>
    </p:extLst>
  </p:cSld>
  <p:clrMapOvr>
    <a:masterClrMapping/>
  </p:clrMapOvr>
  <p:transition>
    <p:randomBar dir="vert"/>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38415965"/>
      </p:ext>
    </p:extLst>
  </p:cSld>
  <p:clrMapOvr>
    <a:masterClrMapping/>
  </p:clrMapOvr>
  <p:transition>
    <p:randomBar dir="vert"/>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70252725"/>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47573565"/>
      </p:ext>
    </p:extLst>
  </p:cSld>
  <p:clrMapOvr>
    <a:masterClrMapping/>
  </p:clrMapOvr>
  <p:transition>
    <p:randomBar dir="vert"/>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80735521"/>
      </p:ext>
    </p:extLst>
  </p:cSld>
  <p:clrMapOvr>
    <a:masterClrMapping/>
  </p:clrMapOvr>
  <p:transition>
    <p:randomBar dir="vert"/>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24216954"/>
      </p:ext>
    </p:extLst>
  </p:cSld>
  <p:clrMapOvr>
    <a:masterClrMapping/>
  </p:clrMapOvr>
  <p:transition>
    <p:randomBar dir="vert"/>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809277723"/>
      </p:ext>
    </p:extLst>
  </p:cSld>
  <p:clrMapOvr>
    <a:masterClrMapping/>
  </p:clrMapOvr>
  <p:transition>
    <p:randomBar dir="vert"/>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751288"/>
      </p:ext>
    </p:extLst>
  </p:cSld>
  <p:clrMapOvr>
    <a:masterClrMapping/>
  </p:clrMapOvr>
  <p:transition>
    <p:randomBar dir="vert"/>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575213235"/>
      </p:ext>
    </p:extLst>
  </p:cSld>
  <p:clrMapOvr>
    <a:masterClrMapping/>
  </p:clrMapOvr>
  <p:transition>
    <p:randomBar dir="vert"/>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866533"/>
      </p:ext>
    </p:extLst>
  </p:cSld>
  <p:clrMapOvr>
    <a:masterClrMapping/>
  </p:clrMapOvr>
  <p:transition>
    <p:randomBar dir="vert"/>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933782071"/>
      </p:ext>
    </p:extLst>
  </p:cSld>
  <p:clrMapOvr>
    <a:masterClrMapping/>
  </p:clrMapOvr>
  <p:transition>
    <p:randomBar dir="vert"/>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991082"/>
      </p:ext>
    </p:extLst>
  </p:cSld>
  <p:clrMapOvr>
    <a:masterClrMapping/>
  </p:clrMapOvr>
  <p:transition>
    <p:randomBar dir="vert"/>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142683308"/>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29596"/>
      </p:ext>
    </p:extLst>
  </p:cSld>
  <p:clrMapOvr>
    <a:masterClrMapping/>
  </p:clrMapOvr>
  <p:transition>
    <p:randomBar dir="vert"/>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165291898"/>
      </p:ext>
    </p:extLst>
  </p:cSld>
  <p:clrMapOvr>
    <a:masterClrMapping/>
  </p:clrMapOvr>
  <p:transition>
    <p:randomBar dir="vert"/>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367736"/>
      </p:ext>
    </p:extLst>
  </p:cSld>
  <p:clrMapOvr>
    <a:masterClrMapping/>
  </p:clrMapOvr>
  <p:transition>
    <p:randomBar dir="vert"/>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4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154504"/>
      </p:ext>
    </p:extLst>
  </p:cSld>
  <p:clrMapOvr>
    <a:masterClrMapping/>
  </p:clrMapOvr>
  <p:transition>
    <p:randomBar dir="vert"/>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659302699"/>
      </p:ext>
    </p:extLst>
  </p:cSld>
  <p:clrMapOvr>
    <a:masterClrMapping/>
  </p:clrMapOvr>
  <p:transition>
    <p:randomBar dir="vert"/>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97693887"/>
      </p:ext>
    </p:extLst>
  </p:cSld>
  <p:clrMapOvr>
    <a:masterClrMapping/>
  </p:clrMapOvr>
  <p:transition>
    <p:randomBar dir="vert"/>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11021210"/>
      </p:ext>
    </p:extLst>
  </p:cSld>
  <p:clrMapOvr>
    <a:masterClrMapping/>
  </p:clrMapOvr>
  <p:transition>
    <p:randomBar dir="vert"/>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06576625"/>
      </p:ext>
    </p:extLst>
  </p:cSld>
  <p:clrMapOvr>
    <a:masterClrMapping/>
  </p:clrMapOvr>
  <p:transition>
    <p:randomBar dir="vert"/>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81748970"/>
      </p:ext>
    </p:extLst>
  </p:cSld>
  <p:clrMapOvr>
    <a:masterClrMapping/>
  </p:clrMapOvr>
  <p:transition>
    <p:randomBar dir="vert"/>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98201250"/>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579398291"/>
      </p:ext>
    </p:extLst>
  </p:cSld>
  <p:clrMapOvr>
    <a:masterClrMapping/>
  </p:clrMapOvr>
  <p:transition>
    <p:randomBar dir="vert"/>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186022"/>
      </p:ext>
    </p:extLst>
  </p:cSld>
  <p:clrMapOvr>
    <a:masterClrMapping/>
  </p:clrMapOvr>
  <p:transition>
    <p:randomBar dir="vert"/>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913411507"/>
      </p:ext>
    </p:extLst>
  </p:cSld>
  <p:clrMapOvr>
    <a:masterClrMapping/>
  </p:clrMapOvr>
  <p:transition>
    <p:randomBar dir="vert"/>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697775"/>
      </p:ext>
    </p:extLst>
  </p:cSld>
  <p:clrMapOvr>
    <a:masterClrMapping/>
  </p:clrMapOvr>
  <p:transition>
    <p:randomBar dir="vert"/>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896894792"/>
      </p:ext>
    </p:extLst>
  </p:cSld>
  <p:clrMapOvr>
    <a:masterClrMapping/>
  </p:clrMapOvr>
  <p:transition>
    <p:randomBar dir="vert"/>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586665"/>
      </p:ext>
    </p:extLst>
  </p:cSld>
  <p:clrMapOvr>
    <a:masterClrMapping/>
  </p:clrMapOvr>
  <p:transition>
    <p:randomBar dir="vert"/>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927389435"/>
      </p:ext>
    </p:extLst>
  </p:cSld>
  <p:clrMapOvr>
    <a:masterClrMapping/>
  </p:clrMapOvr>
  <p:transition>
    <p:randomBar dir="vert"/>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818727"/>
      </p:ext>
    </p:extLst>
  </p:cSld>
  <p:clrMapOvr>
    <a:masterClrMapping/>
  </p:clrMapOvr>
  <p:transition>
    <p:randomBar dir="vert"/>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604952262"/>
      </p:ext>
    </p:extLst>
  </p:cSld>
  <p:clrMapOvr>
    <a:masterClrMapping/>
  </p:clrMapOvr>
  <p:transition>
    <p:randomBar dir="vert"/>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2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770358"/>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cs typeface="Arial" panose="020B0604020202020204" pitchFamily="34" charset="0"/>
              </a:rPr>
              <a:pPr defTabSz="914377"/>
              <a:t>2022/9/12</a:t>
            </a:fld>
            <a:endParaRPr lang="zh-CN" altLang="en-US" sz="1867">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cs typeface="Arial" panose="020B0604020202020204" pitchFamily="34" charset="0"/>
              </a:rPr>
              <a:pPr defTabSz="914377"/>
              <a:t>‹#›</a:t>
            </a:fld>
            <a:endParaRPr lang="zh-CN" altLang="en-US" sz="1867">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509642356"/>
      </p:ext>
    </p:extLst>
  </p:cSld>
  <p:clrMapOvr>
    <a:masterClrMapping/>
  </p:clrMapOvr>
  <p:transition>
    <p:randomBar dir="vert"/>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383943574"/>
      </p:ext>
    </p:extLst>
  </p:cSld>
  <p:clrMapOvr>
    <a:masterClrMapping/>
  </p:clrMapOvr>
  <p:transition>
    <p:randomBar dir="vert"/>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220711"/>
      </p:ext>
    </p:extLst>
  </p:cSld>
  <p:clrMapOvr>
    <a:masterClrMapping/>
  </p:clrMapOvr>
  <p:transition>
    <p:randomBar dir="vert"/>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999930"/>
      </p:ext>
    </p:extLst>
  </p:cSld>
  <p:clrMapOvr>
    <a:masterClrMapping/>
  </p:clrMapOvr>
  <p:transition>
    <p:randomBar dir="vert"/>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225412"/>
      </p:ext>
    </p:extLst>
  </p:cSld>
  <p:clrMapOvr>
    <a:masterClrMapping/>
  </p:clrMapOvr>
  <p:transition>
    <p:randomBar dir="vert"/>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406120645"/>
      </p:ext>
    </p:extLst>
  </p:cSld>
  <p:clrMapOvr>
    <a:masterClrMapping/>
  </p:clrMapOvr>
  <p:transition>
    <p:randomBar dir="vert"/>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4046738252"/>
      </p:ext>
    </p:extLst>
  </p:cSld>
  <p:clrMapOvr>
    <a:masterClrMapping/>
  </p:clrMapOvr>
  <p:transition>
    <p:randomBar dir="vert"/>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271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cs typeface="Arial" panose="020B0604020202020204" pitchFamily="34" charset="0"/>
              </a:rPr>
              <a:pPr defTabSz="914377">
                <a:defRPr/>
              </a:pPr>
              <a:t>2022/9/12</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99443488"/>
      </p:ext>
    </p:extLst>
  </p:cSld>
  <p:clrMapOvr>
    <a:masterClrMapping/>
  </p:clrMapOvr>
  <p:transition>
    <p:randomBar dir="vert"/>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832391965"/>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2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358899"/>
      </p:ext>
    </p:extLst>
  </p:cSld>
  <p:clrMapOvr>
    <a:masterClrMapping/>
  </p:clrMapOvr>
  <p:transition>
    <p:randomBar dir="vert"/>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806100110"/>
      </p:ext>
    </p:extLst>
  </p:cSld>
  <p:clrMapOvr>
    <a:masterClrMapping/>
  </p:clrMapOvr>
  <p:transition>
    <p:randomBar dir="vert"/>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2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460213"/>
      </p:ext>
    </p:extLst>
  </p:cSld>
  <p:clrMapOvr>
    <a:masterClrMapping/>
  </p:clrMapOvr>
  <p:transition>
    <p:randomBar dir="vert"/>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036432615"/>
      </p:ext>
    </p:extLst>
  </p:cSld>
  <p:clrMapOvr>
    <a:masterClrMapping/>
  </p:clrMapOvr>
  <p:transition>
    <p:randomBar dir="vert"/>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2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151483"/>
      </p:ext>
    </p:extLst>
  </p:cSld>
  <p:clrMapOvr>
    <a:masterClrMapping/>
  </p:clrMapOvr>
  <p:transition>
    <p:randomBar dir="vert"/>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24054380"/>
      </p:ext>
    </p:extLst>
  </p:cSld>
  <p:clrMapOvr>
    <a:masterClrMapping/>
  </p:clrMapOvr>
  <p:transition>
    <p:randomBar dir="vert"/>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909549"/>
      </p:ext>
    </p:extLst>
  </p:cSld>
  <p:clrMapOvr>
    <a:masterClrMapping/>
  </p:clrMapOvr>
  <p:transition>
    <p:randomBar dir="vert"/>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638313885"/>
      </p:ext>
    </p:extLst>
  </p:cSld>
  <p:clrMapOvr>
    <a:masterClrMapping/>
  </p:clrMapOvr>
  <p:transition>
    <p:randomBar dir="vert"/>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2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948997"/>
      </p:ext>
    </p:extLst>
  </p:cSld>
  <p:clrMapOvr>
    <a:masterClrMapping/>
  </p:clrMapOvr>
  <p:transition>
    <p:randomBar dir="vert"/>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6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716237"/>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6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90252231"/>
      </p:ext>
    </p:extLst>
  </p:cSld>
  <p:clrMapOvr>
    <a:masterClrMapping/>
  </p:clrMapOvr>
  <p:transition>
    <p:randomBar dir="vert"/>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10740232"/>
      </p:ext>
    </p:extLst>
  </p:cSld>
  <p:clrMapOvr>
    <a:masterClrMapping/>
  </p:clrMapOvr>
  <p:transition>
    <p:randomBar dir="vert"/>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6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12303286"/>
      </p:ext>
    </p:extLst>
  </p:cSld>
  <p:clrMapOvr>
    <a:masterClrMapping/>
  </p:clrMapOvr>
  <p:transition>
    <p:randomBar dir="vert"/>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6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66818176"/>
      </p:ext>
    </p:extLst>
  </p:cSld>
  <p:clrMapOvr>
    <a:masterClrMapping/>
  </p:clrMapOvr>
  <p:transition>
    <p:randomBar dir="vert"/>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7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5377089"/>
      </p:ext>
    </p:extLst>
  </p:cSld>
  <p:clrMapOvr>
    <a:masterClrMapping/>
  </p:clrMapOvr>
  <p:transition>
    <p:randomBar dir="vert"/>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37295287"/>
      </p:ext>
    </p:extLst>
  </p:cSld>
  <p:clrMapOvr>
    <a:masterClrMapping/>
  </p:clrMapOvr>
  <p:transition>
    <p:randomBar dir="vert"/>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080596303"/>
      </p:ext>
    </p:extLst>
  </p:cSld>
  <p:clrMapOvr>
    <a:masterClrMapping/>
  </p:clrMapOvr>
  <p:transition>
    <p:randomBar dir="vert"/>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2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096495"/>
      </p:ext>
    </p:extLst>
  </p:cSld>
  <p:clrMapOvr>
    <a:masterClrMapping/>
  </p:clrMapOvr>
  <p:transition>
    <p:randomBar dir="vert"/>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398656680"/>
      </p:ext>
    </p:extLst>
  </p:cSld>
  <p:clrMapOvr>
    <a:masterClrMapping/>
  </p:clrMapOvr>
  <p:transition>
    <p:randomBar dir="vert"/>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2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444672"/>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379734170"/>
      </p:ext>
    </p:extLst>
  </p:cSld>
  <p:clrMapOvr>
    <a:masterClrMapping/>
  </p:clrMapOvr>
  <p:transition>
    <p:randomBar dir="vert"/>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2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46544"/>
      </p:ext>
    </p:extLst>
  </p:cSld>
  <p:clrMapOvr>
    <a:masterClrMapping/>
  </p:clrMapOvr>
  <p:transition>
    <p:randomBar dir="vert"/>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987481933"/>
      </p:ext>
    </p:extLst>
  </p:cSld>
  <p:clrMapOvr>
    <a:masterClrMapping/>
  </p:clrMapOvr>
  <p:transition>
    <p:randomBar dir="vert"/>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2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913868"/>
      </p:ext>
    </p:extLst>
  </p:cSld>
  <p:clrMapOvr>
    <a:masterClrMapping/>
  </p:clrMapOvr>
  <p:transition>
    <p:randomBar dir="vert"/>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201161291"/>
      </p:ext>
    </p:extLst>
  </p:cSld>
  <p:clrMapOvr>
    <a:masterClrMapping/>
  </p:clrMapOvr>
  <p:transition>
    <p:randomBar dir="vert"/>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325439"/>
      </p:ext>
    </p:extLst>
  </p:cSld>
  <p:clrMapOvr>
    <a:masterClrMapping/>
  </p:clrMapOvr>
  <p:transition>
    <p:randomBar dir="vert"/>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7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722523"/>
      </p:ext>
    </p:extLst>
  </p:cSld>
  <p:clrMapOvr>
    <a:masterClrMapping/>
  </p:clrMapOvr>
  <p:transition>
    <p:randomBar dir="vert"/>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7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52944335"/>
      </p:ext>
    </p:extLst>
  </p:cSld>
  <p:clrMapOvr>
    <a:masterClrMapping/>
  </p:clrMapOvr>
  <p:transition>
    <p:randomBar dir="vert"/>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79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87748556"/>
      </p:ext>
    </p:extLst>
  </p:cSld>
  <p:clrMapOvr>
    <a:masterClrMapping/>
  </p:clrMapOvr>
  <p:transition>
    <p:randomBar dir="vert"/>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8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76983288"/>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8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42546936"/>
      </p:ext>
    </p:extLst>
  </p:cSld>
  <p:clrMapOvr>
    <a:masterClrMapping/>
  </p:clrMapOvr>
  <p:transition>
    <p:randomBar dir="vert"/>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8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99147406"/>
      </p:ext>
    </p:extLst>
  </p:cSld>
  <p:clrMapOvr>
    <a:masterClrMapping/>
  </p:clrMapOvr>
  <p:transition>
    <p:randomBar dir="vert"/>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8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84041446"/>
      </p:ext>
    </p:extLst>
  </p:cSld>
  <p:clrMapOvr>
    <a:masterClrMapping/>
  </p:clrMapOvr>
  <p:transition>
    <p:randomBar dir="vert"/>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940121802"/>
      </p:ext>
    </p:extLst>
  </p:cSld>
  <p:clrMapOvr>
    <a:masterClrMapping/>
  </p:clrMapOvr>
  <p:transition>
    <p:randomBar dir="vert"/>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3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137644"/>
      </p:ext>
    </p:extLst>
  </p:cSld>
  <p:clrMapOvr>
    <a:masterClrMapping/>
  </p:clrMapOvr>
  <p:transition>
    <p:randomBar dir="vert"/>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039391581"/>
      </p:ext>
    </p:extLst>
  </p:cSld>
  <p:clrMapOvr>
    <a:masterClrMapping/>
  </p:clrMapOvr>
  <p:transition>
    <p:randomBar dir="vert"/>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3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623748"/>
      </p:ext>
    </p:extLst>
  </p:cSld>
  <p:clrMapOvr>
    <a:masterClrMapping/>
  </p:clrMapOvr>
  <p:transition>
    <p:randomBar dir="vert"/>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91707068"/>
      </p:ext>
    </p:extLst>
  </p:cSld>
  <p:clrMapOvr>
    <a:masterClrMapping/>
  </p:clrMapOvr>
  <p:transition>
    <p:randomBar dir="vert"/>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3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533588"/>
      </p:ext>
    </p:extLst>
  </p:cSld>
  <p:clrMapOvr>
    <a:masterClrMapping/>
  </p:clrMapOvr>
  <p:transition>
    <p:randomBar dir="vert"/>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290494872"/>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3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647361"/>
      </p:ext>
    </p:extLst>
  </p:cSld>
  <p:clrMapOvr>
    <a:masterClrMapping/>
  </p:clrMapOvr>
  <p:transition>
    <p:randomBar dir="vert"/>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861114666"/>
      </p:ext>
    </p:extLst>
  </p:cSld>
  <p:clrMapOvr>
    <a:masterClrMapping/>
  </p:clrMapOvr>
  <p:transition>
    <p:randomBar dir="vert"/>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3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711273"/>
      </p:ext>
    </p:extLst>
  </p:cSld>
  <p:clrMapOvr>
    <a:masterClrMapping/>
  </p:clrMapOvr>
  <p:transition>
    <p:randomBar dir="vert"/>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cs typeface="Arial" panose="020B0604020202020204" pitchFamily="34" charset="0"/>
              </a:rPr>
              <a:pPr defTabSz="914400"/>
              <a:t>2022/9/12</a:t>
            </a:fld>
            <a:endParaRPr lang="zh-CN" altLang="en-US">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cs typeface="Arial" panose="020B0604020202020204" pitchFamily="34" charset="0"/>
              </a:rPr>
              <a:pPr defTabSz="914400"/>
              <a:t>‹#›</a:t>
            </a:fld>
            <a:endParaRPr lang="zh-CN" altLang="en-US">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852685177"/>
      </p:ext>
    </p:extLst>
  </p:cSld>
  <p:clrMapOvr>
    <a:masterClrMapping/>
  </p:clrMapOvr>
  <p:transition>
    <p:randomBar dir="vert"/>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mn-cs"/>
              </a:defRPr>
            </a:lvl1pPr>
          </a:lstStyle>
          <a:p>
            <a:pPr defTabSz="914400">
              <a:defRPr/>
            </a:pPr>
            <a:fld id="{0C6303A0-9065-42AF-906A-DE1E800FE257}"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mn-cs"/>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mn-cs"/>
              </a:defRPr>
            </a:lvl1pPr>
          </a:lstStyle>
          <a:p>
            <a:pPr defTabSz="914400">
              <a:defRPr/>
            </a:pPr>
            <a:fld id="{2AD3D7CA-7BD8-4738-B6AB-718737AA462A}" type="slidenum">
              <a:rPr lang="zh-CN" altLang="en-US"/>
              <a:pPr defTabSz="914400">
                <a:defRPr/>
              </a:pPr>
              <a:t>‹#›</a:t>
            </a:fld>
            <a:endParaRPr lang="zh-CN" altLang="en-US"/>
          </a:p>
        </p:txBody>
      </p:sp>
    </p:spTree>
    <p:extLst>
      <p:ext uri="{BB962C8B-B14F-4D97-AF65-F5344CB8AC3E}">
        <p14:creationId xmlns:p14="http://schemas.microsoft.com/office/powerpoint/2010/main" val="1267774082"/>
      </p:ext>
    </p:extLst>
  </p:cSld>
  <p:clrMapOvr>
    <a:masterClrMapping/>
  </p:clrMapOvr>
  <p:transition>
    <p:randomBar dir="vert"/>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738463"/>
      </p:ext>
    </p:extLst>
  </p:cSld>
  <p:clrMapOvr>
    <a:masterClrMapping/>
  </p:clrMapOvr>
  <p:transition>
    <p:randomBar dir="vert"/>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927725"/>
      </p:ext>
    </p:extLst>
  </p:cSld>
  <p:clrMapOvr>
    <a:masterClrMapping/>
  </p:clrMapOvr>
  <p:transition>
    <p:randomBar dir="vert"/>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805442"/>
      </p:ext>
    </p:extLst>
  </p:cSld>
  <p:clrMapOvr>
    <a:masterClrMapping/>
  </p:clrMapOvr>
  <p:transition>
    <p:randomBar dir="vert"/>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3ACFC516-0EBD-4852-9DFD-FFC809B16810}"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855DB59F-0B7A-4009-ADD8-CBB6E0E22669}" type="slidenum">
              <a:rPr lang="zh-CN" altLang="en-US"/>
              <a:pPr defTabSz="914400">
                <a:defRPr/>
              </a:pPr>
              <a:t>‹#›</a:t>
            </a:fld>
            <a:endParaRPr lang="zh-CN" altLang="en-US"/>
          </a:p>
        </p:txBody>
      </p:sp>
    </p:spTree>
    <p:extLst>
      <p:ext uri="{BB962C8B-B14F-4D97-AF65-F5344CB8AC3E}">
        <p14:creationId xmlns:p14="http://schemas.microsoft.com/office/powerpoint/2010/main" val="2439686896"/>
      </p:ext>
    </p:extLst>
  </p:cSld>
  <p:clrMapOvr>
    <a:masterClrMapping/>
  </p:clrMapOvr>
  <p:transition>
    <p:randomBar dir="vert"/>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590398418"/>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6909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cs typeface="Arial" panose="020B0604020202020204" pitchFamily="34" charset="0"/>
              </a:rPr>
              <a:pPr defTabSz="914400">
                <a:defRPr/>
              </a:pPr>
              <a:t>2022/9/12</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141852704"/>
      </p:ext>
    </p:extLst>
  </p:cSld>
  <p:clrMapOvr>
    <a:masterClrMapping/>
  </p:clrMapOvr>
  <p:transition>
    <p:randomBar dir="vert"/>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3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085014"/>
      </p:ext>
    </p:extLst>
  </p:cSld>
  <p:clrMapOvr>
    <a:masterClrMapping/>
  </p:clrMapOvr>
  <p:transition>
    <p:randomBar dir="vert"/>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xmlns=""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2022/9/12</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xmlns=""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xmlns=""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842344"/>
      </p:ext>
    </p:extLst>
  </p:cSld>
  <p:clrMapOvr>
    <a:masterClrMapping/>
  </p:clrMapOvr>
  <p:transition spd="slow" advTm="3000">
    <p:random/>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746970"/>
      </p:ext>
    </p:extLst>
  </p:cSld>
  <p:clrMapOvr>
    <a:masterClrMapping/>
  </p:clrMapOvr>
  <p:transition>
    <p:randomBar dir="vert"/>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782233"/>
      </p:ext>
    </p:extLst>
  </p:cSld>
  <p:clrMapOvr>
    <a:masterClrMapping/>
  </p:clrMapOvr>
  <p:transition>
    <p:randomBar dir="vert"/>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746100"/>
      </p:ext>
    </p:extLst>
  </p:cSld>
  <p:clrMapOvr>
    <a:masterClrMapping/>
  </p:clrMapOvr>
  <p:transition>
    <p:randomBar dir="vert"/>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312174"/>
      </p:ext>
    </p:extLst>
  </p:cSld>
  <p:clrMapOvr>
    <a:masterClrMapping/>
  </p:clrMapOvr>
  <p:transition>
    <p:randomBar dir="vert"/>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089036"/>
      </p:ext>
    </p:extLst>
  </p:cSld>
  <p:clrMapOvr>
    <a:masterClrMapping/>
  </p:clrMapOvr>
  <p:transition>
    <p:randomBar dir="vert"/>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643900"/>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579282"/>
      </p:ext>
    </p:extLst>
  </p:cSld>
  <p:clrMapOvr>
    <a:masterClrMapping/>
  </p:clrMapOvr>
  <p:transition>
    <p:randomBar dir="vert"/>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815163"/>
      </p:ext>
    </p:extLst>
  </p:cSld>
  <p:clrMapOvr>
    <a:masterClrMapping/>
  </p:clrMapOvr>
  <p:transition>
    <p:randomBar dir="vert"/>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xmlns=""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2022/9/12</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xmlns=""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xmlns=""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817326"/>
      </p:ext>
    </p:extLst>
  </p:cSld>
  <p:clrMapOvr>
    <a:masterClrMapping/>
  </p:clrMapOvr>
  <p:transition spd="slow" advTm="3000">
    <p:random/>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37823"/>
      </p:ext>
    </p:extLst>
  </p:cSld>
  <p:clrMapOvr>
    <a:masterClrMapping/>
  </p:clrMapOvr>
  <p:transition>
    <p:randomBar dir="vert"/>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606032"/>
      </p:ext>
    </p:extLst>
  </p:cSld>
  <p:clrMapOvr>
    <a:masterClrMapping/>
  </p:clrMapOvr>
  <p:transition>
    <p:randomBar dir="vert"/>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839115"/>
      </p:ext>
    </p:extLst>
  </p:cSld>
  <p:clrMapOvr>
    <a:masterClrMapping/>
  </p:clrMapOvr>
  <p:transition>
    <p:randomBar dir="vert"/>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463692"/>
      </p:ext>
    </p:extLst>
  </p:cSld>
  <p:clrMapOvr>
    <a:masterClrMapping/>
  </p:clrMapOvr>
  <p:transition>
    <p:randomBar dir="vert"/>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82487"/>
      </p:ext>
    </p:extLst>
  </p:cSld>
  <p:clrMapOvr>
    <a:masterClrMapping/>
  </p:clrMapOvr>
  <p:transition>
    <p:randomBar dir="vert"/>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335887"/>
      </p:ext>
    </p:extLst>
  </p:cSld>
  <p:clrMapOvr>
    <a:masterClrMapping/>
  </p:clrMapOvr>
  <p:transition>
    <p:randomBar dir="vert"/>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664049"/>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285559"/>
      </p:ext>
    </p:extLst>
  </p:cSld>
  <p:clrMapOvr>
    <a:masterClrMapping/>
  </p:clrMapOvr>
  <p:transition>
    <p:randomBar dir="vert"/>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2022/9/12</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175150"/>
      </p:ext>
    </p:extLst>
  </p:cSld>
  <p:clrMapOvr>
    <a:masterClrMapping/>
  </p:clrMapOvr>
  <p:transition>
    <p:randomBar dir="vert"/>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931401"/>
      </p:ext>
    </p:extLst>
  </p:cSld>
  <p:clrMapOvr>
    <a:masterClrMapping/>
  </p:clrMapOvr>
  <p:transition spd="slow" advClick="0" advTm="4000">
    <p:comb/>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15246"/>
      </p:ext>
    </p:extLst>
  </p:cSld>
  <p:clrMapOvr>
    <a:masterClrMapping/>
  </p:clrMapOvr>
  <p:transition>
    <p:randomBar dir="vert"/>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2614384364"/>
      </p:ext>
    </p:extLst>
  </p:cSld>
  <p:clrMapOvr>
    <a:masterClrMapping/>
  </p:clrMapOvr>
  <p:transition>
    <p:randomBar dir="vert"/>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294787"/>
      </p:ext>
    </p:extLst>
  </p:cSld>
  <p:clrMapOvr>
    <a:masterClrMapping/>
  </p:clrMapOvr>
  <p:transition>
    <p:randomBar dir="vert"/>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3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285149"/>
      </p:ext>
    </p:extLst>
  </p:cSld>
  <p:clrMapOvr>
    <a:masterClrMapping/>
  </p:clrMapOvr>
  <p:transition>
    <p:randomBar dir="vert"/>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xmlns=""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2022/9/12</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xmlns=""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xmlns=""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244269"/>
      </p:ext>
    </p:extLst>
  </p:cSld>
  <p:clrMapOvr>
    <a:masterClrMapping/>
  </p:clrMapOvr>
  <p:transition spd="slow" advTm="3000">
    <p:random/>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796012"/>
      </p:ext>
    </p:extLst>
  </p:cSld>
  <p:clrMapOvr>
    <a:masterClrMapping/>
  </p:clrMapOvr>
  <p:transition>
    <p:randomBar dir="vert"/>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746538"/>
      </p:ext>
    </p:extLst>
  </p:cSld>
  <p:clrMapOvr>
    <a:masterClrMapping/>
  </p:clrMapOvr>
  <p:transition>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950515"/>
      </p:ext>
    </p:extLst>
  </p:cSld>
  <p:clrMapOvr>
    <a:masterClrMapping/>
  </p:clrMapOvr>
  <p:transition>
    <p:randomBar dir="vert"/>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493769"/>
      </p:ext>
    </p:extLst>
  </p:cSld>
  <p:clrMapOvr>
    <a:masterClrMapping/>
  </p:clrMapOvr>
  <p:transition>
    <p:randomBar dir="vert"/>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490703"/>
      </p:ext>
    </p:extLst>
  </p:cSld>
  <p:clrMapOvr>
    <a:masterClrMapping/>
  </p:clrMapOvr>
  <p:transition>
    <p:randomBar dir="vert"/>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520561"/>
      </p:ext>
    </p:extLst>
  </p:cSld>
  <p:clrMapOvr>
    <a:masterClrMapping/>
  </p:clrMapOvr>
  <p:transition>
    <p:randomBar dir="vert"/>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516393"/>
      </p:ext>
    </p:extLst>
  </p:cSld>
  <p:clrMapOvr>
    <a:masterClrMapping/>
  </p:clrMapOvr>
  <p:transition>
    <p:randomBar dir="vert"/>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671873"/>
      </p:ext>
    </p:extLst>
  </p:cSld>
  <p:clrMapOvr>
    <a:masterClrMapping/>
  </p:clrMapOvr>
  <p:transition>
    <p:randomBar dir="vert"/>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xmlns=""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2022/9/12</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xmlns=""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xmlns=""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836369"/>
      </p:ext>
    </p:extLst>
  </p:cSld>
  <p:clrMapOvr>
    <a:masterClrMapping/>
  </p:clrMapOvr>
  <p:transition spd="slow" advTm="3000">
    <p:random/>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841108"/>
      </p:ext>
    </p:extLst>
  </p:cSld>
  <p:clrMapOvr>
    <a:masterClrMapping/>
  </p:clrMapOvr>
  <p:transition>
    <p:randomBar dir="vert"/>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414015"/>
      </p:ext>
    </p:extLst>
  </p:cSld>
  <p:clrMapOvr>
    <a:masterClrMapping/>
  </p:clrMapOvr>
  <p:transition>
    <p:randomBar dir="vert"/>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294651"/>
      </p:ext>
    </p:extLst>
  </p:cSld>
  <p:clrMapOvr>
    <a:masterClrMapping/>
  </p:clrMapOvr>
  <p:transition>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585414"/>
      </p:ext>
    </p:extLst>
  </p:cSld>
  <p:clrMapOvr>
    <a:masterClrMapping/>
  </p:clrMapOvr>
  <p:transition>
    <p:randomBar dir="vert"/>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444738"/>
      </p:ext>
    </p:extLst>
  </p:cSld>
  <p:clrMapOvr>
    <a:masterClrMapping/>
  </p:clrMapOvr>
  <p:transition>
    <p:randomBar dir="vert"/>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711386"/>
      </p:ext>
    </p:extLst>
  </p:cSld>
  <p:clrMapOvr>
    <a:masterClrMapping/>
  </p:clrMapOvr>
  <p:transition>
    <p:randomBar dir="vert"/>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059093"/>
      </p:ext>
    </p:extLst>
  </p:cSld>
  <p:clrMapOvr>
    <a:masterClrMapping/>
  </p:clrMapOvr>
  <p:transition>
    <p:randomBar dir="vert"/>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204768"/>
      </p:ext>
    </p:extLst>
  </p:cSld>
  <p:clrMapOvr>
    <a:masterClrMapping/>
  </p:clrMapOvr>
  <p:transition>
    <p:randomBar dir="vert"/>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2022/9/12</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245681"/>
      </p:ext>
    </p:extLst>
  </p:cSld>
  <p:clrMapOvr>
    <a:masterClrMapping/>
  </p:clrMapOvr>
  <p:transition>
    <p:randomBar dir="vert"/>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021362"/>
      </p:ext>
    </p:extLst>
  </p:cSld>
  <p:clrMapOvr>
    <a:masterClrMapping/>
  </p:clrMapOvr>
  <p:transition spd="slow" advClick="0" advTm="4000">
    <p:comb/>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121476"/>
      </p:ext>
    </p:extLst>
  </p:cSld>
  <p:clrMapOvr>
    <a:masterClrMapping/>
  </p:clrMapOvr>
  <p:transition>
    <p:randomBar dir="vert"/>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1075333198"/>
      </p:ext>
    </p:extLst>
  </p:cSld>
  <p:clrMapOvr>
    <a:masterClrMapping/>
  </p:clrMapOvr>
  <p:transition>
    <p:randomBar dir="vert"/>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3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506133"/>
      </p:ext>
    </p:extLst>
  </p:cSld>
  <p:clrMapOvr>
    <a:masterClrMapping/>
  </p:clrMapOvr>
  <p:transition>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xmlns=""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2022/9/12</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xmlns=""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xmlns=""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3923812"/>
      </p:ext>
    </p:extLst>
  </p:cSld>
  <p:clrMapOvr>
    <a:masterClrMapping/>
  </p:clrMapOvr>
  <p:transition spd="slow" advTm="3000">
    <p:random/>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054242"/>
      </p:ext>
    </p:extLst>
  </p:cSld>
  <p:clrMapOvr>
    <a:masterClrMapping/>
  </p:clrMapOvr>
  <p:transition>
    <p:randomBar dir="vert"/>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5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916108"/>
      </p:ext>
    </p:extLst>
  </p:cSld>
  <p:clrMapOvr>
    <a:masterClrMapping/>
  </p:clrMapOvr>
  <p:transition>
    <p:randomBar dir="vert"/>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513084"/>
      </p:ext>
    </p:extLst>
  </p:cSld>
  <p:clrMapOvr>
    <a:masterClrMapping/>
  </p:clrMapOvr>
  <p:transition>
    <p:randomBar dir="vert"/>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2806"/>
      </p:ext>
    </p:extLst>
  </p:cSld>
  <p:clrMapOvr>
    <a:masterClrMapping/>
  </p:clrMapOvr>
  <p:transition>
    <p:randomBar dir="vert"/>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566137"/>
      </p:ext>
    </p:extLst>
  </p:cSld>
  <p:clrMapOvr>
    <a:masterClrMapping/>
  </p:clrMapOvr>
  <p:transition>
    <p:randomBar dir="vert"/>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290316"/>
      </p:ext>
    </p:extLst>
  </p:cSld>
  <p:clrMapOvr>
    <a:masterClrMapping/>
  </p:clrMapOvr>
  <p:transition>
    <p:randomBar dir="vert"/>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973260"/>
      </p:ext>
    </p:extLst>
  </p:cSld>
  <p:clrMapOvr>
    <a:masterClrMapping/>
  </p:clrMapOvr>
  <p:transition>
    <p:randomBar dir="vert"/>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24558"/>
      </p:ext>
    </p:extLst>
  </p:cSld>
  <p:clrMapOvr>
    <a:masterClrMapping/>
  </p:clrMapOvr>
  <p:transition>
    <p:randomBar dir="vert"/>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xmlns=""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2022/9/12</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xmlns=""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xmlns=""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434086"/>
      </p:ext>
    </p:extLst>
  </p:cSld>
  <p:clrMapOvr>
    <a:masterClrMapping/>
  </p:clrMapOvr>
  <p:transition spd="slow" advTm="3000">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04888"/>
      </p:ext>
    </p:extLst>
  </p:cSld>
  <p:clrMapOvr>
    <a:masterClrMapping/>
  </p:clrMapOvr>
  <p:transition>
    <p:randomBar dir="vert"/>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015984"/>
      </p:ext>
    </p:extLst>
  </p:cSld>
  <p:clrMapOvr>
    <a:masterClrMapping/>
  </p:clrMapOvr>
  <p:transition>
    <p:randomBar dir="vert"/>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userDrawn="1">
  <p:cSld name="6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92957"/>
      </p:ext>
    </p:extLst>
  </p:cSld>
  <p:clrMapOvr>
    <a:masterClrMapping/>
  </p:clrMapOvr>
  <p:transition>
    <p:randomBar dir="vert"/>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userDrawn="1">
  <p:cSld name="6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482796"/>
      </p:ext>
    </p:extLst>
  </p:cSld>
  <p:clrMapOvr>
    <a:masterClrMapping/>
  </p:clrMapOvr>
  <p:transition>
    <p:randomBar dir="vert"/>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202492"/>
      </p:ext>
    </p:extLst>
  </p:cSld>
  <p:clrMapOvr>
    <a:masterClrMapping/>
  </p:clrMapOvr>
  <p:transition>
    <p:randomBar dir="vert"/>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743774"/>
      </p:ext>
    </p:extLst>
  </p:cSld>
  <p:clrMapOvr>
    <a:masterClrMapping/>
  </p:clrMapOvr>
  <p:transition>
    <p:randomBar dir="vert"/>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555223"/>
      </p:ext>
    </p:extLst>
  </p:cSld>
  <p:clrMapOvr>
    <a:masterClrMapping/>
  </p:clrMapOvr>
  <p:transition>
    <p:randomBar dir="vert"/>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962929"/>
      </p:ext>
    </p:extLst>
  </p:cSld>
  <p:clrMapOvr>
    <a:masterClrMapping/>
  </p:clrMapOvr>
  <p:transition>
    <p:randomBar dir="vert"/>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2022/9/12</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434995"/>
      </p:ext>
    </p:extLst>
  </p:cSld>
  <p:clrMapOvr>
    <a:masterClrMapping/>
  </p:clrMapOvr>
  <p:transition>
    <p:randomBar dir="vert"/>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461197"/>
      </p:ext>
    </p:extLst>
  </p:cSld>
  <p:clrMapOvr>
    <a:masterClrMapping/>
  </p:clrMapOvr>
  <p:transition spd="slow" advClick="0" advTm="4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357465"/>
      </p:ext>
    </p:extLst>
  </p:cSld>
  <p:clrMapOvr>
    <a:masterClrMapping/>
  </p:clrMapOvr>
  <p:transition>
    <p:randomBar dir="vert"/>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529569228"/>
      </p:ext>
    </p:extLst>
  </p:cSld>
  <p:clrMapOvr>
    <a:masterClrMapping/>
  </p:clrMapOvr>
  <p:transition>
    <p:randomBar dir="vert"/>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3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142997"/>
      </p:ext>
    </p:extLst>
  </p:cSld>
  <p:clrMapOvr>
    <a:masterClrMapping/>
  </p:clrMapOvr>
  <p:transition>
    <p:randomBar dir="vert"/>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xmlns=""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2022/9/12</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xmlns=""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xmlns=""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451418"/>
      </p:ext>
    </p:extLst>
  </p:cSld>
  <p:clrMapOvr>
    <a:masterClrMapping/>
  </p:clrMapOvr>
  <p:transition spd="slow" advTm="3000">
    <p:random/>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7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716207"/>
      </p:ext>
    </p:extLst>
  </p:cSld>
  <p:clrMapOvr>
    <a:masterClrMapping/>
  </p:clrMapOvr>
  <p:transition>
    <p:randomBar dir="vert"/>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7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571668"/>
      </p:ext>
    </p:extLst>
  </p:cSld>
  <p:clrMapOvr>
    <a:masterClrMapping/>
  </p:clrMapOvr>
  <p:transition>
    <p:randomBar dir="vert"/>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711806"/>
      </p:ext>
    </p:extLst>
  </p:cSld>
  <p:clrMapOvr>
    <a:masterClrMapping/>
  </p:clrMapOvr>
  <p:transition>
    <p:randomBar dir="vert"/>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userDrawn="1">
  <p:cSld name="7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659211"/>
      </p:ext>
    </p:extLst>
  </p:cSld>
  <p:clrMapOvr>
    <a:masterClrMapping/>
  </p:clrMapOvr>
  <p:transition>
    <p:randomBar dir="vert"/>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061214"/>
      </p:ext>
    </p:extLst>
  </p:cSld>
  <p:clrMapOvr>
    <a:masterClrMapping/>
  </p:clrMapOvr>
  <p:transition>
    <p:randomBar dir="vert"/>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7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35033"/>
      </p:ext>
    </p:extLst>
  </p:cSld>
  <p:clrMapOvr>
    <a:masterClrMapping/>
  </p:clrMapOvr>
  <p:transition>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7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975304"/>
      </p:ext>
    </p:extLst>
  </p:cSld>
  <p:clrMapOvr>
    <a:masterClrMapping/>
  </p:clrMapOvr>
  <p:transition>
    <p:randomBar dir="vert"/>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userDrawn="1">
  <p:cSld name="7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121140"/>
      </p:ext>
    </p:extLst>
  </p:cSld>
  <p:clrMapOvr>
    <a:masterClrMapping/>
  </p:clrMapOvr>
  <p:transition>
    <p:randomBar dir="vert"/>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xmlns=""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2022/9/12</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xmlns=""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xmlns=""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34680"/>
      </p:ext>
    </p:extLst>
  </p:cSld>
  <p:clrMapOvr>
    <a:masterClrMapping/>
  </p:clrMapOvr>
  <p:transition spd="slow" advTm="3000">
    <p:random/>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userDrawn="1">
  <p:cSld name="7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172435"/>
      </p:ext>
    </p:extLst>
  </p:cSld>
  <p:clrMapOvr>
    <a:masterClrMapping/>
  </p:clrMapOvr>
  <p:transition>
    <p:randomBar dir="vert"/>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7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047371"/>
      </p:ext>
    </p:extLst>
  </p:cSld>
  <p:clrMapOvr>
    <a:masterClrMapping/>
  </p:clrMapOvr>
  <p:transition>
    <p:randomBar dir="vert"/>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512035"/>
      </p:ext>
    </p:extLst>
  </p:cSld>
  <p:clrMapOvr>
    <a:masterClrMapping/>
  </p:clrMapOvr>
  <p:transition>
    <p:randomBar dir="vert"/>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8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567005"/>
      </p:ext>
    </p:extLst>
  </p:cSld>
  <p:clrMapOvr>
    <a:masterClrMapping/>
  </p:clrMapOvr>
  <p:transition>
    <p:randomBar dir="vert"/>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userDrawn="1">
  <p:cSld name="8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162351"/>
      </p:ext>
    </p:extLst>
  </p:cSld>
  <p:clrMapOvr>
    <a:masterClrMapping/>
  </p:clrMapOvr>
  <p:transition>
    <p:randomBar dir="vert"/>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userDrawn="1">
  <p:cSld name="8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291213"/>
      </p:ext>
    </p:extLst>
  </p:cSld>
  <p:clrMapOvr>
    <a:masterClrMapping/>
  </p:clrMapOvr>
  <p:transition>
    <p:randomBar dir="vert"/>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userDrawn="1">
  <p:cSld name="8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282819"/>
      </p:ext>
    </p:extLst>
  </p:cSld>
  <p:clrMapOvr>
    <a:masterClrMapping/>
  </p:clrMapOvr>
  <p:transition>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userDrawn="1">
  <p:cSld name="8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1896"/>
      </p:ext>
    </p:extLst>
  </p:cSld>
  <p:clrMapOvr>
    <a:masterClrMapping/>
  </p:clrMapOvr>
  <p:transition>
    <p:randomBar dir="vert"/>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2022/9/12</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447874"/>
      </p:ext>
    </p:extLst>
  </p:cSld>
  <p:clrMapOvr>
    <a:masterClrMapping/>
  </p:clrMapOvr>
  <p:transition>
    <p:randomBar dir="vert"/>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87311"/>
      </p:ext>
    </p:extLst>
  </p:cSld>
  <p:clrMapOvr>
    <a:masterClrMapping/>
  </p:clrMapOvr>
  <p:transition spd="slow" advClick="0" advTm="4000">
    <p:comb/>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9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153944"/>
      </p:ext>
    </p:extLst>
  </p:cSld>
  <p:clrMapOvr>
    <a:masterClrMapping/>
  </p:clrMapOvr>
  <p:transition>
    <p:randomBar dir="vert"/>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20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2753255899"/>
      </p:ext>
    </p:extLst>
  </p:cSld>
  <p:clrMapOvr>
    <a:masterClrMapping/>
  </p:clrMapOvr>
  <p:transition>
    <p:randomBar dir="vert"/>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2022/9/12</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905177"/>
      </p:ext>
    </p:extLst>
  </p:cSld>
  <p:clrMapOvr>
    <a:masterClrMapping/>
  </p:clrMapOvr>
  <p:transition>
    <p:randomBar dir="vert"/>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667872"/>
      </p:ext>
    </p:extLst>
  </p:cSld>
  <p:clrMapOvr>
    <a:masterClrMapping/>
  </p:clrMapOvr>
  <p:transition>
    <p:randomBar dir="vert"/>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288745"/>
      </p:ext>
    </p:extLst>
  </p:cSld>
  <p:clrMapOvr>
    <a:masterClrMapping/>
  </p:clrMapOvr>
  <p:transition>
    <p:randomBar dir="vert"/>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093396"/>
      </p:ext>
    </p:extLst>
  </p:cSld>
  <p:clrMapOvr>
    <a:masterClrMapping/>
  </p:clrMapOvr>
  <p:transition>
    <p:randomBar dir="vert"/>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422170"/>
      </p:ext>
    </p:extLst>
  </p:cSld>
  <p:clrMapOvr>
    <a:masterClrMapping/>
  </p:clrMapOvr>
  <p:transition>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913530"/>
      </p:ext>
    </p:extLst>
  </p:cSld>
  <p:clrMapOvr>
    <a:masterClrMapping/>
  </p:clrMapOvr>
  <p:transition>
    <p:randomBar dir="vert"/>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523411"/>
      </p:ext>
    </p:extLst>
  </p:cSld>
  <p:clrMapOvr>
    <a:masterClrMapping/>
  </p:clrMapOvr>
  <p:transition>
    <p:randomBar dir="vert"/>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049999"/>
      </p:ext>
    </p:extLst>
  </p:cSld>
  <p:clrMapOvr>
    <a:masterClrMapping/>
  </p:clrMapOvr>
  <p:transition>
    <p:randomBar dir="vert"/>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942750"/>
      </p:ext>
    </p:extLst>
  </p:cSld>
  <p:clrMapOvr>
    <a:masterClrMapping/>
  </p:clrMapOvr>
  <p:transition>
    <p:randomBar dir="vert"/>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142676"/>
      </p:ext>
    </p:extLst>
  </p:cSld>
  <p:clrMapOvr>
    <a:masterClrMapping/>
  </p:clrMapOvr>
  <p:transition>
    <p:randomBar dir="vert"/>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41149"/>
      </p:ext>
    </p:extLst>
  </p:cSld>
  <p:clrMapOvr>
    <a:masterClrMapping/>
  </p:clrMapOvr>
  <p:transition>
    <p:randomBar dir="vert"/>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645420"/>
      </p:ext>
    </p:extLst>
  </p:cSld>
  <p:clrMapOvr>
    <a:masterClrMapping/>
  </p:clrMapOvr>
  <p:transition>
    <p:randomBar dir="vert"/>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485065"/>
      </p:ext>
    </p:extLst>
  </p:cSld>
  <p:clrMapOvr>
    <a:masterClrMapping/>
  </p:clrMapOvr>
  <p:transition>
    <p:randomBar dir="vert"/>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8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237048"/>
      </p:ext>
    </p:extLst>
  </p:cSld>
  <p:clrMapOvr>
    <a:masterClrMapping/>
  </p:clrMapOvr>
  <p:transition>
    <p:randomBar dir="vert"/>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9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858702"/>
      </p:ext>
    </p:extLst>
  </p:cSld>
  <p:clrMapOvr>
    <a:masterClrMapping/>
  </p:clrMapOvr>
  <p:transition>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9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9863"/>
      </p:ext>
    </p:extLst>
  </p:cSld>
  <p:clrMapOvr>
    <a:masterClrMapping/>
  </p:clrMapOvr>
  <p:transition>
    <p:randomBar dir="vert"/>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userDrawn="1">
  <p:cSld name="9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628740"/>
      </p:ext>
    </p:extLst>
  </p:cSld>
  <p:clrMapOvr>
    <a:masterClrMapping/>
  </p:clrMapOvr>
  <p:transition>
    <p:randomBar dir="vert"/>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9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716631"/>
      </p:ext>
    </p:extLst>
  </p:cSld>
  <p:clrMapOvr>
    <a:masterClrMapping/>
  </p:clrMapOvr>
  <p:transition>
    <p:randomBar dir="vert"/>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9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217940"/>
      </p:ext>
    </p:extLst>
  </p:cSld>
  <p:clrMapOvr>
    <a:masterClrMapping/>
  </p:clrMapOvr>
  <p:transition>
    <p:randomBar dir="vert"/>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9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132964"/>
      </p:ext>
    </p:extLst>
  </p:cSld>
  <p:clrMapOvr>
    <a:masterClrMapping/>
  </p:clrMapOvr>
  <p:transition>
    <p:randomBar dir="vert"/>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userDrawn="1">
  <p:cSld name="9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428874"/>
      </p:ext>
    </p:extLst>
  </p:cSld>
  <p:clrMapOvr>
    <a:masterClrMapping/>
  </p:clrMapOvr>
  <p:transition>
    <p:randomBar dir="vert"/>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preserve="1" userDrawn="1">
  <p:cSld name="9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087983"/>
      </p:ext>
    </p:extLst>
  </p:cSld>
  <p:clrMapOvr>
    <a:masterClrMapping/>
  </p:clrMapOvr>
  <p:transition>
    <p:randomBar dir="vert"/>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10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18471342"/>
      </p:ext>
    </p:extLst>
  </p:cSld>
  <p:clrMapOvr>
    <a:masterClrMapping/>
  </p:clrMapOvr>
  <p:transition>
    <p:randomBar dir="vert"/>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10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56228782"/>
      </p:ext>
    </p:extLst>
  </p:cSld>
  <p:clrMapOvr>
    <a:masterClrMapping/>
  </p:clrMapOvr>
  <p:transition>
    <p:randomBar dir="vert"/>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10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33303518"/>
      </p:ext>
    </p:extLst>
  </p:cSld>
  <p:clrMapOvr>
    <a:masterClrMapping/>
  </p:clrMapOvr>
  <p:transition>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10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72369180"/>
      </p:ext>
    </p:extLst>
  </p:cSld>
  <p:clrMapOvr>
    <a:masterClrMapping/>
  </p:clrMapOvr>
  <p:transition>
    <p:randomBar dir="vert"/>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10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73347053"/>
      </p:ext>
    </p:extLst>
  </p:cSld>
  <p:clrMapOvr>
    <a:masterClrMapping/>
  </p:clrMapOvr>
  <p:transition>
    <p:randomBar dir="vert"/>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10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27365594"/>
      </p:ext>
    </p:extLst>
  </p:cSld>
  <p:clrMapOvr>
    <a:masterClrMapping/>
  </p:clrMapOvr>
  <p:transition>
    <p:randomBar dir="vert"/>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00704875"/>
      </p:ext>
    </p:extLst>
  </p:cSld>
  <p:clrMapOvr>
    <a:masterClrMapping/>
  </p:clrMapOvr>
  <p:transition>
    <p:randomBar dir="vert"/>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4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862993"/>
      </p:ext>
    </p:extLst>
  </p:cSld>
  <p:clrMapOvr>
    <a:masterClrMapping/>
  </p:clrMapOvr>
  <p:transition>
    <p:randomBar dir="vert"/>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10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714308463"/>
      </p:ext>
    </p:extLst>
  </p:cSld>
  <p:clrMapOvr>
    <a:masterClrMapping/>
  </p:clrMapOvr>
  <p:transition>
    <p:randomBar dir="vert"/>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4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3812"/>
      </p:ext>
    </p:extLst>
  </p:cSld>
  <p:clrMapOvr>
    <a:masterClrMapping/>
  </p:clrMapOvr>
  <p:transition>
    <p:randomBar dir="vert"/>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10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853172409"/>
      </p:ext>
    </p:extLst>
  </p:cSld>
  <p:clrMapOvr>
    <a:masterClrMapping/>
  </p:clrMapOvr>
  <p:transition>
    <p:randomBar dir="vert"/>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4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437535"/>
      </p:ext>
    </p:extLst>
  </p:cSld>
  <p:clrMapOvr>
    <a:masterClrMapping/>
  </p:clrMapOvr>
  <p:transition>
    <p:randomBar dir="vert"/>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userDrawn="1">
  <p:cSld name="10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221436715"/>
      </p:ext>
    </p:extLst>
  </p:cSld>
  <p:clrMapOvr>
    <a:masterClrMapping/>
  </p:clrMapOvr>
  <p:transition>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4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296350"/>
      </p:ext>
    </p:extLst>
  </p:cSld>
  <p:clrMapOvr>
    <a:masterClrMapping/>
  </p:clrMapOvr>
  <p:transition>
    <p:randomBar dir="vert"/>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userDrawn="1">
  <p:cSld name="1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257092827"/>
      </p:ext>
    </p:extLst>
  </p:cSld>
  <p:clrMapOvr>
    <a:masterClrMapping/>
  </p:clrMapOvr>
  <p:transition>
    <p:randomBar dir="vert"/>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4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037114"/>
      </p:ext>
    </p:extLst>
  </p:cSld>
  <p:clrMapOvr>
    <a:masterClrMapping/>
  </p:clrMapOvr>
  <p:transition>
    <p:randomBar dir="vert"/>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preserve="1" userDrawn="1">
  <p:cSld name="1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910107"/>
      </p:ext>
    </p:extLst>
  </p:cSld>
  <p:clrMapOvr>
    <a:masterClrMapping/>
  </p:clrMapOvr>
  <p:transition>
    <p:randomBar dir="vert"/>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11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29612780"/>
      </p:ext>
    </p:extLst>
  </p:cSld>
  <p:clrMapOvr>
    <a:masterClrMapping/>
  </p:clrMapOvr>
  <p:transition>
    <p:randomBar dir="vert"/>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11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66810642"/>
      </p:ext>
    </p:extLst>
  </p:cSld>
  <p:clrMapOvr>
    <a:masterClrMapping/>
  </p:clrMapOvr>
  <p:transition>
    <p:randomBar dir="vert"/>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11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28018752"/>
      </p:ext>
    </p:extLst>
  </p:cSld>
  <p:clrMapOvr>
    <a:masterClrMapping/>
  </p:clrMapOvr>
  <p:transition>
    <p:randomBar dir="vert"/>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1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77062535"/>
      </p:ext>
    </p:extLst>
  </p:cSld>
  <p:clrMapOvr>
    <a:masterClrMapping/>
  </p:clrMapOvr>
  <p:transition>
    <p:randomBar dir="vert"/>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11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48741119"/>
      </p:ext>
    </p:extLst>
  </p:cSld>
  <p:clrMapOvr>
    <a:masterClrMapping/>
  </p:clrMapOvr>
  <p:transition>
    <p:randomBar dir="vert"/>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11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37905082"/>
      </p:ext>
    </p:extLst>
  </p:cSld>
  <p:clrMapOvr>
    <a:masterClrMapping/>
  </p:clrMapOvr>
  <p:transition>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1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759223667"/>
      </p:ext>
    </p:extLst>
  </p:cSld>
  <p:clrMapOvr>
    <a:masterClrMapping/>
  </p:clrMapOvr>
  <p:transition>
    <p:randomBar dir="vert"/>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057291"/>
      </p:ext>
    </p:extLst>
  </p:cSld>
  <p:clrMapOvr>
    <a:masterClrMapping/>
  </p:clrMapOvr>
  <p:transition>
    <p:randomBar dir="vert"/>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1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448090586"/>
      </p:ext>
    </p:extLst>
  </p:cSld>
  <p:clrMapOvr>
    <a:masterClrMapping/>
  </p:clrMapOvr>
  <p:transition>
    <p:randomBar dir="vert"/>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4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2729"/>
      </p:ext>
    </p:extLst>
  </p:cSld>
  <p:clrMapOvr>
    <a:masterClrMapping/>
  </p:clrMapOvr>
  <p:transition>
    <p:randomBar dir="vert"/>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1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460212680"/>
      </p:ext>
    </p:extLst>
  </p:cSld>
  <p:clrMapOvr>
    <a:masterClrMapping/>
  </p:clrMapOvr>
  <p:transition>
    <p:randomBar dir="vert"/>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4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544586"/>
      </p:ext>
    </p:extLst>
  </p:cSld>
  <p:clrMapOvr>
    <a:masterClrMapping/>
  </p:clrMapOvr>
  <p:transition>
    <p:randomBar dir="vert"/>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userDrawn="1">
  <p:cSld name="1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579719967"/>
      </p:ext>
    </p:extLst>
  </p:cSld>
  <p:clrMapOvr>
    <a:masterClrMapping/>
  </p:clrMapOvr>
  <p:transition>
    <p:randomBar dir="vert"/>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4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571331"/>
      </p:ext>
    </p:extLst>
  </p:cSld>
  <p:clrMapOvr>
    <a:masterClrMapping/>
  </p:clrMapOvr>
  <p:transition>
    <p:randomBar dir="vert"/>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1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029746154"/>
      </p:ext>
    </p:extLst>
  </p:cSld>
  <p:clrMapOvr>
    <a:masterClrMapping/>
  </p:clrMapOvr>
  <p:transition>
    <p:randomBar dir="vert"/>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4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782343"/>
      </p:ext>
    </p:extLst>
  </p:cSld>
  <p:clrMapOvr>
    <a:masterClrMapping/>
  </p:clrMapOvr>
  <p:transition>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2022/9/12</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556670603"/>
      </p:ext>
    </p:extLst>
  </p:cSld>
  <p:clrMapOvr>
    <a:masterClrMapping/>
  </p:clrMapOvr>
  <p:transition>
    <p:randomBar dir="vert"/>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userDrawn="1">
  <p:cSld name="1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935354287"/>
      </p:ext>
    </p:extLst>
  </p:cSld>
  <p:clrMapOvr>
    <a:masterClrMapping/>
  </p:clrMapOvr>
  <p:transition>
    <p:randomBar dir="vert"/>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623303"/>
      </p:ext>
    </p:extLst>
  </p:cSld>
  <p:clrMapOvr>
    <a:masterClrMapping/>
  </p:clrMapOvr>
  <p:transition>
    <p:randomBar dir="vert"/>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21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902355"/>
      </p:ext>
    </p:extLst>
  </p:cSld>
  <p:clrMapOvr>
    <a:masterClrMapping/>
  </p:clrMapOvr>
  <p:transition>
    <p:randomBar dir="vert"/>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10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326105"/>
      </p:ext>
    </p:extLst>
  </p:cSld>
  <p:clrMapOvr>
    <a:masterClrMapping/>
  </p:clrMapOvr>
  <p:transition>
    <p:randomBar dir="vert"/>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1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526637808"/>
      </p:ext>
    </p:extLst>
  </p:cSld>
  <p:clrMapOvr>
    <a:masterClrMapping/>
  </p:clrMapOvr>
  <p:transition>
    <p:randomBar dir="vert"/>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1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486544573"/>
      </p:ext>
    </p:extLst>
  </p:cSld>
  <p:clrMapOvr>
    <a:masterClrMapping/>
  </p:clrMapOvr>
  <p:transition>
    <p:randomBar dir="vert"/>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7803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32705203"/>
      </p:ext>
    </p:extLst>
  </p:cSld>
  <p:clrMapOvr>
    <a:masterClrMapping/>
  </p:clrMapOvr>
  <p:transition>
    <p:randomBar dir="vert"/>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196007"/>
      </p:ext>
    </p:extLst>
  </p:cSld>
  <p:clrMapOvr>
    <a:masterClrMapping/>
  </p:clrMapOvr>
  <p:transition>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902735" y="3257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rot="-608">
            <a:off x="3860449" y="5023323"/>
            <a:ext cx="45228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accent6"/>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txBox="1">
            <a:spLocks noGrp="1"/>
          </p:cNvSpPr>
          <p:nvPr>
            <p:ph type="ctrTitle"/>
          </p:nvPr>
        </p:nvSpPr>
        <p:spPr>
          <a:xfrm>
            <a:off x="1216533" y="1177433"/>
            <a:ext cx="9762800" cy="367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7466"/>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2" name="Google Shape;12;p2"/>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06021" y="2476869"/>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965700" y="5498821"/>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585430" y="51304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0;p2"/>
          <p:cNvGrpSpPr/>
          <p:nvPr/>
        </p:nvGrpSpPr>
        <p:grpSpPr>
          <a:xfrm>
            <a:off x="436767" y="-104767"/>
            <a:ext cx="11259445" cy="6455445"/>
            <a:chOff x="327575" y="-78575"/>
            <a:chExt cx="8444584" cy="4841584"/>
          </a:xfrm>
        </p:grpSpPr>
        <p:sp>
          <p:nvSpPr>
            <p:cNvPr id="21" name="Google Shape;21;p2"/>
            <p:cNvSpPr/>
            <p:nvPr/>
          </p:nvSpPr>
          <p:spPr>
            <a:xfrm rot="-941668">
              <a:off x="231094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505306">
              <a:off x="5999303" y="37195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14329322"/>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2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245947"/>
      </p:ext>
    </p:extLst>
  </p:cSld>
  <p:clrMapOvr>
    <a:masterClrMapping/>
  </p:clrMapOvr>
  <p:transition>
    <p:randomBar dir="vert"/>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1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994776"/>
      </p:ext>
    </p:extLst>
  </p:cSld>
  <p:clrMapOvr>
    <a:masterClrMapping/>
  </p:clrMapOvr>
  <p:transition>
    <p:randomBar dir="vert"/>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655024"/>
      </p:ext>
    </p:extLst>
  </p:cSld>
  <p:clrMapOvr>
    <a:masterClrMapping/>
  </p:clrMapOvr>
  <p:transition>
    <p:randomBar dir="vert"/>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2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297305"/>
      </p:ext>
    </p:extLst>
  </p:cSld>
  <p:clrMapOvr>
    <a:masterClrMapping/>
  </p:clrMapOvr>
  <p:transition>
    <p:randomBar dir="vert"/>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1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576638"/>
      </p:ext>
    </p:extLst>
  </p:cSld>
  <p:clrMapOvr>
    <a:masterClrMapping/>
  </p:clrMapOvr>
  <p:transition>
    <p:randomBar dir="vert"/>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pPr defTabSz="914400">
                <a:defRPr/>
              </a:pPr>
              <a:t>‹#›</a:t>
            </a:fld>
            <a:endParaRPr lang="zh-CN" altLang="en-US"/>
          </a:p>
        </p:txBody>
      </p:sp>
    </p:spTree>
    <p:extLst>
      <p:ext uri="{BB962C8B-B14F-4D97-AF65-F5344CB8AC3E}">
        <p14:creationId xmlns:p14="http://schemas.microsoft.com/office/powerpoint/2010/main" val="857743530"/>
      </p:ext>
    </p:extLst>
  </p:cSld>
  <p:clrMapOvr>
    <a:masterClrMapping/>
  </p:clrMapOvr>
  <p:transition>
    <p:randomBar dir="vert"/>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60329089-014F-40B7-AF9F-C11F97BF94C2}"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C06FD32C-10E6-4306-A8A9-F7761EEB30E2}" type="slidenum">
              <a:rPr lang="zh-CN" altLang="en-US"/>
              <a:pPr defTabSz="914400">
                <a:defRPr/>
              </a:pPr>
              <a:t>‹#›</a:t>
            </a:fld>
            <a:endParaRPr lang="zh-CN" altLang="en-US"/>
          </a:p>
        </p:txBody>
      </p:sp>
    </p:spTree>
    <p:extLst>
      <p:ext uri="{BB962C8B-B14F-4D97-AF65-F5344CB8AC3E}">
        <p14:creationId xmlns:p14="http://schemas.microsoft.com/office/powerpoint/2010/main" val="1548632688"/>
      </p:ext>
    </p:extLst>
  </p:cSld>
  <p:clrMapOvr>
    <a:masterClrMapping/>
  </p:clrMapOvr>
  <p:transition>
    <p:randomBar dir="vert"/>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181211"/>
      </p:ext>
    </p:extLst>
  </p:cSld>
  <p:clrMapOvr>
    <a:masterClrMapping/>
  </p:clrMapOvr>
  <p:transition>
    <p:randomBar dir="vert"/>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2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306412"/>
      </p:ext>
    </p:extLst>
  </p:cSld>
  <p:clrMapOvr>
    <a:masterClrMapping/>
  </p:clrMapOvr>
  <p:transition>
    <p:randomBar dir="vert"/>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1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697344"/>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p:nvPr/>
        </p:nvSpPr>
        <p:spPr>
          <a:xfrm>
            <a:off x="902735" y="3257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txBox="1">
            <a:spLocks noGrp="1"/>
          </p:cNvSpPr>
          <p:nvPr>
            <p:ph type="title"/>
          </p:nvPr>
        </p:nvSpPr>
        <p:spPr>
          <a:xfrm>
            <a:off x="3189200" y="1885500"/>
            <a:ext cx="5813600" cy="209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4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3" name="Google Shape;33;p3"/>
          <p:cNvSpPr txBox="1">
            <a:spLocks noGrp="1"/>
          </p:cNvSpPr>
          <p:nvPr>
            <p:ph type="title" idx="2" hasCustomPrompt="1"/>
          </p:nvPr>
        </p:nvSpPr>
        <p:spPr>
          <a:xfrm>
            <a:off x="1561052" y="3604313"/>
            <a:ext cx="2066800" cy="1631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1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4" name="Google Shape;34;p3"/>
          <p:cNvSpPr txBox="1">
            <a:spLocks noGrp="1"/>
          </p:cNvSpPr>
          <p:nvPr>
            <p:ph type="subTitle" idx="1"/>
          </p:nvPr>
        </p:nvSpPr>
        <p:spPr>
          <a:xfrm rot="473">
            <a:off x="3189400" y="4403433"/>
            <a:ext cx="5813600" cy="57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 name="Google Shape;35;p3"/>
          <p:cNvSpPr/>
          <p:nvPr/>
        </p:nvSpPr>
        <p:spPr>
          <a:xfrm>
            <a:off x="-406021" y="2476869"/>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965700" y="5498821"/>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585430" y="51304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3"/>
          <p:cNvGrpSpPr/>
          <p:nvPr/>
        </p:nvGrpSpPr>
        <p:grpSpPr>
          <a:xfrm>
            <a:off x="436767" y="-104767"/>
            <a:ext cx="11259445" cy="6455445"/>
            <a:chOff x="327575" y="-78575"/>
            <a:chExt cx="8444584" cy="4841584"/>
          </a:xfrm>
        </p:grpSpPr>
        <p:sp>
          <p:nvSpPr>
            <p:cNvPr id="44" name="Google Shape;44;p3"/>
            <p:cNvSpPr/>
            <p:nvPr/>
          </p:nvSpPr>
          <p:spPr>
            <a:xfrm rot="-941668">
              <a:off x="231094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rot="505306">
              <a:off x="5999303" y="37195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 name="Google Shape;53;p3"/>
          <p:cNvSpPr/>
          <p:nvPr/>
        </p:nvSpPr>
        <p:spPr>
          <a:xfrm rot="-941668">
            <a:off x="5805154" y="54700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54279788"/>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500026"/>
      </p:ext>
    </p:extLst>
  </p:cSld>
  <p:clrMapOvr>
    <a:masterClrMapping/>
  </p:clrMapOvr>
  <p:transition>
    <p:randomBar dir="vert"/>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893985"/>
      </p:ext>
    </p:extLst>
  </p:cSld>
  <p:clrMapOvr>
    <a:masterClrMapping/>
  </p:clrMapOvr>
  <p:transition>
    <p:randomBar dir="vert"/>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943385"/>
      </p:ext>
    </p:extLst>
  </p:cSld>
  <p:clrMapOvr>
    <a:masterClrMapping/>
  </p:clrMapOvr>
  <p:transition>
    <p:randomBar dir="vert"/>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569987"/>
      </p:ext>
    </p:extLst>
  </p:cSld>
  <p:clrMapOvr>
    <a:masterClrMapping/>
  </p:clrMapOvr>
  <p:transition>
    <p:randomBar dir="vert"/>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923740"/>
      </p:ext>
    </p:extLst>
  </p:cSld>
  <p:clrMapOvr>
    <a:masterClrMapping/>
  </p:clrMapOvr>
  <p:transition>
    <p:randomBar dir="vert"/>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996994"/>
      </p:ext>
    </p:extLst>
  </p:cSld>
  <p:clrMapOvr>
    <a:masterClrMapping/>
  </p:clrMapOvr>
  <p:transition>
    <p:randomBar dir="vert"/>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145466"/>
      </p:ext>
    </p:extLst>
  </p:cSld>
  <p:clrMapOvr>
    <a:masterClrMapping/>
  </p:clrMapOvr>
  <p:transition>
    <p:randomBar dir="vert"/>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951151"/>
      </p:ext>
    </p:extLst>
  </p:cSld>
  <p:clrMapOvr>
    <a:masterClrMapping/>
  </p:clrMapOvr>
  <p:transition>
    <p:randomBar dir="vert"/>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038658"/>
      </p:ext>
    </p:extLst>
  </p:cSld>
  <p:clrMapOvr>
    <a:masterClrMapping/>
  </p:clrMapOvr>
  <p:transition>
    <p:randomBar dir="vert"/>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705072"/>
      </p:ext>
    </p:extLst>
  </p:cSld>
  <p:clrMapOvr>
    <a:masterClrMapping/>
  </p:clrMapOvr>
  <p:transition>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54"/>
        <p:cNvGrpSpPr/>
        <p:nvPr/>
      </p:nvGrpSpPr>
      <p:grpSpPr>
        <a:xfrm>
          <a:off x="0" y="0"/>
          <a:ext cx="0" cy="0"/>
          <a:chOff x="0" y="0"/>
          <a:chExt cx="0" cy="0"/>
        </a:xfrm>
      </p:grpSpPr>
      <p:sp>
        <p:nvSpPr>
          <p:cNvPr id="55" name="Google Shape;55;p4"/>
          <p:cNvSpPr/>
          <p:nvPr/>
        </p:nvSpPr>
        <p:spPr>
          <a:xfrm>
            <a:off x="-301958" y="647580"/>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7" name="Google Shape;57;p4"/>
          <p:cNvSpPr txBox="1">
            <a:spLocks noGrp="1"/>
          </p:cNvSpPr>
          <p:nvPr>
            <p:ph type="body" idx="1"/>
          </p:nvPr>
        </p:nvSpPr>
        <p:spPr>
          <a:xfrm>
            <a:off x="960000" y="1733600"/>
            <a:ext cx="10272000" cy="4404400"/>
          </a:xfrm>
          <a:prstGeom prst="rect">
            <a:avLst/>
          </a:prstGeom>
        </p:spPr>
        <p:txBody>
          <a:bodyPr spcFirstLastPara="1" wrap="square" lIns="91425" tIns="91425" rIns="91425" bIns="91425" anchor="ctr" anchorCtr="0">
            <a:noAutofit/>
          </a:bodyPr>
          <a:lstStyle>
            <a:lvl1pPr marL="609585" lvl="0" indent="-406390" rtl="0">
              <a:spcBef>
                <a:spcPts val="0"/>
              </a:spcBef>
              <a:spcAft>
                <a:spcPts val="0"/>
              </a:spcAft>
              <a:buClr>
                <a:schemeClr val="accent2"/>
              </a:buClr>
              <a:buSzPts val="1200"/>
              <a:buAutoNum type="arabicPeriod"/>
              <a:defRPr sz="1467">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2133"/>
              </a:spcBef>
              <a:spcAft>
                <a:spcPts val="0"/>
              </a:spcAft>
              <a:buClr>
                <a:srgbClr val="434343"/>
              </a:buClr>
              <a:buSzPts val="1400"/>
              <a:buAutoNum type="romanLcPeriod"/>
              <a:defRPr>
                <a:solidFill>
                  <a:srgbClr val="434343"/>
                </a:solidFill>
              </a:defRPr>
            </a:lvl3pPr>
            <a:lvl4pPr marL="2438339" lvl="3" indent="-423323" rtl="0">
              <a:lnSpc>
                <a:spcPct val="115000"/>
              </a:lnSpc>
              <a:spcBef>
                <a:spcPts val="2133"/>
              </a:spcBef>
              <a:spcAft>
                <a:spcPts val="0"/>
              </a:spcAft>
              <a:buClr>
                <a:srgbClr val="434343"/>
              </a:buClr>
              <a:buSzPts val="1400"/>
              <a:buAutoNum type="arabicPeriod"/>
              <a:defRPr>
                <a:solidFill>
                  <a:srgbClr val="434343"/>
                </a:solidFill>
              </a:defRPr>
            </a:lvl4pPr>
            <a:lvl5pPr marL="3047924" lvl="4" indent="-423323" rtl="0">
              <a:lnSpc>
                <a:spcPct val="115000"/>
              </a:lnSpc>
              <a:spcBef>
                <a:spcPts val="2133"/>
              </a:spcBef>
              <a:spcAft>
                <a:spcPts val="0"/>
              </a:spcAft>
              <a:buClr>
                <a:srgbClr val="434343"/>
              </a:buClr>
              <a:buSzPts val="1400"/>
              <a:buAutoNum type="alphaLcPeriod"/>
              <a:defRPr>
                <a:solidFill>
                  <a:srgbClr val="434343"/>
                </a:solidFill>
              </a:defRPr>
            </a:lvl5pPr>
            <a:lvl6pPr marL="3657509" lvl="5" indent="-423323" rtl="0">
              <a:lnSpc>
                <a:spcPct val="115000"/>
              </a:lnSpc>
              <a:spcBef>
                <a:spcPts val="2133"/>
              </a:spcBef>
              <a:spcAft>
                <a:spcPts val="0"/>
              </a:spcAft>
              <a:buClr>
                <a:srgbClr val="434343"/>
              </a:buClr>
              <a:buSzPts val="1400"/>
              <a:buAutoNum type="romanLcPeriod"/>
              <a:defRPr>
                <a:solidFill>
                  <a:srgbClr val="434343"/>
                </a:solidFill>
              </a:defRPr>
            </a:lvl6pPr>
            <a:lvl7pPr marL="4267093" lvl="6" indent="-423323" rtl="0">
              <a:lnSpc>
                <a:spcPct val="115000"/>
              </a:lnSpc>
              <a:spcBef>
                <a:spcPts val="2133"/>
              </a:spcBef>
              <a:spcAft>
                <a:spcPts val="0"/>
              </a:spcAft>
              <a:buClr>
                <a:srgbClr val="434343"/>
              </a:buClr>
              <a:buSzPts val="1400"/>
              <a:buAutoNum type="arabicPeriod"/>
              <a:defRPr>
                <a:solidFill>
                  <a:srgbClr val="434343"/>
                </a:solidFill>
              </a:defRPr>
            </a:lvl7pPr>
            <a:lvl8pPr marL="4876678" lvl="7" indent="-423323" rtl="0">
              <a:lnSpc>
                <a:spcPct val="115000"/>
              </a:lnSpc>
              <a:spcBef>
                <a:spcPts val="2133"/>
              </a:spcBef>
              <a:spcAft>
                <a:spcPts val="0"/>
              </a:spcAft>
              <a:buClr>
                <a:srgbClr val="434343"/>
              </a:buClr>
              <a:buSzPts val="1400"/>
              <a:buAutoNum type="alphaLcPeriod"/>
              <a:defRPr>
                <a:solidFill>
                  <a:srgbClr val="434343"/>
                </a:solidFill>
              </a:defRPr>
            </a:lvl8pPr>
            <a:lvl9pPr marL="5486263" lvl="8" indent="-423323" rtl="0">
              <a:lnSpc>
                <a:spcPct val="115000"/>
              </a:lnSpc>
              <a:spcBef>
                <a:spcPts val="2133"/>
              </a:spcBef>
              <a:spcAft>
                <a:spcPts val="2133"/>
              </a:spcAft>
              <a:buClr>
                <a:srgbClr val="434343"/>
              </a:buClr>
              <a:buSzPts val="1400"/>
              <a:buAutoNum type="romanLcPeriod"/>
              <a:defRPr>
                <a:solidFill>
                  <a:srgbClr val="434343"/>
                </a:solidFill>
              </a:defRPr>
            </a:lvl9pPr>
          </a:lstStyle>
          <a:p>
            <a:endParaRPr/>
          </a:p>
        </p:txBody>
      </p:sp>
      <p:sp>
        <p:nvSpPr>
          <p:cNvPr id="58" name="Google Shape;58;p4"/>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rot="-2218025">
            <a:off x="108286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p:nvPr/>
        </p:nvSpPr>
        <p:spPr>
          <a:xfrm rot="-941668">
            <a:off x="104205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rot="505320">
            <a:off x="113429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505305">
            <a:off x="1365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p:nvPr/>
        </p:nvSpPr>
        <p:spPr>
          <a:xfrm rot="-1365066">
            <a:off x="11096444" y="33532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4"/>
          <p:cNvSpPr/>
          <p:nvPr/>
        </p:nvSpPr>
        <p:spPr>
          <a:xfrm rot="-2138645">
            <a:off x="638497" y="5870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4"/>
          <p:cNvSpPr/>
          <p:nvPr/>
        </p:nvSpPr>
        <p:spPr>
          <a:xfrm rot="-3195493">
            <a:off x="4607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4"/>
          <p:cNvSpPr/>
          <p:nvPr/>
        </p:nvSpPr>
        <p:spPr>
          <a:xfrm rot="505305">
            <a:off x="27613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112319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11609919" y="1816261"/>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77358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08979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42419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4"/>
          <p:cNvSpPr/>
          <p:nvPr/>
        </p:nvSpPr>
        <p:spPr>
          <a:xfrm rot="505306">
            <a:off x="106522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60884787"/>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108943"/>
      </p:ext>
    </p:extLst>
  </p:cSld>
  <p:clrMapOvr>
    <a:masterClrMapping/>
  </p:clrMapOvr>
  <p:transition>
    <p:randomBar dir="vert"/>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133292"/>
      </p:ext>
    </p:extLst>
  </p:cSld>
  <p:clrMapOvr>
    <a:masterClrMapping/>
  </p:clrMapOvr>
  <p:transition>
    <p:randomBar dir="vert"/>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userDrawn="1">
  <p:cSld name="10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895439"/>
      </p:ext>
    </p:extLst>
  </p:cSld>
  <p:clrMapOvr>
    <a:masterClrMapping/>
  </p:clrMapOvr>
  <p:transition>
    <p:randomBar dir="vert"/>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userDrawn="1">
  <p:cSld name="10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734139"/>
      </p:ext>
    </p:extLst>
  </p:cSld>
  <p:clrMapOvr>
    <a:masterClrMapping/>
  </p:clrMapOvr>
  <p:transition>
    <p:randomBar dir="vert"/>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userDrawn="1">
  <p:cSld name="10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88127"/>
      </p:ext>
    </p:extLst>
  </p:cSld>
  <p:clrMapOvr>
    <a:masterClrMapping/>
  </p:clrMapOvr>
  <p:transition>
    <p:randomBar dir="vert"/>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userDrawn="1">
  <p:cSld name="10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666485"/>
      </p:ext>
    </p:extLst>
  </p:cSld>
  <p:clrMapOvr>
    <a:masterClrMapping/>
  </p:clrMapOvr>
  <p:transition>
    <p:randomBar dir="vert"/>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userDrawn="1">
  <p:cSld name="10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592525"/>
      </p:ext>
    </p:extLst>
  </p:cSld>
  <p:clrMapOvr>
    <a:masterClrMapping/>
  </p:clrMapOvr>
  <p:transition>
    <p:randomBar dir="vert"/>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userDrawn="1">
  <p:cSld name="10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093390"/>
      </p:ext>
    </p:extLst>
  </p:cSld>
  <p:clrMapOvr>
    <a:masterClrMapping/>
  </p:clrMapOvr>
  <p:transition>
    <p:randomBar dir="vert"/>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userDrawn="1">
  <p:cSld name="10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391596"/>
      </p:ext>
    </p:extLst>
  </p:cSld>
  <p:clrMapOvr>
    <a:masterClrMapping/>
  </p:clrMapOvr>
  <p:transition>
    <p:randomBar dir="vert"/>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userDrawn="1">
  <p:cSld name="10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976075"/>
      </p:ext>
    </p:extLst>
  </p:cSld>
  <p:clrMapOvr>
    <a:masterClrMapping/>
  </p:clrMapOvr>
  <p:transition>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6"/>
        <p:cNvGrpSpPr/>
        <p:nvPr/>
      </p:nvGrpSpPr>
      <p:grpSpPr>
        <a:xfrm>
          <a:off x="0" y="0"/>
          <a:ext cx="0" cy="0"/>
          <a:chOff x="0" y="0"/>
          <a:chExt cx="0" cy="0"/>
        </a:xfrm>
      </p:grpSpPr>
      <p:sp>
        <p:nvSpPr>
          <p:cNvPr id="97" name="Google Shape;97;p6"/>
          <p:cNvSpPr/>
          <p:nvPr/>
        </p:nvSpPr>
        <p:spPr>
          <a:xfrm>
            <a:off x="10611222" y="1108375"/>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6"/>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9" name="Google Shape;99;p6"/>
          <p:cNvSpPr/>
          <p:nvPr/>
        </p:nvSpPr>
        <p:spPr>
          <a:xfrm>
            <a:off x="829001" y="5849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42073" y="119201"/>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7307634" y="63928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6"/>
          <p:cNvSpPr/>
          <p:nvPr/>
        </p:nvSpPr>
        <p:spPr>
          <a:xfrm rot="-941668">
            <a:off x="7683671" y="663915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6"/>
          <p:cNvSpPr/>
          <p:nvPr/>
        </p:nvSpPr>
        <p:spPr>
          <a:xfrm rot="-941668">
            <a:off x="1334287" y="6349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6"/>
          <p:cNvSpPr/>
          <p:nvPr/>
        </p:nvSpPr>
        <p:spPr>
          <a:xfrm rot="505306">
            <a:off x="11937438" y="1134438"/>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6"/>
          <p:cNvSpPr/>
          <p:nvPr/>
        </p:nvSpPr>
        <p:spPr>
          <a:xfrm rot="-4730207">
            <a:off x="825196" y="1064901"/>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97271452"/>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preserve="1" userDrawn="1">
  <p:cSld name="13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219211"/>
      </p:ext>
    </p:extLst>
  </p:cSld>
  <p:clrMapOvr>
    <a:masterClrMapping/>
  </p:clrMapOvr>
  <p:transition>
    <p:randomBar dir="vert"/>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13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04376454"/>
      </p:ext>
    </p:extLst>
  </p:cSld>
  <p:clrMapOvr>
    <a:masterClrMapping/>
  </p:clrMapOvr>
  <p:transition>
    <p:randomBar dir="vert"/>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13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05075572"/>
      </p:ext>
    </p:extLst>
  </p:cSld>
  <p:clrMapOvr>
    <a:masterClrMapping/>
  </p:clrMapOvr>
  <p:transition>
    <p:randomBar dir="vert"/>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13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937522706"/>
      </p:ext>
    </p:extLst>
  </p:cSld>
  <p:clrMapOvr>
    <a:masterClrMapping/>
  </p:clrMapOvr>
  <p:transition>
    <p:randomBar dir="vert"/>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13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13915202"/>
      </p:ext>
    </p:extLst>
  </p:cSld>
  <p:clrMapOvr>
    <a:masterClrMapping/>
  </p:clrMapOvr>
  <p:transition>
    <p:randomBar dir="vert"/>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13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02248962"/>
      </p:ext>
    </p:extLst>
  </p:cSld>
  <p:clrMapOvr>
    <a:masterClrMapping/>
  </p:clrMapOvr>
  <p:transition>
    <p:randomBar dir="vert"/>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1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55184290"/>
      </p:ext>
    </p:extLst>
  </p:cSld>
  <p:clrMapOvr>
    <a:masterClrMapping/>
  </p:clrMapOvr>
  <p:transition>
    <p:randomBar dir="vert"/>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1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299047688"/>
      </p:ext>
    </p:extLst>
  </p:cSld>
  <p:clrMapOvr>
    <a:masterClrMapping/>
  </p:clrMapOvr>
  <p:transition>
    <p:randomBar dir="vert"/>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5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549207"/>
      </p:ext>
    </p:extLst>
  </p:cSld>
  <p:clrMapOvr>
    <a:masterClrMapping/>
  </p:clrMapOvr>
  <p:transition>
    <p:randomBar dir="vert"/>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1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660607786"/>
      </p:ext>
    </p:extLst>
  </p:cSld>
  <p:clrMapOvr>
    <a:masterClrMapping/>
  </p:clrMapOvr>
  <p:transition>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6"/>
        <p:cNvGrpSpPr/>
        <p:nvPr/>
      </p:nvGrpSpPr>
      <p:grpSpPr>
        <a:xfrm>
          <a:off x="0" y="0"/>
          <a:ext cx="0" cy="0"/>
          <a:chOff x="0" y="0"/>
          <a:chExt cx="0" cy="0"/>
        </a:xfrm>
      </p:grpSpPr>
      <p:sp>
        <p:nvSpPr>
          <p:cNvPr id="107" name="Google Shape;107;p7"/>
          <p:cNvSpPr/>
          <p:nvPr/>
        </p:nvSpPr>
        <p:spPr>
          <a:xfrm>
            <a:off x="703148" y="507139"/>
            <a:ext cx="597593" cy="425728"/>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7"/>
          <p:cNvSpPr/>
          <p:nvPr/>
        </p:nvSpPr>
        <p:spPr>
          <a:xfrm>
            <a:off x="5524060" y="313268"/>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7"/>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0" name="Google Shape;110;p7"/>
          <p:cNvSpPr txBox="1">
            <a:spLocks noGrp="1"/>
          </p:cNvSpPr>
          <p:nvPr>
            <p:ph type="subTitle" idx="1"/>
          </p:nvPr>
        </p:nvSpPr>
        <p:spPr>
          <a:xfrm rot="-442">
            <a:off x="5016401" y="2459693"/>
            <a:ext cx="6215600" cy="2805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111" name="Google Shape;111;p7"/>
          <p:cNvSpPr txBox="1">
            <a:spLocks noGrp="1"/>
          </p:cNvSpPr>
          <p:nvPr>
            <p:ph type="subTitle" idx="2"/>
          </p:nvPr>
        </p:nvSpPr>
        <p:spPr>
          <a:xfrm rot="-442">
            <a:off x="3001800" y="1562992"/>
            <a:ext cx="6215600" cy="5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2" name="Google Shape;112;p7"/>
          <p:cNvSpPr/>
          <p:nvPr/>
        </p:nvSpPr>
        <p:spPr>
          <a:xfrm>
            <a:off x="5818104" y="572756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7"/>
          <p:cNvSpPr/>
          <p:nvPr/>
        </p:nvSpPr>
        <p:spPr>
          <a:xfrm>
            <a:off x="500867" y="3078860"/>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7"/>
          <p:cNvSpPr/>
          <p:nvPr/>
        </p:nvSpPr>
        <p:spPr>
          <a:xfrm>
            <a:off x="10543467" y="48914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115533" y="2014329"/>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246669" y="4150189"/>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3059045" y="64476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11663616" y="248754"/>
            <a:ext cx="790029" cy="657391"/>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7"/>
          <p:cNvSpPr/>
          <p:nvPr/>
        </p:nvSpPr>
        <p:spPr>
          <a:xfrm rot="-941758">
            <a:off x="10990658" y="5945213"/>
            <a:ext cx="385439" cy="38556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rot="-4281277">
            <a:off x="824446" y="59802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rot="-3418433">
            <a:off x="11513329" y="2716377"/>
            <a:ext cx="223809" cy="1895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a:off x="11663600" y="2734727"/>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7"/>
          <p:cNvSpPr/>
          <p:nvPr/>
        </p:nvSpPr>
        <p:spPr>
          <a:xfrm rot="-941668">
            <a:off x="11143887" y="5922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98437903"/>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5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083681"/>
      </p:ext>
    </p:extLst>
  </p:cSld>
  <p:clrMapOvr>
    <a:masterClrMapping/>
  </p:clrMapOvr>
  <p:transition>
    <p:randomBar dir="vert"/>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1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097729145"/>
      </p:ext>
    </p:extLst>
  </p:cSld>
  <p:clrMapOvr>
    <a:masterClrMapping/>
  </p:clrMapOvr>
  <p:transition>
    <p:randomBar dir="vert"/>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5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81428"/>
      </p:ext>
    </p:extLst>
  </p:cSld>
  <p:clrMapOvr>
    <a:masterClrMapping/>
  </p:clrMapOvr>
  <p:transition>
    <p:randomBar dir="vert"/>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userDrawn="1">
  <p:cSld name="1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165558925"/>
      </p:ext>
    </p:extLst>
  </p:cSld>
  <p:clrMapOvr>
    <a:masterClrMapping/>
  </p:clrMapOvr>
  <p:transition>
    <p:randomBar dir="vert"/>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5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265617"/>
      </p:ext>
    </p:extLst>
  </p:cSld>
  <p:clrMapOvr>
    <a:masterClrMapping/>
  </p:clrMapOvr>
  <p:transition>
    <p:randomBar dir="vert"/>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userDrawn="1">
  <p:cSld name="1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093013712"/>
      </p:ext>
    </p:extLst>
  </p:cSld>
  <p:clrMapOvr>
    <a:masterClrMapping/>
  </p:clrMapOvr>
  <p:transition>
    <p:randomBar dir="vert"/>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5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271214"/>
      </p:ext>
    </p:extLst>
  </p:cSld>
  <p:clrMapOvr>
    <a:masterClrMapping/>
  </p:clrMapOvr>
  <p:transition>
    <p:randomBar dir="vert"/>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preserve="1" userDrawn="1">
  <p:cSld name="14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353083"/>
      </p:ext>
    </p:extLst>
  </p:cSld>
  <p:clrMapOvr>
    <a:masterClrMapping/>
  </p:clrMapOvr>
  <p:transition>
    <p:randomBar dir="vert"/>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14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31968343"/>
      </p:ext>
    </p:extLst>
  </p:cSld>
  <p:clrMapOvr>
    <a:masterClrMapping/>
  </p:clrMapOvr>
  <p:transition>
    <p:randomBar dir="vert"/>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14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1766584"/>
      </p:ext>
    </p:extLst>
  </p:cSld>
  <p:clrMapOvr>
    <a:masterClrMapping/>
  </p:clrMapOvr>
  <p:transition>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7"/>
        <p:cNvGrpSpPr/>
        <p:nvPr/>
      </p:nvGrpSpPr>
      <p:grpSpPr>
        <a:xfrm>
          <a:off x="0" y="0"/>
          <a:ext cx="0" cy="0"/>
          <a:chOff x="0" y="0"/>
          <a:chExt cx="0" cy="0"/>
        </a:xfrm>
      </p:grpSpPr>
      <p:sp>
        <p:nvSpPr>
          <p:cNvPr id="178" name="Google Shape;178;p11"/>
          <p:cNvSpPr/>
          <p:nvPr/>
        </p:nvSpPr>
        <p:spPr>
          <a:xfrm flipH="1">
            <a:off x="5511514"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1"/>
          <p:cNvSpPr txBox="1">
            <a:spLocks noGrp="1"/>
          </p:cNvSpPr>
          <p:nvPr>
            <p:ph type="title" hasCustomPrompt="1"/>
          </p:nvPr>
        </p:nvSpPr>
        <p:spPr>
          <a:xfrm rot="444">
            <a:off x="2173965" y="2052167"/>
            <a:ext cx="6192400" cy="2014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9600"/>
              <a:buNone/>
              <a:defRPr sz="13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0" name="Google Shape;180;p11"/>
          <p:cNvSpPr txBox="1">
            <a:spLocks noGrp="1"/>
          </p:cNvSpPr>
          <p:nvPr>
            <p:ph type="subTitle" idx="1"/>
          </p:nvPr>
        </p:nvSpPr>
        <p:spPr>
          <a:xfrm>
            <a:off x="2452000" y="4331217"/>
            <a:ext cx="6807600" cy="438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1" name="Google Shape;181;p11"/>
          <p:cNvSpPr/>
          <p:nvPr/>
        </p:nvSpPr>
        <p:spPr>
          <a:xfrm>
            <a:off x="111900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1"/>
          <p:cNvSpPr/>
          <p:nvPr/>
        </p:nvSpPr>
        <p:spPr>
          <a:xfrm rot="-1365066">
            <a:off x="11706044"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9858"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1"/>
          <p:cNvSpPr/>
          <p:nvPr/>
        </p:nvSpPr>
        <p:spPr>
          <a:xfrm rot="-2218025">
            <a:off x="111207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1"/>
          <p:cNvSpPr/>
          <p:nvPr/>
        </p:nvSpPr>
        <p:spPr>
          <a:xfrm rot="-941668">
            <a:off x="107126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p:nvPr/>
        </p:nvSpPr>
        <p:spPr>
          <a:xfrm rot="505320">
            <a:off x="116350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1"/>
          <p:cNvSpPr/>
          <p:nvPr/>
        </p:nvSpPr>
        <p:spPr>
          <a:xfrm rot="505306">
            <a:off x="109443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1"/>
          <p:cNvSpPr/>
          <p:nvPr/>
        </p:nvSpPr>
        <p:spPr>
          <a:xfrm rot="505305">
            <a:off x="4286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2138645">
            <a:off x="930597"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1"/>
          <p:cNvSpPr/>
          <p:nvPr/>
        </p:nvSpPr>
        <p:spPr>
          <a:xfrm rot="3195493" flipH="1">
            <a:off x="7528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1"/>
          <p:cNvSpPr/>
          <p:nvPr/>
        </p:nvSpPr>
        <p:spPr>
          <a:xfrm rot="505305">
            <a:off x="30534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115240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139519" y="-119973"/>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80279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45340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1777937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14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83052791"/>
      </p:ext>
    </p:extLst>
  </p:cSld>
  <p:clrMapOvr>
    <a:masterClrMapping/>
  </p:clrMapOvr>
  <p:transition>
    <p:randomBar dir="vert"/>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4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93502144"/>
      </p:ext>
    </p:extLst>
  </p:cSld>
  <p:clrMapOvr>
    <a:masterClrMapping/>
  </p:clrMapOvr>
  <p:transition>
    <p:randomBar dir="vert"/>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14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31205083"/>
      </p:ext>
    </p:extLst>
  </p:cSld>
  <p:clrMapOvr>
    <a:masterClrMapping/>
  </p:clrMapOvr>
  <p:transition>
    <p:randomBar dir="vert"/>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14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82689798"/>
      </p:ext>
    </p:extLst>
  </p:cSld>
  <p:clrMapOvr>
    <a:masterClrMapping/>
  </p:clrMapOvr>
  <p:transition>
    <p:randomBar dir="vert"/>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userDrawn="1">
  <p:cSld name="1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490818186"/>
      </p:ext>
    </p:extLst>
  </p:cSld>
  <p:clrMapOvr>
    <a:masterClrMapping/>
  </p:clrMapOvr>
  <p:transition>
    <p:randomBar dir="vert"/>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5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967739"/>
      </p:ext>
    </p:extLst>
  </p:cSld>
  <p:clrMapOvr>
    <a:masterClrMapping/>
  </p:clrMapOvr>
  <p:transition>
    <p:randomBar dir="vert"/>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1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246036034"/>
      </p:ext>
    </p:extLst>
  </p:cSld>
  <p:clrMapOvr>
    <a:masterClrMapping/>
  </p:clrMapOvr>
  <p:transition>
    <p:randomBar dir="vert"/>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5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19810"/>
      </p:ext>
    </p:extLst>
  </p:cSld>
  <p:clrMapOvr>
    <a:masterClrMapping/>
  </p:clrMapOvr>
  <p:transition>
    <p:randomBar dir="vert"/>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userDrawn="1">
  <p:cSld name="1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986849168"/>
      </p:ext>
    </p:extLst>
  </p:cSld>
  <p:clrMapOvr>
    <a:masterClrMapping/>
  </p:clrMapOvr>
  <p:transition>
    <p:randomBar dir="vert"/>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5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893932"/>
      </p:ext>
    </p:extLst>
  </p:cSld>
  <p:clrMapOvr>
    <a:masterClrMapping/>
  </p:clrMapOvr>
  <p:transition>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2442928602"/>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userDrawn="1">
  <p:cSld name="1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076868314"/>
      </p:ext>
    </p:extLst>
  </p:cSld>
  <p:clrMapOvr>
    <a:masterClrMapping/>
  </p:clrMapOvr>
  <p:transition>
    <p:randomBar dir="vert"/>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5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777919"/>
      </p:ext>
    </p:extLst>
  </p:cSld>
  <p:clrMapOvr>
    <a:masterClrMapping/>
  </p:clrMapOvr>
  <p:transition>
    <p:randomBar dir="vert"/>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userDrawn="1">
  <p:cSld name="1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09523350"/>
      </p:ext>
    </p:extLst>
  </p:cSld>
  <p:clrMapOvr>
    <a:masterClrMapping/>
  </p:clrMapOvr>
  <p:transition>
    <p:randomBar dir="vert"/>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5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010904"/>
      </p:ext>
    </p:extLst>
  </p:cSld>
  <p:clrMapOvr>
    <a:masterClrMapping/>
  </p:clrMapOvr>
  <p:transition>
    <p:randomBar dir="vert"/>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userDrawn="1">
  <p:cSld name="15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2022/9/12</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3805229198"/>
      </p:ext>
    </p:extLst>
  </p:cSld>
  <p:clrMapOvr>
    <a:masterClrMapping/>
  </p:clrMapOvr>
  <p:transition>
    <p:randomBar dir="vert"/>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userDrawn="1">
  <p:cSld name="1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407596474"/>
      </p:ext>
    </p:extLst>
  </p:cSld>
  <p:clrMapOvr>
    <a:masterClrMapping/>
  </p:clrMapOvr>
  <p:transition>
    <p:randomBar dir="vert"/>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603908"/>
      </p:ext>
    </p:extLst>
  </p:cSld>
  <p:clrMapOvr>
    <a:masterClrMapping/>
  </p:clrMapOvr>
  <p:transition>
    <p:randomBar dir="vert"/>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26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198130"/>
      </p:ext>
    </p:extLst>
  </p:cSld>
  <p:clrMapOvr>
    <a:masterClrMapping/>
  </p:clrMapOvr>
  <p:transition>
    <p:randomBar dir="vert"/>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1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530283"/>
      </p:ext>
    </p:extLst>
  </p:cSld>
  <p:clrMapOvr>
    <a:masterClrMapping/>
  </p:clrMapOvr>
  <p:transition>
    <p:randomBar dir="vert"/>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userDrawn="1">
  <p:cSld name="1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012711144"/>
      </p:ext>
    </p:extLst>
  </p:cSld>
  <p:clrMapOvr>
    <a:masterClrMapping/>
  </p:clrMapOvr>
  <p:transition>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0"/>
        <p:cNvGrpSpPr/>
        <p:nvPr/>
      </p:nvGrpSpPr>
      <p:grpSpPr>
        <a:xfrm>
          <a:off x="0" y="0"/>
          <a:ext cx="0" cy="0"/>
          <a:chOff x="0" y="0"/>
          <a:chExt cx="0" cy="0"/>
        </a:xfrm>
      </p:grpSpPr>
      <p:sp>
        <p:nvSpPr>
          <p:cNvPr id="251" name="Google Shape;251;p15"/>
          <p:cNvSpPr txBox="1">
            <a:spLocks noGrp="1"/>
          </p:cNvSpPr>
          <p:nvPr>
            <p:ph type="subTitle" idx="1"/>
          </p:nvPr>
        </p:nvSpPr>
        <p:spPr>
          <a:xfrm rot="288">
            <a:off x="1729533" y="3472667"/>
            <a:ext cx="4772800" cy="122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52" name="Google Shape;252;p15"/>
          <p:cNvSpPr txBox="1">
            <a:spLocks noGrp="1"/>
          </p:cNvSpPr>
          <p:nvPr>
            <p:ph type="title"/>
          </p:nvPr>
        </p:nvSpPr>
        <p:spPr>
          <a:xfrm>
            <a:off x="1729533" y="2668067"/>
            <a:ext cx="4772800" cy="75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53" name="Google Shape;253;p15"/>
          <p:cNvSpPr/>
          <p:nvPr/>
        </p:nvSpPr>
        <p:spPr>
          <a:xfrm>
            <a:off x="111900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5"/>
          <p:cNvSpPr/>
          <p:nvPr/>
        </p:nvSpPr>
        <p:spPr>
          <a:xfrm rot="-1365066">
            <a:off x="11706044"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flipH="1">
            <a:off x="5511514"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9858"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rot="505305">
            <a:off x="4286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p:nvPr/>
        </p:nvSpPr>
        <p:spPr>
          <a:xfrm rot="-2138645">
            <a:off x="930597"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5"/>
          <p:cNvSpPr/>
          <p:nvPr/>
        </p:nvSpPr>
        <p:spPr>
          <a:xfrm rot="3195493" flipH="1">
            <a:off x="7528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5"/>
          <p:cNvSpPr/>
          <p:nvPr/>
        </p:nvSpPr>
        <p:spPr>
          <a:xfrm rot="505305">
            <a:off x="30534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5"/>
          <p:cNvSpPr/>
          <p:nvPr/>
        </p:nvSpPr>
        <p:spPr>
          <a:xfrm>
            <a:off x="115240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5"/>
          <p:cNvSpPr/>
          <p:nvPr/>
        </p:nvSpPr>
        <p:spPr>
          <a:xfrm>
            <a:off x="7139519" y="-119973"/>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5"/>
          <p:cNvSpPr/>
          <p:nvPr/>
        </p:nvSpPr>
        <p:spPr>
          <a:xfrm>
            <a:off x="80279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5"/>
          <p:cNvSpPr/>
          <p:nvPr/>
        </p:nvSpPr>
        <p:spPr>
          <a:xfrm>
            <a:off x="45340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5"/>
          <p:cNvSpPr/>
          <p:nvPr/>
        </p:nvSpPr>
        <p:spPr>
          <a:xfrm>
            <a:off x="3703301" y="49346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0230935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userDrawn="1">
  <p:cSld name="1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789523741"/>
      </p:ext>
    </p:extLst>
  </p:cSld>
  <p:clrMapOvr>
    <a:masterClrMapping/>
  </p:clrMapOvr>
  <p:transition>
    <p:randomBar dir="vert"/>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9106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62.xml><?xml version="1.0" encoding="utf-8"?>
<p:sldLayout xmlns:a="http://schemas.openxmlformats.org/drawingml/2006/main" xmlns:r="http://schemas.openxmlformats.org/officeDocument/2006/relationships" xmlns:p="http://schemas.openxmlformats.org/presentationml/2006/main" userDrawn="1">
  <p:cSld name="1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2022/9/12</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815620333"/>
      </p:ext>
    </p:extLst>
  </p:cSld>
  <p:clrMapOvr>
    <a:masterClrMapping/>
  </p:clrMapOvr>
  <p:transition>
    <p:randomBar dir="vert"/>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2022/9/12</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630710182"/>
      </p:ext>
    </p:extLst>
  </p:cSld>
  <p:clrMapOvr>
    <a:masterClrMapping/>
  </p:clrMapOvr>
  <p:transition>
    <p:randomBar dir="vert"/>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6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169831"/>
      </p:ext>
    </p:extLst>
  </p:cSld>
  <p:clrMapOvr>
    <a:masterClrMapping/>
  </p:clrMapOvr>
  <p:transition>
    <p:randomBar dir="vert"/>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1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2022/9/12</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586198342"/>
      </p:ext>
    </p:extLst>
  </p:cSld>
  <p:clrMapOvr>
    <a:masterClrMapping/>
  </p:clrMapOvr>
  <p:transition>
    <p:randomBar dir="vert"/>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6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212635"/>
      </p:ext>
    </p:extLst>
  </p:cSld>
  <p:clrMapOvr>
    <a:masterClrMapping/>
  </p:clrMapOvr>
  <p:transition>
    <p:randomBar dir="vert"/>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userDrawn="1">
  <p:cSld name="1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2022/9/12</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706854922"/>
      </p:ext>
    </p:extLst>
  </p:cSld>
  <p:clrMapOvr>
    <a:masterClrMapping/>
  </p:clrMapOvr>
  <p:transition>
    <p:randomBar dir="vert"/>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6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759199"/>
      </p:ext>
    </p:extLst>
  </p:cSld>
  <p:clrMapOvr>
    <a:masterClrMapping/>
  </p:clrMapOvr>
  <p:transition>
    <p:randomBar dir="vert"/>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userDrawn="1">
  <p:cSld name="1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2022/9/12</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34385867"/>
      </p:ext>
    </p:extLst>
  </p:cSld>
  <p:clrMapOvr>
    <a:masterClrMapping/>
  </p:clrMapOvr>
  <p:transition>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66"/>
        <p:cNvGrpSpPr/>
        <p:nvPr/>
      </p:nvGrpSpPr>
      <p:grpSpPr>
        <a:xfrm>
          <a:off x="0" y="0"/>
          <a:ext cx="0" cy="0"/>
          <a:chOff x="0" y="0"/>
          <a:chExt cx="0" cy="0"/>
        </a:xfrm>
      </p:grpSpPr>
      <p:sp>
        <p:nvSpPr>
          <p:cNvPr id="367" name="Google Shape;367;p22"/>
          <p:cNvSpPr/>
          <p:nvPr/>
        </p:nvSpPr>
        <p:spPr>
          <a:xfrm>
            <a:off x="-194245" y="930841"/>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2"/>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69" name="Google Shape;369;p22"/>
          <p:cNvSpPr txBox="1">
            <a:spLocks noGrp="1"/>
          </p:cNvSpPr>
          <p:nvPr>
            <p:ph type="title" idx="2"/>
          </p:nvPr>
        </p:nvSpPr>
        <p:spPr>
          <a:xfrm>
            <a:off x="1387651"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0" name="Google Shape;370;p22"/>
          <p:cNvSpPr txBox="1">
            <a:spLocks noGrp="1"/>
          </p:cNvSpPr>
          <p:nvPr>
            <p:ph type="subTitle" idx="1"/>
          </p:nvPr>
        </p:nvSpPr>
        <p:spPr>
          <a:xfrm>
            <a:off x="1057851" y="4394664"/>
            <a:ext cx="2939600" cy="11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1" name="Google Shape;371;p22"/>
          <p:cNvSpPr txBox="1">
            <a:spLocks noGrp="1"/>
          </p:cNvSpPr>
          <p:nvPr>
            <p:ph type="title" idx="3"/>
          </p:nvPr>
        </p:nvSpPr>
        <p:spPr>
          <a:xfrm>
            <a:off x="4956000"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2" name="Google Shape;372;p22"/>
          <p:cNvSpPr txBox="1">
            <a:spLocks noGrp="1"/>
          </p:cNvSpPr>
          <p:nvPr>
            <p:ph type="subTitle" idx="4"/>
          </p:nvPr>
        </p:nvSpPr>
        <p:spPr>
          <a:xfrm>
            <a:off x="4626800" y="4394633"/>
            <a:ext cx="2938400" cy="114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3" name="Google Shape;373;p22"/>
          <p:cNvSpPr txBox="1">
            <a:spLocks noGrp="1"/>
          </p:cNvSpPr>
          <p:nvPr>
            <p:ph type="title" idx="5"/>
          </p:nvPr>
        </p:nvSpPr>
        <p:spPr>
          <a:xfrm>
            <a:off x="8524317"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4" name="Google Shape;374;p22"/>
          <p:cNvSpPr txBox="1">
            <a:spLocks noGrp="1"/>
          </p:cNvSpPr>
          <p:nvPr>
            <p:ph type="subTitle" idx="6"/>
          </p:nvPr>
        </p:nvSpPr>
        <p:spPr>
          <a:xfrm>
            <a:off x="8195117" y="4394657"/>
            <a:ext cx="2938400" cy="114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5" name="Google Shape;375;p22"/>
          <p:cNvSpPr/>
          <p:nvPr/>
        </p:nvSpPr>
        <p:spPr>
          <a:xfrm>
            <a:off x="11804134" y="4575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22"/>
          <p:cNvSpPr/>
          <p:nvPr/>
        </p:nvSpPr>
        <p:spPr>
          <a:xfrm>
            <a:off x="1233893" y="1827814"/>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22"/>
          <p:cNvSpPr/>
          <p:nvPr/>
        </p:nvSpPr>
        <p:spPr>
          <a:xfrm>
            <a:off x="353453" y="5640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22"/>
          <p:cNvSpPr/>
          <p:nvPr/>
        </p:nvSpPr>
        <p:spPr>
          <a:xfrm>
            <a:off x="10128597" y="20085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22"/>
          <p:cNvSpPr/>
          <p:nvPr/>
        </p:nvSpPr>
        <p:spPr>
          <a:xfrm>
            <a:off x="3180334" y="64989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22"/>
          <p:cNvSpPr/>
          <p:nvPr/>
        </p:nvSpPr>
        <p:spPr>
          <a:xfrm>
            <a:off x="7307634" y="-327291"/>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2"/>
          <p:cNvSpPr/>
          <p:nvPr/>
        </p:nvSpPr>
        <p:spPr>
          <a:xfrm>
            <a:off x="8355679" y="64905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2"/>
          <p:cNvSpPr/>
          <p:nvPr/>
        </p:nvSpPr>
        <p:spPr>
          <a:xfrm rot="-941668">
            <a:off x="1768321" y="57518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2"/>
          <p:cNvSpPr/>
          <p:nvPr/>
        </p:nvSpPr>
        <p:spPr>
          <a:xfrm rot="-941668">
            <a:off x="10668787" y="20885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2"/>
          <p:cNvSpPr/>
          <p:nvPr/>
        </p:nvSpPr>
        <p:spPr>
          <a:xfrm rot="505306">
            <a:off x="11039855" y="5854089"/>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2"/>
          <p:cNvSpPr/>
          <p:nvPr/>
        </p:nvSpPr>
        <p:spPr>
          <a:xfrm rot="505449">
            <a:off x="5380604" y="2626592"/>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2"/>
          <p:cNvSpPr/>
          <p:nvPr/>
        </p:nvSpPr>
        <p:spPr>
          <a:xfrm rot="-1991404">
            <a:off x="7812798" y="5148164"/>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2"/>
          <p:cNvSpPr/>
          <p:nvPr/>
        </p:nvSpPr>
        <p:spPr>
          <a:xfrm rot="-4281277">
            <a:off x="3954496" y="61883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2"/>
          <p:cNvSpPr/>
          <p:nvPr/>
        </p:nvSpPr>
        <p:spPr>
          <a:xfrm rot="-4621212">
            <a:off x="11515823" y="-94432"/>
            <a:ext cx="525412" cy="44499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2"/>
          <p:cNvSpPr/>
          <p:nvPr/>
        </p:nvSpPr>
        <p:spPr>
          <a:xfrm rot="-2138764">
            <a:off x="885549" y="786111"/>
            <a:ext cx="463185" cy="39229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2"/>
          <p:cNvSpPr/>
          <p:nvPr/>
        </p:nvSpPr>
        <p:spPr>
          <a:xfrm rot="-4730241">
            <a:off x="766819" y="1071652"/>
            <a:ext cx="310112" cy="2626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22"/>
          <p:cNvSpPr/>
          <p:nvPr/>
        </p:nvSpPr>
        <p:spPr>
          <a:xfrm rot="505493">
            <a:off x="1293669" y="1999540"/>
            <a:ext cx="103729" cy="10378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23342306"/>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6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981487"/>
      </p:ext>
    </p:extLst>
  </p:cSld>
  <p:clrMapOvr>
    <a:masterClrMapping/>
  </p:clrMapOvr>
  <p:transition>
    <p:randomBar dir="vert"/>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userDrawn="1">
  <p:cSld name="1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2022/9/12</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586011098"/>
      </p:ext>
    </p:extLst>
  </p:cSld>
  <p:clrMapOvr>
    <a:masterClrMapping/>
  </p:clrMapOvr>
  <p:transition>
    <p:randomBar dir="vert"/>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6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251037"/>
      </p:ext>
    </p:extLst>
  </p:cSld>
  <p:clrMapOvr>
    <a:masterClrMapping/>
  </p:clrMapOvr>
  <p:transition>
    <p:randomBar dir="vert"/>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preserve="1" userDrawn="1">
  <p:cSld name="16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270061"/>
      </p:ext>
    </p:extLst>
  </p:cSld>
  <p:clrMapOvr>
    <a:masterClrMapping/>
  </p:clrMapOvr>
  <p:transition>
    <p:randomBar dir="vert"/>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16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33711075"/>
      </p:ext>
    </p:extLst>
  </p:cSld>
  <p:clrMapOvr>
    <a:masterClrMapping/>
  </p:clrMapOvr>
  <p:transition>
    <p:randomBar dir="vert"/>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166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52204512"/>
      </p:ext>
    </p:extLst>
  </p:cSld>
  <p:clrMapOvr>
    <a:masterClrMapping/>
  </p:clrMapOvr>
  <p:transition>
    <p:randomBar dir="vert"/>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67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73752188"/>
      </p:ext>
    </p:extLst>
  </p:cSld>
  <p:clrMapOvr>
    <a:masterClrMapping/>
  </p:clrMapOvr>
  <p:transition>
    <p:randomBar dir="vert"/>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68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33748266"/>
      </p:ext>
    </p:extLst>
  </p:cSld>
  <p:clrMapOvr>
    <a:masterClrMapping/>
  </p:clrMapOvr>
  <p:transition>
    <p:randomBar dir="vert"/>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6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07354113"/>
      </p:ext>
    </p:extLst>
  </p:cSld>
  <p:clrMapOvr>
    <a:masterClrMapping/>
  </p:clrMapOvr>
  <p:transition>
    <p:randomBar dir="vert"/>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170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13246837"/>
      </p:ext>
    </p:extLst>
  </p:cSld>
  <p:clrMapOvr>
    <a:masterClrMapping/>
  </p:clrMapOvr>
  <p:transition>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490"/>
        <p:cNvGrpSpPr/>
        <p:nvPr/>
      </p:nvGrpSpPr>
      <p:grpSpPr>
        <a:xfrm>
          <a:off x="0" y="0"/>
          <a:ext cx="0" cy="0"/>
          <a:chOff x="0" y="0"/>
          <a:chExt cx="0" cy="0"/>
        </a:xfrm>
      </p:grpSpPr>
      <p:sp>
        <p:nvSpPr>
          <p:cNvPr id="491" name="Google Shape;491;p27"/>
          <p:cNvSpPr/>
          <p:nvPr/>
        </p:nvSpPr>
        <p:spPr>
          <a:xfrm>
            <a:off x="9731270" y="941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27"/>
          <p:cNvSpPr/>
          <p:nvPr/>
        </p:nvSpPr>
        <p:spPr>
          <a:xfrm>
            <a:off x="-663703" y="26327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27"/>
          <p:cNvSpPr/>
          <p:nvPr/>
        </p:nvSpPr>
        <p:spPr>
          <a:xfrm>
            <a:off x="1669034" y="3902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4" name="Google Shape;494;p27"/>
          <p:cNvSpPr/>
          <p:nvPr/>
        </p:nvSpPr>
        <p:spPr>
          <a:xfrm>
            <a:off x="9817748" y="5613569"/>
            <a:ext cx="1660109" cy="581729"/>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27"/>
          <p:cNvSpPr/>
          <p:nvPr/>
        </p:nvSpPr>
        <p:spPr>
          <a:xfrm>
            <a:off x="584545" y="5996672"/>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6" name="Google Shape;496;p27"/>
          <p:cNvSpPr/>
          <p:nvPr/>
        </p:nvSpPr>
        <p:spPr>
          <a:xfrm rot="2218025" flipH="1">
            <a:off x="11182622" y="56166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7" name="Google Shape;497;p27"/>
          <p:cNvSpPr/>
          <p:nvPr/>
        </p:nvSpPr>
        <p:spPr>
          <a:xfrm rot="941668" flipH="1">
            <a:off x="10215862" y="60313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8" name="Google Shape;498;p27"/>
          <p:cNvSpPr/>
          <p:nvPr/>
        </p:nvSpPr>
        <p:spPr>
          <a:xfrm rot="-505320" flipH="1">
            <a:off x="441560"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9" name="Google Shape;499;p27"/>
          <p:cNvSpPr/>
          <p:nvPr/>
        </p:nvSpPr>
        <p:spPr>
          <a:xfrm rot="-505306" flipH="1">
            <a:off x="961309"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0" name="Google Shape;500;p27"/>
          <p:cNvSpPr/>
          <p:nvPr/>
        </p:nvSpPr>
        <p:spPr>
          <a:xfrm rot="-505305" flipH="1">
            <a:off x="442091" y="31869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1" name="Google Shape;501;p27"/>
          <p:cNvSpPr/>
          <p:nvPr/>
        </p:nvSpPr>
        <p:spPr>
          <a:xfrm rot="-1365066">
            <a:off x="957291" y="644462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27"/>
          <p:cNvSpPr/>
          <p:nvPr/>
        </p:nvSpPr>
        <p:spPr>
          <a:xfrm rot="-2138645">
            <a:off x="11042077" y="1645623"/>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3" name="Google Shape;503;p27"/>
          <p:cNvSpPr/>
          <p:nvPr/>
        </p:nvSpPr>
        <p:spPr>
          <a:xfrm rot="-505305" flipH="1">
            <a:off x="9015342"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4" name="Google Shape;504;p27"/>
          <p:cNvGrpSpPr/>
          <p:nvPr/>
        </p:nvGrpSpPr>
        <p:grpSpPr>
          <a:xfrm rot="-420054">
            <a:off x="1071183" y="3416659"/>
            <a:ext cx="2308323" cy="2565931"/>
            <a:chOff x="4529350" y="217375"/>
            <a:chExt cx="894500" cy="994275"/>
          </a:xfrm>
        </p:grpSpPr>
        <p:grpSp>
          <p:nvGrpSpPr>
            <p:cNvPr id="505" name="Google Shape;505;p27"/>
            <p:cNvGrpSpPr/>
            <p:nvPr/>
          </p:nvGrpSpPr>
          <p:grpSpPr>
            <a:xfrm>
              <a:off x="4529350" y="217375"/>
              <a:ext cx="894500" cy="994275"/>
              <a:chOff x="4529350" y="410750"/>
              <a:chExt cx="894500" cy="994275"/>
            </a:xfrm>
          </p:grpSpPr>
          <p:sp>
            <p:nvSpPr>
              <p:cNvPr id="506" name="Google Shape;506;p27"/>
              <p:cNvSpPr/>
              <p:nvPr/>
            </p:nvSpPr>
            <p:spPr>
              <a:xfrm>
                <a:off x="4529350" y="410750"/>
                <a:ext cx="894500" cy="994275"/>
              </a:xfrm>
              <a:custGeom>
                <a:avLst/>
                <a:gdLst/>
                <a:ahLst/>
                <a:cxnLst/>
                <a:rect l="l" t="t" r="r" b="b"/>
                <a:pathLst>
                  <a:path w="35780" h="39771" extrusionOk="0">
                    <a:moveTo>
                      <a:pt x="17890" y="1"/>
                    </a:moveTo>
                    <a:cubicBezTo>
                      <a:pt x="12446" y="1"/>
                      <a:pt x="7365" y="2435"/>
                      <a:pt x="3948" y="6681"/>
                    </a:cubicBezTo>
                    <a:cubicBezTo>
                      <a:pt x="1403" y="9843"/>
                      <a:pt x="1" y="13823"/>
                      <a:pt x="1" y="17890"/>
                    </a:cubicBezTo>
                    <a:lnTo>
                      <a:pt x="1" y="38598"/>
                    </a:lnTo>
                    <a:cubicBezTo>
                      <a:pt x="1" y="39245"/>
                      <a:pt x="526" y="39771"/>
                      <a:pt x="1174" y="39771"/>
                    </a:cubicBezTo>
                    <a:lnTo>
                      <a:pt x="34607" y="39771"/>
                    </a:lnTo>
                    <a:cubicBezTo>
                      <a:pt x="35255" y="39771"/>
                      <a:pt x="35780" y="39245"/>
                      <a:pt x="35780" y="38598"/>
                    </a:cubicBezTo>
                    <a:lnTo>
                      <a:pt x="35780" y="17890"/>
                    </a:lnTo>
                    <a:cubicBezTo>
                      <a:pt x="35780" y="13111"/>
                      <a:pt x="33919" y="8618"/>
                      <a:pt x="30541" y="5240"/>
                    </a:cubicBezTo>
                    <a:cubicBezTo>
                      <a:pt x="27162" y="1861"/>
                      <a:pt x="22670" y="1"/>
                      <a:pt x="17890"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7"/>
              <p:cNvSpPr/>
              <p:nvPr/>
            </p:nvSpPr>
            <p:spPr>
              <a:xfrm>
                <a:off x="4556200" y="440075"/>
                <a:ext cx="835850" cy="935625"/>
              </a:xfrm>
              <a:custGeom>
                <a:avLst/>
                <a:gdLst/>
                <a:ahLst/>
                <a:cxnLst/>
                <a:rect l="l" t="t" r="r" b="b"/>
                <a:pathLst>
                  <a:path w="33434" h="37425" extrusionOk="0">
                    <a:moveTo>
                      <a:pt x="16717" y="1"/>
                    </a:moveTo>
                    <a:cubicBezTo>
                      <a:pt x="11448" y="1"/>
                      <a:pt x="6753" y="2436"/>
                      <a:pt x="3688" y="6243"/>
                    </a:cubicBezTo>
                    <a:cubicBezTo>
                      <a:pt x="1381" y="9107"/>
                      <a:pt x="0" y="12750"/>
                      <a:pt x="0" y="16717"/>
                    </a:cubicBezTo>
                    <a:lnTo>
                      <a:pt x="0" y="37425"/>
                    </a:lnTo>
                    <a:lnTo>
                      <a:pt x="33434" y="37425"/>
                    </a:lnTo>
                    <a:lnTo>
                      <a:pt x="33434" y="16717"/>
                    </a:lnTo>
                    <a:cubicBezTo>
                      <a:pt x="33434" y="12100"/>
                      <a:pt x="31564" y="7922"/>
                      <a:pt x="28539" y="4896"/>
                    </a:cubicBezTo>
                    <a:cubicBezTo>
                      <a:pt x="25513" y="1871"/>
                      <a:pt x="21333" y="1"/>
                      <a:pt x="16717" y="1"/>
                    </a:cubicBezTo>
                    <a:close/>
                  </a:path>
                </a:pathLst>
              </a:custGeom>
              <a:solidFill>
                <a:srgbClr val="ADD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7"/>
              <p:cNvSpPr/>
              <p:nvPr/>
            </p:nvSpPr>
            <p:spPr>
              <a:xfrm>
                <a:off x="4579075" y="803925"/>
                <a:ext cx="216225" cy="74450"/>
              </a:xfrm>
              <a:custGeom>
                <a:avLst/>
                <a:gdLst/>
                <a:ahLst/>
                <a:cxnLst/>
                <a:rect l="l" t="t" r="r" b="b"/>
                <a:pathLst>
                  <a:path w="8649" h="2978" extrusionOk="0">
                    <a:moveTo>
                      <a:pt x="6257" y="0"/>
                    </a:moveTo>
                    <a:cubicBezTo>
                      <a:pt x="5655" y="0"/>
                      <a:pt x="5049" y="255"/>
                      <a:pt x="4594" y="656"/>
                    </a:cubicBezTo>
                    <a:cubicBezTo>
                      <a:pt x="3993" y="1185"/>
                      <a:pt x="3626" y="1942"/>
                      <a:pt x="3425" y="2718"/>
                    </a:cubicBezTo>
                    <a:cubicBezTo>
                      <a:pt x="3116" y="2093"/>
                      <a:pt x="2424" y="1687"/>
                      <a:pt x="1732" y="1687"/>
                    </a:cubicBezTo>
                    <a:cubicBezTo>
                      <a:pt x="1610" y="1687"/>
                      <a:pt x="1488" y="1699"/>
                      <a:pt x="1369" y="1725"/>
                    </a:cubicBezTo>
                    <a:cubicBezTo>
                      <a:pt x="735" y="1862"/>
                      <a:pt x="203" y="2366"/>
                      <a:pt x="0" y="2977"/>
                    </a:cubicBezTo>
                    <a:lnTo>
                      <a:pt x="8648" y="2977"/>
                    </a:lnTo>
                    <a:cubicBezTo>
                      <a:pt x="8617" y="2468"/>
                      <a:pt x="8526" y="1961"/>
                      <a:pt x="8320" y="1496"/>
                    </a:cubicBezTo>
                    <a:cubicBezTo>
                      <a:pt x="8035" y="850"/>
                      <a:pt x="7505" y="284"/>
                      <a:pt x="6827" y="81"/>
                    </a:cubicBezTo>
                    <a:cubicBezTo>
                      <a:pt x="6641" y="26"/>
                      <a:pt x="6449" y="0"/>
                      <a:pt x="6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7"/>
              <p:cNvSpPr/>
              <p:nvPr/>
            </p:nvSpPr>
            <p:spPr>
              <a:xfrm>
                <a:off x="4613000" y="890175"/>
                <a:ext cx="28675" cy="45575"/>
              </a:xfrm>
              <a:custGeom>
                <a:avLst/>
                <a:gdLst/>
                <a:ahLst/>
                <a:cxnLst/>
                <a:rect l="l" t="t" r="r" b="b"/>
                <a:pathLst>
                  <a:path w="1147" h="1823" extrusionOk="0">
                    <a:moveTo>
                      <a:pt x="573" y="1"/>
                    </a:moveTo>
                    <a:lnTo>
                      <a:pt x="573" y="1"/>
                    </a:lnTo>
                    <a:cubicBezTo>
                      <a:pt x="573" y="1"/>
                      <a:pt x="0" y="1823"/>
                      <a:pt x="514" y="1823"/>
                    </a:cubicBezTo>
                    <a:cubicBezTo>
                      <a:pt x="517" y="1823"/>
                      <a:pt x="520" y="1822"/>
                      <a:pt x="523" y="1822"/>
                    </a:cubicBezTo>
                    <a:cubicBezTo>
                      <a:pt x="1146" y="1798"/>
                      <a:pt x="573"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7"/>
              <p:cNvSpPr/>
              <p:nvPr/>
            </p:nvSpPr>
            <p:spPr>
              <a:xfrm>
                <a:off x="4649825" y="927000"/>
                <a:ext cx="28650" cy="45550"/>
              </a:xfrm>
              <a:custGeom>
                <a:avLst/>
                <a:gdLst/>
                <a:ahLst/>
                <a:cxnLst/>
                <a:rect l="l" t="t" r="r" b="b"/>
                <a:pathLst>
                  <a:path w="1146" h="1822" extrusionOk="0">
                    <a:moveTo>
                      <a:pt x="572" y="1"/>
                    </a:moveTo>
                    <a:cubicBezTo>
                      <a:pt x="571" y="1"/>
                      <a:pt x="0" y="1821"/>
                      <a:pt x="513" y="1821"/>
                    </a:cubicBezTo>
                    <a:cubicBezTo>
                      <a:pt x="516" y="1821"/>
                      <a:pt x="519" y="1821"/>
                      <a:pt x="522" y="1821"/>
                    </a:cubicBezTo>
                    <a:cubicBezTo>
                      <a:pt x="1145" y="1797"/>
                      <a:pt x="572"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7"/>
              <p:cNvSpPr/>
              <p:nvPr/>
            </p:nvSpPr>
            <p:spPr>
              <a:xfrm>
                <a:off x="4683500" y="893300"/>
                <a:ext cx="28675" cy="45575"/>
              </a:xfrm>
              <a:custGeom>
                <a:avLst/>
                <a:gdLst/>
                <a:ahLst/>
                <a:cxnLst/>
                <a:rect l="l" t="t" r="r" b="b"/>
                <a:pathLst>
                  <a:path w="1147" h="1823" extrusionOk="0">
                    <a:moveTo>
                      <a:pt x="572" y="0"/>
                    </a:moveTo>
                    <a:cubicBezTo>
                      <a:pt x="572" y="1"/>
                      <a:pt x="0" y="1822"/>
                      <a:pt x="513" y="1822"/>
                    </a:cubicBezTo>
                    <a:cubicBezTo>
                      <a:pt x="516" y="1822"/>
                      <a:pt x="519" y="1822"/>
                      <a:pt x="522" y="1822"/>
                    </a:cubicBezTo>
                    <a:cubicBezTo>
                      <a:pt x="1146" y="1798"/>
                      <a:pt x="572" y="1"/>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7"/>
              <p:cNvSpPr/>
              <p:nvPr/>
            </p:nvSpPr>
            <p:spPr>
              <a:xfrm>
                <a:off x="5076825" y="709950"/>
                <a:ext cx="216225" cy="74475"/>
              </a:xfrm>
              <a:custGeom>
                <a:avLst/>
                <a:gdLst/>
                <a:ahLst/>
                <a:cxnLst/>
                <a:rect l="l" t="t" r="r" b="b"/>
                <a:pathLst>
                  <a:path w="8649" h="2979" extrusionOk="0">
                    <a:moveTo>
                      <a:pt x="6258" y="0"/>
                    </a:moveTo>
                    <a:cubicBezTo>
                      <a:pt x="5655" y="0"/>
                      <a:pt x="5050" y="254"/>
                      <a:pt x="4595" y="656"/>
                    </a:cubicBezTo>
                    <a:cubicBezTo>
                      <a:pt x="3993" y="1185"/>
                      <a:pt x="3626" y="1942"/>
                      <a:pt x="3424" y="2718"/>
                    </a:cubicBezTo>
                    <a:cubicBezTo>
                      <a:pt x="3117" y="2093"/>
                      <a:pt x="2424" y="1687"/>
                      <a:pt x="1732" y="1687"/>
                    </a:cubicBezTo>
                    <a:cubicBezTo>
                      <a:pt x="1610" y="1687"/>
                      <a:pt x="1488" y="1699"/>
                      <a:pt x="1369" y="1725"/>
                    </a:cubicBezTo>
                    <a:cubicBezTo>
                      <a:pt x="735" y="1861"/>
                      <a:pt x="203" y="2366"/>
                      <a:pt x="1" y="2978"/>
                    </a:cubicBezTo>
                    <a:lnTo>
                      <a:pt x="8649" y="2978"/>
                    </a:lnTo>
                    <a:cubicBezTo>
                      <a:pt x="8617" y="2468"/>
                      <a:pt x="8525" y="1962"/>
                      <a:pt x="8320" y="1496"/>
                    </a:cubicBezTo>
                    <a:cubicBezTo>
                      <a:pt x="8035" y="849"/>
                      <a:pt x="7505" y="285"/>
                      <a:pt x="6827" y="81"/>
                    </a:cubicBezTo>
                    <a:cubicBezTo>
                      <a:pt x="6641" y="26"/>
                      <a:pt x="6449" y="0"/>
                      <a:pt x="6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7"/>
              <p:cNvSpPr/>
              <p:nvPr/>
            </p:nvSpPr>
            <p:spPr>
              <a:xfrm>
                <a:off x="4915075" y="479975"/>
                <a:ext cx="216225" cy="74475"/>
              </a:xfrm>
              <a:custGeom>
                <a:avLst/>
                <a:gdLst/>
                <a:ahLst/>
                <a:cxnLst/>
                <a:rect l="l" t="t" r="r" b="b"/>
                <a:pathLst>
                  <a:path w="8649" h="2979" extrusionOk="0">
                    <a:moveTo>
                      <a:pt x="6255" y="1"/>
                    </a:moveTo>
                    <a:cubicBezTo>
                      <a:pt x="5654" y="1"/>
                      <a:pt x="5049" y="255"/>
                      <a:pt x="4594" y="656"/>
                    </a:cubicBezTo>
                    <a:cubicBezTo>
                      <a:pt x="3993" y="1187"/>
                      <a:pt x="3625" y="1943"/>
                      <a:pt x="3423" y="2719"/>
                    </a:cubicBezTo>
                    <a:cubicBezTo>
                      <a:pt x="3116" y="2093"/>
                      <a:pt x="2423" y="1687"/>
                      <a:pt x="1730" y="1687"/>
                    </a:cubicBezTo>
                    <a:cubicBezTo>
                      <a:pt x="1609" y="1687"/>
                      <a:pt x="1488" y="1700"/>
                      <a:pt x="1368" y="1725"/>
                    </a:cubicBezTo>
                    <a:cubicBezTo>
                      <a:pt x="734" y="1863"/>
                      <a:pt x="203" y="2367"/>
                      <a:pt x="0" y="2979"/>
                    </a:cubicBezTo>
                    <a:lnTo>
                      <a:pt x="8648" y="2979"/>
                    </a:lnTo>
                    <a:cubicBezTo>
                      <a:pt x="8616" y="2468"/>
                      <a:pt x="8525" y="1962"/>
                      <a:pt x="8320" y="1497"/>
                    </a:cubicBezTo>
                    <a:cubicBezTo>
                      <a:pt x="8034" y="851"/>
                      <a:pt x="7505" y="285"/>
                      <a:pt x="6827" y="82"/>
                    </a:cubicBezTo>
                    <a:cubicBezTo>
                      <a:pt x="6640" y="27"/>
                      <a:pt x="6448" y="1"/>
                      <a:pt x="6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7"/>
              <p:cNvSpPr/>
              <p:nvPr/>
            </p:nvSpPr>
            <p:spPr>
              <a:xfrm>
                <a:off x="4851125" y="518400"/>
                <a:ext cx="169675" cy="161425"/>
              </a:xfrm>
              <a:custGeom>
                <a:avLst/>
                <a:gdLst/>
                <a:ahLst/>
                <a:cxnLst/>
                <a:rect l="l" t="t" r="r" b="b"/>
                <a:pathLst>
                  <a:path w="6787" h="6457" extrusionOk="0">
                    <a:moveTo>
                      <a:pt x="6139" y="1232"/>
                    </a:moveTo>
                    <a:lnTo>
                      <a:pt x="6139" y="1232"/>
                    </a:lnTo>
                    <a:lnTo>
                      <a:pt x="6139" y="1232"/>
                    </a:lnTo>
                    <a:close/>
                    <a:moveTo>
                      <a:pt x="2345" y="0"/>
                    </a:moveTo>
                    <a:lnTo>
                      <a:pt x="2616" y="2156"/>
                    </a:lnTo>
                    <a:lnTo>
                      <a:pt x="649" y="1232"/>
                    </a:lnTo>
                    <a:lnTo>
                      <a:pt x="2134" y="2818"/>
                    </a:lnTo>
                    <a:lnTo>
                      <a:pt x="0" y="3228"/>
                    </a:lnTo>
                    <a:lnTo>
                      <a:pt x="2134" y="3637"/>
                    </a:lnTo>
                    <a:lnTo>
                      <a:pt x="649" y="5223"/>
                    </a:lnTo>
                    <a:lnTo>
                      <a:pt x="2616" y="4300"/>
                    </a:lnTo>
                    <a:lnTo>
                      <a:pt x="2345" y="6456"/>
                    </a:lnTo>
                    <a:lnTo>
                      <a:pt x="3394" y="4552"/>
                    </a:lnTo>
                    <a:lnTo>
                      <a:pt x="4442" y="6456"/>
                    </a:lnTo>
                    <a:lnTo>
                      <a:pt x="4171" y="4300"/>
                    </a:lnTo>
                    <a:lnTo>
                      <a:pt x="6139" y="5223"/>
                    </a:lnTo>
                    <a:lnTo>
                      <a:pt x="4653" y="3637"/>
                    </a:lnTo>
                    <a:lnTo>
                      <a:pt x="6787" y="3228"/>
                    </a:lnTo>
                    <a:lnTo>
                      <a:pt x="4653" y="2818"/>
                    </a:lnTo>
                    <a:lnTo>
                      <a:pt x="6139" y="1232"/>
                    </a:lnTo>
                    <a:lnTo>
                      <a:pt x="4171" y="2156"/>
                    </a:lnTo>
                    <a:lnTo>
                      <a:pt x="4442" y="0"/>
                    </a:lnTo>
                    <a:lnTo>
                      <a:pt x="3394" y="1904"/>
                    </a:lnTo>
                    <a:lnTo>
                      <a:pt x="2345" y="0"/>
                    </a:lnTo>
                    <a:close/>
                    <a:moveTo>
                      <a:pt x="2345" y="6456"/>
                    </a:moveTo>
                    <a:lnTo>
                      <a:pt x="2345" y="6456"/>
                    </a:lnTo>
                    <a:lnTo>
                      <a:pt x="2345" y="645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7"/>
              <p:cNvSpPr/>
              <p:nvPr/>
            </p:nvSpPr>
            <p:spPr>
              <a:xfrm>
                <a:off x="5190425" y="864350"/>
                <a:ext cx="169700" cy="161425"/>
              </a:xfrm>
              <a:custGeom>
                <a:avLst/>
                <a:gdLst/>
                <a:ahLst/>
                <a:cxnLst/>
                <a:rect l="l" t="t" r="r" b="b"/>
                <a:pathLst>
                  <a:path w="6788" h="6457" extrusionOk="0">
                    <a:moveTo>
                      <a:pt x="2345" y="0"/>
                    </a:moveTo>
                    <a:lnTo>
                      <a:pt x="2617" y="2157"/>
                    </a:lnTo>
                    <a:lnTo>
                      <a:pt x="650" y="1234"/>
                    </a:lnTo>
                    <a:lnTo>
                      <a:pt x="2134" y="2819"/>
                    </a:lnTo>
                    <a:lnTo>
                      <a:pt x="1" y="3228"/>
                    </a:lnTo>
                    <a:lnTo>
                      <a:pt x="2134" y="3638"/>
                    </a:lnTo>
                    <a:lnTo>
                      <a:pt x="650" y="5224"/>
                    </a:lnTo>
                    <a:lnTo>
                      <a:pt x="2617" y="4301"/>
                    </a:lnTo>
                    <a:lnTo>
                      <a:pt x="2345" y="6456"/>
                    </a:lnTo>
                    <a:lnTo>
                      <a:pt x="3395" y="4552"/>
                    </a:lnTo>
                    <a:lnTo>
                      <a:pt x="4443" y="6456"/>
                    </a:lnTo>
                    <a:lnTo>
                      <a:pt x="4172" y="4301"/>
                    </a:lnTo>
                    <a:lnTo>
                      <a:pt x="6140" y="5224"/>
                    </a:lnTo>
                    <a:lnTo>
                      <a:pt x="4654" y="3638"/>
                    </a:lnTo>
                    <a:lnTo>
                      <a:pt x="6787" y="3228"/>
                    </a:lnTo>
                    <a:lnTo>
                      <a:pt x="4654" y="2819"/>
                    </a:lnTo>
                    <a:lnTo>
                      <a:pt x="6140" y="1234"/>
                    </a:lnTo>
                    <a:lnTo>
                      <a:pt x="6140" y="1234"/>
                    </a:lnTo>
                    <a:lnTo>
                      <a:pt x="4172" y="2157"/>
                    </a:lnTo>
                    <a:lnTo>
                      <a:pt x="4443" y="0"/>
                    </a:lnTo>
                    <a:lnTo>
                      <a:pt x="3395" y="1904"/>
                    </a:lnTo>
                    <a:lnTo>
                      <a:pt x="2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7"/>
              <p:cNvSpPr/>
              <p:nvPr/>
            </p:nvSpPr>
            <p:spPr>
              <a:xfrm>
                <a:off x="4649025" y="1272700"/>
                <a:ext cx="169700" cy="103000"/>
              </a:xfrm>
              <a:custGeom>
                <a:avLst/>
                <a:gdLst/>
                <a:ahLst/>
                <a:cxnLst/>
                <a:rect l="l" t="t" r="r" b="b"/>
                <a:pathLst>
                  <a:path w="6788" h="4120" extrusionOk="0">
                    <a:moveTo>
                      <a:pt x="2346" y="0"/>
                    </a:moveTo>
                    <a:lnTo>
                      <a:pt x="2346" y="0"/>
                    </a:lnTo>
                    <a:lnTo>
                      <a:pt x="2346" y="0"/>
                    </a:lnTo>
                    <a:close/>
                    <a:moveTo>
                      <a:pt x="2346" y="0"/>
                    </a:moveTo>
                    <a:lnTo>
                      <a:pt x="2617" y="2156"/>
                    </a:lnTo>
                    <a:lnTo>
                      <a:pt x="2617" y="2156"/>
                    </a:lnTo>
                    <a:lnTo>
                      <a:pt x="649" y="1233"/>
                    </a:lnTo>
                    <a:lnTo>
                      <a:pt x="2135" y="2818"/>
                    </a:lnTo>
                    <a:lnTo>
                      <a:pt x="0" y="3229"/>
                    </a:lnTo>
                    <a:lnTo>
                      <a:pt x="2135" y="3637"/>
                    </a:lnTo>
                    <a:lnTo>
                      <a:pt x="1683" y="4120"/>
                    </a:lnTo>
                    <a:lnTo>
                      <a:pt x="5106" y="4120"/>
                    </a:lnTo>
                    <a:lnTo>
                      <a:pt x="4653" y="3637"/>
                    </a:lnTo>
                    <a:lnTo>
                      <a:pt x="6788" y="3229"/>
                    </a:lnTo>
                    <a:lnTo>
                      <a:pt x="6491" y="3172"/>
                    </a:lnTo>
                    <a:lnTo>
                      <a:pt x="6161" y="3108"/>
                    </a:lnTo>
                    <a:lnTo>
                      <a:pt x="4653" y="2818"/>
                    </a:lnTo>
                    <a:lnTo>
                      <a:pt x="6139" y="1233"/>
                    </a:lnTo>
                    <a:lnTo>
                      <a:pt x="4172" y="2156"/>
                    </a:lnTo>
                    <a:lnTo>
                      <a:pt x="4172" y="2156"/>
                    </a:lnTo>
                    <a:lnTo>
                      <a:pt x="4443" y="0"/>
                    </a:lnTo>
                    <a:lnTo>
                      <a:pt x="3393" y="1904"/>
                    </a:lnTo>
                    <a:lnTo>
                      <a:pt x="2346" y="0"/>
                    </a:lnTo>
                    <a:close/>
                  </a:path>
                </a:pathLst>
              </a:custGeom>
              <a:solidFill>
                <a:srgbClr val="FFB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7"/>
              <p:cNvSpPr/>
              <p:nvPr/>
            </p:nvSpPr>
            <p:spPr>
              <a:xfrm>
                <a:off x="4556200" y="985775"/>
                <a:ext cx="105375" cy="161425"/>
              </a:xfrm>
              <a:custGeom>
                <a:avLst/>
                <a:gdLst/>
                <a:ahLst/>
                <a:cxnLst/>
                <a:rect l="l" t="t" r="r" b="b"/>
                <a:pathLst>
                  <a:path w="4215" h="6457" extrusionOk="0">
                    <a:moveTo>
                      <a:pt x="1868" y="1"/>
                    </a:moveTo>
                    <a:lnTo>
                      <a:pt x="819" y="1905"/>
                    </a:lnTo>
                    <a:lnTo>
                      <a:pt x="0" y="417"/>
                    </a:lnTo>
                    <a:lnTo>
                      <a:pt x="0" y="1815"/>
                    </a:lnTo>
                    <a:lnTo>
                      <a:pt x="43" y="2157"/>
                    </a:lnTo>
                    <a:lnTo>
                      <a:pt x="43" y="2157"/>
                    </a:lnTo>
                    <a:lnTo>
                      <a:pt x="0" y="2137"/>
                    </a:lnTo>
                    <a:lnTo>
                      <a:pt x="0" y="4320"/>
                    </a:lnTo>
                    <a:lnTo>
                      <a:pt x="43" y="4301"/>
                    </a:lnTo>
                    <a:lnTo>
                      <a:pt x="0" y="4643"/>
                    </a:lnTo>
                    <a:lnTo>
                      <a:pt x="0" y="6040"/>
                    </a:lnTo>
                    <a:lnTo>
                      <a:pt x="819" y="4553"/>
                    </a:lnTo>
                    <a:lnTo>
                      <a:pt x="1868" y="6456"/>
                    </a:lnTo>
                    <a:lnTo>
                      <a:pt x="1597" y="4301"/>
                    </a:lnTo>
                    <a:lnTo>
                      <a:pt x="1597" y="4301"/>
                    </a:lnTo>
                    <a:lnTo>
                      <a:pt x="3565" y="5223"/>
                    </a:lnTo>
                    <a:lnTo>
                      <a:pt x="2080" y="3638"/>
                    </a:lnTo>
                    <a:lnTo>
                      <a:pt x="4214" y="3227"/>
                    </a:lnTo>
                    <a:lnTo>
                      <a:pt x="2080" y="2820"/>
                    </a:lnTo>
                    <a:lnTo>
                      <a:pt x="3565" y="1235"/>
                    </a:lnTo>
                    <a:lnTo>
                      <a:pt x="1597" y="2157"/>
                    </a:lnTo>
                    <a:lnTo>
                      <a:pt x="18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7"/>
              <p:cNvSpPr/>
              <p:nvPr/>
            </p:nvSpPr>
            <p:spPr>
              <a:xfrm>
                <a:off x="4708100" y="712225"/>
                <a:ext cx="210725" cy="294200"/>
              </a:xfrm>
              <a:custGeom>
                <a:avLst/>
                <a:gdLst/>
                <a:ahLst/>
                <a:cxnLst/>
                <a:rect l="l" t="t" r="r" b="b"/>
                <a:pathLst>
                  <a:path w="8429" h="11768" extrusionOk="0">
                    <a:moveTo>
                      <a:pt x="7897" y="1"/>
                    </a:moveTo>
                    <a:cubicBezTo>
                      <a:pt x="6109" y="384"/>
                      <a:pt x="4383" y="1059"/>
                      <a:pt x="2810" y="1991"/>
                    </a:cubicBezTo>
                    <a:cubicBezTo>
                      <a:pt x="2097" y="2413"/>
                      <a:pt x="1405" y="2897"/>
                      <a:pt x="879" y="3537"/>
                    </a:cubicBezTo>
                    <a:cubicBezTo>
                      <a:pt x="352" y="4176"/>
                      <a:pt x="1" y="4993"/>
                      <a:pt x="51" y="5820"/>
                    </a:cubicBezTo>
                    <a:cubicBezTo>
                      <a:pt x="95" y="6528"/>
                      <a:pt x="423" y="7187"/>
                      <a:pt x="810" y="7782"/>
                    </a:cubicBezTo>
                    <a:cubicBezTo>
                      <a:pt x="1818" y="9331"/>
                      <a:pt x="3236" y="10561"/>
                      <a:pt x="4636" y="11768"/>
                    </a:cubicBezTo>
                    <a:cubicBezTo>
                      <a:pt x="7191" y="8557"/>
                      <a:pt x="8428" y="4070"/>
                      <a:pt x="7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7"/>
              <p:cNvSpPr/>
              <p:nvPr/>
            </p:nvSpPr>
            <p:spPr>
              <a:xfrm>
                <a:off x="4833700" y="1075350"/>
                <a:ext cx="344975" cy="300350"/>
              </a:xfrm>
              <a:custGeom>
                <a:avLst/>
                <a:gdLst/>
                <a:ahLst/>
                <a:cxnLst/>
                <a:rect l="l" t="t" r="r" b="b"/>
                <a:pathLst>
                  <a:path w="13799" h="12014" extrusionOk="0">
                    <a:moveTo>
                      <a:pt x="8269" y="0"/>
                    </a:moveTo>
                    <a:cubicBezTo>
                      <a:pt x="8258" y="4"/>
                      <a:pt x="8246" y="8"/>
                      <a:pt x="8237" y="12"/>
                    </a:cubicBezTo>
                    <a:cubicBezTo>
                      <a:pt x="8204" y="22"/>
                      <a:pt x="8172" y="35"/>
                      <a:pt x="8140" y="45"/>
                    </a:cubicBezTo>
                    <a:lnTo>
                      <a:pt x="8138" y="45"/>
                    </a:lnTo>
                    <a:cubicBezTo>
                      <a:pt x="8094" y="61"/>
                      <a:pt x="8048" y="77"/>
                      <a:pt x="8004" y="92"/>
                    </a:cubicBezTo>
                    <a:cubicBezTo>
                      <a:pt x="8002" y="93"/>
                      <a:pt x="8002" y="93"/>
                      <a:pt x="8000" y="93"/>
                    </a:cubicBezTo>
                    <a:cubicBezTo>
                      <a:pt x="7777" y="172"/>
                      <a:pt x="7556" y="249"/>
                      <a:pt x="7332" y="325"/>
                    </a:cubicBezTo>
                    <a:lnTo>
                      <a:pt x="7330" y="325"/>
                    </a:lnTo>
                    <a:cubicBezTo>
                      <a:pt x="5874" y="815"/>
                      <a:pt x="4380" y="1261"/>
                      <a:pt x="2901" y="1708"/>
                    </a:cubicBezTo>
                    <a:lnTo>
                      <a:pt x="2899" y="1708"/>
                    </a:lnTo>
                    <a:cubicBezTo>
                      <a:pt x="2301" y="1891"/>
                      <a:pt x="1707" y="2070"/>
                      <a:pt x="1119" y="2255"/>
                    </a:cubicBezTo>
                    <a:lnTo>
                      <a:pt x="1117" y="2255"/>
                    </a:lnTo>
                    <a:cubicBezTo>
                      <a:pt x="1116" y="2255"/>
                      <a:pt x="1116" y="2255"/>
                      <a:pt x="1113" y="2257"/>
                    </a:cubicBezTo>
                    <a:cubicBezTo>
                      <a:pt x="996" y="2293"/>
                      <a:pt x="879" y="2328"/>
                      <a:pt x="764" y="2367"/>
                    </a:cubicBezTo>
                    <a:cubicBezTo>
                      <a:pt x="988" y="3023"/>
                      <a:pt x="1441" y="3626"/>
                      <a:pt x="1574" y="4302"/>
                    </a:cubicBezTo>
                    <a:cubicBezTo>
                      <a:pt x="1584" y="4350"/>
                      <a:pt x="1592" y="4398"/>
                      <a:pt x="1597" y="4447"/>
                    </a:cubicBezTo>
                    <a:cubicBezTo>
                      <a:pt x="1633" y="4738"/>
                      <a:pt x="1666" y="5027"/>
                      <a:pt x="1693" y="5318"/>
                    </a:cubicBezTo>
                    <a:lnTo>
                      <a:pt x="1693" y="5322"/>
                    </a:lnTo>
                    <a:cubicBezTo>
                      <a:pt x="1715" y="5539"/>
                      <a:pt x="1733" y="5755"/>
                      <a:pt x="1751" y="5971"/>
                    </a:cubicBezTo>
                    <a:cubicBezTo>
                      <a:pt x="1801" y="6590"/>
                      <a:pt x="1834" y="7211"/>
                      <a:pt x="1848" y="7830"/>
                    </a:cubicBezTo>
                    <a:cubicBezTo>
                      <a:pt x="1848" y="7859"/>
                      <a:pt x="1850" y="7887"/>
                      <a:pt x="1850" y="7915"/>
                    </a:cubicBezTo>
                    <a:cubicBezTo>
                      <a:pt x="1852" y="7954"/>
                      <a:pt x="1852" y="7992"/>
                      <a:pt x="1852" y="8032"/>
                    </a:cubicBezTo>
                    <a:cubicBezTo>
                      <a:pt x="1866" y="8545"/>
                      <a:pt x="1866" y="9061"/>
                      <a:pt x="1852" y="9571"/>
                    </a:cubicBezTo>
                    <a:cubicBezTo>
                      <a:pt x="1848" y="9718"/>
                      <a:pt x="1843" y="9868"/>
                      <a:pt x="1797" y="10005"/>
                    </a:cubicBezTo>
                    <a:cubicBezTo>
                      <a:pt x="1726" y="10206"/>
                      <a:pt x="1576" y="10367"/>
                      <a:pt x="1429" y="10519"/>
                    </a:cubicBezTo>
                    <a:cubicBezTo>
                      <a:pt x="1256" y="10700"/>
                      <a:pt x="1082" y="10882"/>
                      <a:pt x="909" y="11064"/>
                    </a:cubicBezTo>
                    <a:lnTo>
                      <a:pt x="907" y="11064"/>
                    </a:lnTo>
                    <a:cubicBezTo>
                      <a:pt x="687" y="11297"/>
                      <a:pt x="466" y="11530"/>
                      <a:pt x="244" y="11760"/>
                    </a:cubicBezTo>
                    <a:cubicBezTo>
                      <a:pt x="164" y="11845"/>
                      <a:pt x="81" y="11930"/>
                      <a:pt x="1" y="12014"/>
                    </a:cubicBezTo>
                    <a:lnTo>
                      <a:pt x="13799" y="12014"/>
                    </a:lnTo>
                    <a:cubicBezTo>
                      <a:pt x="13731" y="11873"/>
                      <a:pt x="13658" y="11735"/>
                      <a:pt x="13586" y="11595"/>
                    </a:cubicBezTo>
                    <a:cubicBezTo>
                      <a:pt x="13488" y="11412"/>
                      <a:pt x="13389" y="11229"/>
                      <a:pt x="13285" y="11048"/>
                    </a:cubicBezTo>
                    <a:cubicBezTo>
                      <a:pt x="13180" y="10866"/>
                      <a:pt x="13070" y="10685"/>
                      <a:pt x="12959" y="10507"/>
                    </a:cubicBezTo>
                    <a:cubicBezTo>
                      <a:pt x="12757" y="10187"/>
                      <a:pt x="12545" y="9874"/>
                      <a:pt x="12319" y="9569"/>
                    </a:cubicBezTo>
                    <a:cubicBezTo>
                      <a:pt x="12156" y="9348"/>
                      <a:pt x="11988" y="9129"/>
                      <a:pt x="11820" y="8911"/>
                    </a:cubicBezTo>
                    <a:cubicBezTo>
                      <a:pt x="11600" y="8627"/>
                      <a:pt x="11379" y="8341"/>
                      <a:pt x="11172" y="8046"/>
                    </a:cubicBezTo>
                    <a:cubicBezTo>
                      <a:pt x="11167" y="8039"/>
                      <a:pt x="11160" y="8030"/>
                      <a:pt x="11155" y="8023"/>
                    </a:cubicBezTo>
                    <a:cubicBezTo>
                      <a:pt x="10868" y="7612"/>
                      <a:pt x="10604" y="7186"/>
                      <a:pt x="10362" y="6747"/>
                    </a:cubicBezTo>
                    <a:cubicBezTo>
                      <a:pt x="9732" y="5610"/>
                      <a:pt x="9255" y="4386"/>
                      <a:pt x="8901" y="3124"/>
                    </a:cubicBezTo>
                    <a:cubicBezTo>
                      <a:pt x="8747" y="2568"/>
                      <a:pt x="8616" y="2009"/>
                      <a:pt x="8506" y="1445"/>
                    </a:cubicBezTo>
                    <a:lnTo>
                      <a:pt x="8506" y="1443"/>
                    </a:lnTo>
                    <a:cubicBezTo>
                      <a:pt x="8453" y="1167"/>
                      <a:pt x="8405" y="891"/>
                      <a:pt x="8362" y="615"/>
                    </a:cubicBezTo>
                    <a:cubicBezTo>
                      <a:pt x="8338" y="489"/>
                      <a:pt x="8319" y="362"/>
                      <a:pt x="8301" y="235"/>
                    </a:cubicBezTo>
                    <a:lnTo>
                      <a:pt x="8296" y="201"/>
                    </a:lnTo>
                    <a:lnTo>
                      <a:pt x="8296" y="197"/>
                    </a:lnTo>
                    <a:cubicBezTo>
                      <a:pt x="8290" y="157"/>
                      <a:pt x="8283" y="114"/>
                      <a:pt x="8278" y="70"/>
                    </a:cubicBezTo>
                    <a:lnTo>
                      <a:pt x="8278" y="68"/>
                    </a:lnTo>
                    <a:cubicBezTo>
                      <a:pt x="8274" y="45"/>
                      <a:pt x="8272" y="24"/>
                      <a:pt x="8269" y="0"/>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7"/>
              <p:cNvSpPr/>
              <p:nvPr/>
            </p:nvSpPr>
            <p:spPr>
              <a:xfrm>
                <a:off x="4799475" y="1264000"/>
                <a:ext cx="438625" cy="111700"/>
              </a:xfrm>
              <a:custGeom>
                <a:avLst/>
                <a:gdLst/>
                <a:ahLst/>
                <a:cxnLst/>
                <a:rect l="l" t="t" r="r" b="b"/>
                <a:pathLst>
                  <a:path w="17545" h="4468" extrusionOk="0">
                    <a:moveTo>
                      <a:pt x="15201" y="0"/>
                    </a:moveTo>
                    <a:cubicBezTo>
                      <a:pt x="15117" y="0"/>
                      <a:pt x="15031" y="19"/>
                      <a:pt x="14949" y="38"/>
                    </a:cubicBezTo>
                    <a:cubicBezTo>
                      <a:pt x="14146" y="214"/>
                      <a:pt x="13337" y="360"/>
                      <a:pt x="12524" y="477"/>
                    </a:cubicBezTo>
                    <a:cubicBezTo>
                      <a:pt x="10974" y="698"/>
                      <a:pt x="9407" y="809"/>
                      <a:pt x="7840" y="809"/>
                    </a:cubicBezTo>
                    <a:cubicBezTo>
                      <a:pt x="6296" y="809"/>
                      <a:pt x="4751" y="702"/>
                      <a:pt x="3221" y="486"/>
                    </a:cubicBezTo>
                    <a:cubicBezTo>
                      <a:pt x="2736" y="419"/>
                      <a:pt x="2252" y="339"/>
                      <a:pt x="1769" y="249"/>
                    </a:cubicBezTo>
                    <a:lnTo>
                      <a:pt x="983" y="1100"/>
                    </a:lnTo>
                    <a:cubicBezTo>
                      <a:pt x="718" y="1289"/>
                      <a:pt x="458" y="1489"/>
                      <a:pt x="205" y="1703"/>
                    </a:cubicBezTo>
                    <a:cubicBezTo>
                      <a:pt x="15" y="2254"/>
                      <a:pt x="0" y="2855"/>
                      <a:pt x="143" y="3456"/>
                    </a:cubicBezTo>
                    <a:cubicBezTo>
                      <a:pt x="146" y="3478"/>
                      <a:pt x="151" y="3499"/>
                      <a:pt x="157" y="3520"/>
                    </a:cubicBezTo>
                    <a:lnTo>
                      <a:pt x="473" y="3520"/>
                    </a:lnTo>
                    <a:lnTo>
                      <a:pt x="2277" y="3518"/>
                    </a:lnTo>
                    <a:lnTo>
                      <a:pt x="2277" y="3518"/>
                    </a:lnTo>
                    <a:cubicBezTo>
                      <a:pt x="2057" y="3751"/>
                      <a:pt x="1836" y="3984"/>
                      <a:pt x="1613" y="4214"/>
                    </a:cubicBezTo>
                    <a:cubicBezTo>
                      <a:pt x="1533" y="4299"/>
                      <a:pt x="1450" y="4384"/>
                      <a:pt x="1370" y="4468"/>
                    </a:cubicBezTo>
                    <a:lnTo>
                      <a:pt x="15168" y="4468"/>
                    </a:lnTo>
                    <a:cubicBezTo>
                      <a:pt x="15100" y="4327"/>
                      <a:pt x="15027" y="4189"/>
                      <a:pt x="14955" y="4050"/>
                    </a:cubicBezTo>
                    <a:cubicBezTo>
                      <a:pt x="14857" y="3867"/>
                      <a:pt x="14758" y="3683"/>
                      <a:pt x="14654" y="3503"/>
                    </a:cubicBezTo>
                    <a:lnTo>
                      <a:pt x="17533" y="3501"/>
                    </a:lnTo>
                    <a:lnTo>
                      <a:pt x="17545" y="3343"/>
                    </a:lnTo>
                    <a:cubicBezTo>
                      <a:pt x="17090" y="2204"/>
                      <a:pt x="16432" y="1142"/>
                      <a:pt x="15610" y="231"/>
                    </a:cubicBezTo>
                    <a:cubicBezTo>
                      <a:pt x="15534" y="147"/>
                      <a:pt x="15452" y="61"/>
                      <a:pt x="15346" y="24"/>
                    </a:cubicBezTo>
                    <a:cubicBezTo>
                      <a:pt x="15299" y="7"/>
                      <a:pt x="15250" y="0"/>
                      <a:pt x="15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7"/>
              <p:cNvSpPr/>
              <p:nvPr/>
            </p:nvSpPr>
            <p:spPr>
              <a:xfrm>
                <a:off x="4692000" y="707650"/>
                <a:ext cx="467850" cy="517400"/>
              </a:xfrm>
              <a:custGeom>
                <a:avLst/>
                <a:gdLst/>
                <a:ahLst/>
                <a:cxnLst/>
                <a:rect l="l" t="t" r="r" b="b"/>
                <a:pathLst>
                  <a:path w="18714" h="20696" extrusionOk="0">
                    <a:moveTo>
                      <a:pt x="10505" y="1"/>
                    </a:moveTo>
                    <a:cubicBezTo>
                      <a:pt x="7053" y="1"/>
                      <a:pt x="4118" y="2210"/>
                      <a:pt x="3046" y="5288"/>
                    </a:cubicBezTo>
                    <a:cubicBezTo>
                      <a:pt x="3037" y="5308"/>
                      <a:pt x="3027" y="5328"/>
                      <a:pt x="3019" y="5348"/>
                    </a:cubicBezTo>
                    <a:cubicBezTo>
                      <a:pt x="2904" y="5609"/>
                      <a:pt x="2864" y="5895"/>
                      <a:pt x="2812" y="6172"/>
                    </a:cubicBezTo>
                    <a:cubicBezTo>
                      <a:pt x="2765" y="6504"/>
                      <a:pt x="2676" y="6834"/>
                      <a:pt x="2620" y="7166"/>
                    </a:cubicBezTo>
                    <a:cubicBezTo>
                      <a:pt x="2394" y="8495"/>
                      <a:pt x="2329" y="9834"/>
                      <a:pt x="2253" y="11176"/>
                    </a:cubicBezTo>
                    <a:cubicBezTo>
                      <a:pt x="2109" y="11339"/>
                      <a:pt x="1925" y="11505"/>
                      <a:pt x="1682" y="11669"/>
                    </a:cubicBezTo>
                    <a:cubicBezTo>
                      <a:pt x="1155" y="12027"/>
                      <a:pt x="0" y="12602"/>
                      <a:pt x="37" y="13174"/>
                    </a:cubicBezTo>
                    <a:cubicBezTo>
                      <a:pt x="74" y="13760"/>
                      <a:pt x="1446" y="14047"/>
                      <a:pt x="2126" y="14325"/>
                    </a:cubicBezTo>
                    <a:cubicBezTo>
                      <a:pt x="2121" y="14518"/>
                      <a:pt x="2117" y="14714"/>
                      <a:pt x="2114" y="14907"/>
                    </a:cubicBezTo>
                    <a:cubicBezTo>
                      <a:pt x="2112" y="14968"/>
                      <a:pt x="2112" y="15031"/>
                      <a:pt x="2110" y="15089"/>
                    </a:cubicBezTo>
                    <a:cubicBezTo>
                      <a:pt x="2078" y="17587"/>
                      <a:pt x="2181" y="19909"/>
                      <a:pt x="2742" y="20238"/>
                    </a:cubicBezTo>
                    <a:cubicBezTo>
                      <a:pt x="3405" y="20625"/>
                      <a:pt x="3932" y="20695"/>
                      <a:pt x="4615" y="20695"/>
                    </a:cubicBezTo>
                    <a:cubicBezTo>
                      <a:pt x="5003" y="20695"/>
                      <a:pt x="5442" y="20673"/>
                      <a:pt x="5986" y="20673"/>
                    </a:cubicBezTo>
                    <a:cubicBezTo>
                      <a:pt x="6081" y="20673"/>
                      <a:pt x="6180" y="20673"/>
                      <a:pt x="6282" y="20675"/>
                    </a:cubicBezTo>
                    <a:cubicBezTo>
                      <a:pt x="6551" y="20678"/>
                      <a:pt x="6828" y="20680"/>
                      <a:pt x="7109" y="20680"/>
                    </a:cubicBezTo>
                    <a:cubicBezTo>
                      <a:pt x="7212" y="20680"/>
                      <a:pt x="7315" y="20680"/>
                      <a:pt x="7419" y="20679"/>
                    </a:cubicBezTo>
                    <a:cubicBezTo>
                      <a:pt x="9146" y="20673"/>
                      <a:pt x="10995" y="20597"/>
                      <a:pt x="12328" y="20530"/>
                    </a:cubicBezTo>
                    <a:cubicBezTo>
                      <a:pt x="13421" y="20475"/>
                      <a:pt x="14320" y="19651"/>
                      <a:pt x="14470" y="18568"/>
                    </a:cubicBezTo>
                    <a:lnTo>
                      <a:pt x="14569" y="17832"/>
                    </a:lnTo>
                    <a:lnTo>
                      <a:pt x="14779" y="16309"/>
                    </a:lnTo>
                    <a:cubicBezTo>
                      <a:pt x="14779" y="16307"/>
                      <a:pt x="14867" y="15682"/>
                      <a:pt x="14867" y="15682"/>
                    </a:cubicBezTo>
                    <a:cubicBezTo>
                      <a:pt x="16115" y="14907"/>
                      <a:pt x="17138" y="13805"/>
                      <a:pt x="17814" y="12494"/>
                    </a:cubicBezTo>
                    <a:cubicBezTo>
                      <a:pt x="18012" y="12109"/>
                      <a:pt x="18182" y="11708"/>
                      <a:pt x="18316" y="11291"/>
                    </a:cubicBezTo>
                    <a:cubicBezTo>
                      <a:pt x="18574" y="10500"/>
                      <a:pt x="18713" y="9656"/>
                      <a:pt x="18713" y="8779"/>
                    </a:cubicBezTo>
                    <a:cubicBezTo>
                      <a:pt x="18713" y="7647"/>
                      <a:pt x="18481" y="6569"/>
                      <a:pt x="18063" y="5587"/>
                    </a:cubicBezTo>
                    <a:cubicBezTo>
                      <a:pt x="17081" y="2356"/>
                      <a:pt x="14072" y="1"/>
                      <a:pt x="10505" y="1"/>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7"/>
              <p:cNvSpPr/>
              <p:nvPr/>
            </p:nvSpPr>
            <p:spPr>
              <a:xfrm>
                <a:off x="4799475" y="798025"/>
                <a:ext cx="549025" cy="554000"/>
              </a:xfrm>
              <a:custGeom>
                <a:avLst/>
                <a:gdLst/>
                <a:ahLst/>
                <a:cxnLst/>
                <a:rect l="l" t="t" r="r" b="b"/>
                <a:pathLst>
                  <a:path w="21961" h="22160" extrusionOk="0">
                    <a:moveTo>
                      <a:pt x="14035" y="0"/>
                    </a:moveTo>
                    <a:cubicBezTo>
                      <a:pt x="13743" y="174"/>
                      <a:pt x="13444" y="342"/>
                      <a:pt x="13152" y="512"/>
                    </a:cubicBezTo>
                    <a:cubicBezTo>
                      <a:pt x="12076" y="1134"/>
                      <a:pt x="11052" y="1792"/>
                      <a:pt x="10603" y="2947"/>
                    </a:cubicBezTo>
                    <a:cubicBezTo>
                      <a:pt x="10033" y="4419"/>
                      <a:pt x="9966" y="6080"/>
                      <a:pt x="10419" y="7593"/>
                    </a:cubicBezTo>
                    <a:cubicBezTo>
                      <a:pt x="10429" y="7623"/>
                      <a:pt x="10436" y="7653"/>
                      <a:pt x="10447" y="7683"/>
                    </a:cubicBezTo>
                    <a:cubicBezTo>
                      <a:pt x="10554" y="8033"/>
                      <a:pt x="10685" y="8377"/>
                      <a:pt x="10767" y="8732"/>
                    </a:cubicBezTo>
                    <a:cubicBezTo>
                      <a:pt x="10787" y="8803"/>
                      <a:pt x="10800" y="8873"/>
                      <a:pt x="10812" y="8945"/>
                    </a:cubicBezTo>
                    <a:cubicBezTo>
                      <a:pt x="10822" y="8990"/>
                      <a:pt x="10827" y="9035"/>
                      <a:pt x="10834" y="9081"/>
                    </a:cubicBezTo>
                    <a:cubicBezTo>
                      <a:pt x="10943" y="9936"/>
                      <a:pt x="10615" y="10820"/>
                      <a:pt x="10022" y="11443"/>
                    </a:cubicBezTo>
                    <a:cubicBezTo>
                      <a:pt x="9930" y="11539"/>
                      <a:pt x="9835" y="11627"/>
                      <a:pt x="9732" y="11709"/>
                    </a:cubicBezTo>
                    <a:cubicBezTo>
                      <a:pt x="9565" y="11842"/>
                      <a:pt x="9385" y="11956"/>
                      <a:pt x="9192" y="12048"/>
                    </a:cubicBezTo>
                    <a:cubicBezTo>
                      <a:pt x="9123" y="12078"/>
                      <a:pt x="9053" y="12110"/>
                      <a:pt x="8980" y="12135"/>
                    </a:cubicBezTo>
                    <a:cubicBezTo>
                      <a:pt x="7773" y="12579"/>
                      <a:pt x="6374" y="12180"/>
                      <a:pt x="5174" y="12647"/>
                    </a:cubicBezTo>
                    <a:cubicBezTo>
                      <a:pt x="4171" y="13035"/>
                      <a:pt x="3460" y="14008"/>
                      <a:pt x="3241" y="15061"/>
                    </a:cubicBezTo>
                    <a:cubicBezTo>
                      <a:pt x="3147" y="15500"/>
                      <a:pt x="3131" y="15965"/>
                      <a:pt x="3064" y="16411"/>
                    </a:cubicBezTo>
                    <a:lnTo>
                      <a:pt x="3064" y="16415"/>
                    </a:lnTo>
                    <a:cubicBezTo>
                      <a:pt x="3032" y="16638"/>
                      <a:pt x="2986" y="16855"/>
                      <a:pt x="2912" y="17064"/>
                    </a:cubicBezTo>
                    <a:cubicBezTo>
                      <a:pt x="2880" y="17164"/>
                      <a:pt x="2838" y="17262"/>
                      <a:pt x="2790" y="17357"/>
                    </a:cubicBezTo>
                    <a:cubicBezTo>
                      <a:pt x="2351" y="18215"/>
                      <a:pt x="1390" y="18659"/>
                      <a:pt x="757" y="19383"/>
                    </a:cubicBezTo>
                    <a:cubicBezTo>
                      <a:pt x="502" y="19673"/>
                      <a:pt x="321" y="19997"/>
                      <a:pt x="205" y="20342"/>
                    </a:cubicBezTo>
                    <a:cubicBezTo>
                      <a:pt x="10" y="20912"/>
                      <a:pt x="0" y="21538"/>
                      <a:pt x="157" y="22159"/>
                    </a:cubicBezTo>
                    <a:lnTo>
                      <a:pt x="2277" y="22157"/>
                    </a:lnTo>
                    <a:lnTo>
                      <a:pt x="2280" y="22157"/>
                    </a:lnTo>
                    <a:lnTo>
                      <a:pt x="14654" y="22141"/>
                    </a:lnTo>
                    <a:lnTo>
                      <a:pt x="17533" y="22140"/>
                    </a:lnTo>
                    <a:lnTo>
                      <a:pt x="17545" y="21982"/>
                    </a:lnTo>
                    <a:lnTo>
                      <a:pt x="17782" y="18764"/>
                    </a:lnTo>
                    <a:lnTo>
                      <a:pt x="18708" y="22138"/>
                    </a:lnTo>
                    <a:lnTo>
                      <a:pt x="21806" y="22134"/>
                    </a:lnTo>
                    <a:cubicBezTo>
                      <a:pt x="21960" y="21713"/>
                      <a:pt x="21754" y="21244"/>
                      <a:pt x="21487" y="20885"/>
                    </a:cubicBezTo>
                    <a:cubicBezTo>
                      <a:pt x="21220" y="20526"/>
                      <a:pt x="20882" y="20209"/>
                      <a:pt x="20712" y="19794"/>
                    </a:cubicBezTo>
                    <a:cubicBezTo>
                      <a:pt x="20296" y="18785"/>
                      <a:pt x="20942" y="17893"/>
                      <a:pt x="21317" y="17007"/>
                    </a:cubicBezTo>
                    <a:cubicBezTo>
                      <a:pt x="21724" y="16048"/>
                      <a:pt x="21938" y="14996"/>
                      <a:pt x="21860" y="13953"/>
                    </a:cubicBezTo>
                    <a:cubicBezTo>
                      <a:pt x="21743" y="12405"/>
                      <a:pt x="20896" y="10642"/>
                      <a:pt x="19382" y="10044"/>
                    </a:cubicBezTo>
                    <a:cubicBezTo>
                      <a:pt x="18444" y="9670"/>
                      <a:pt x="17082" y="9845"/>
                      <a:pt x="16356" y="9042"/>
                    </a:cubicBezTo>
                    <a:cubicBezTo>
                      <a:pt x="15774" y="8394"/>
                      <a:pt x="15940" y="7392"/>
                      <a:pt x="16036" y="6606"/>
                    </a:cubicBezTo>
                    <a:cubicBezTo>
                      <a:pt x="16310" y="4407"/>
                      <a:pt x="15673" y="2113"/>
                      <a:pt x="14322" y="355"/>
                    </a:cubicBezTo>
                    <a:cubicBezTo>
                      <a:pt x="14322" y="354"/>
                      <a:pt x="14322" y="354"/>
                      <a:pt x="14320" y="352"/>
                    </a:cubicBezTo>
                    <a:cubicBezTo>
                      <a:pt x="14228" y="231"/>
                      <a:pt x="14132" y="116"/>
                      <a:pt x="14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7"/>
              <p:cNvSpPr/>
              <p:nvPr/>
            </p:nvSpPr>
            <p:spPr>
              <a:xfrm>
                <a:off x="4765550" y="704525"/>
                <a:ext cx="429800" cy="382375"/>
              </a:xfrm>
              <a:custGeom>
                <a:avLst/>
                <a:gdLst/>
                <a:ahLst/>
                <a:cxnLst/>
                <a:rect l="l" t="t" r="r" b="b"/>
                <a:pathLst>
                  <a:path w="17192" h="15295" extrusionOk="0">
                    <a:moveTo>
                      <a:pt x="8185" y="0"/>
                    </a:moveTo>
                    <a:cubicBezTo>
                      <a:pt x="4421" y="0"/>
                      <a:pt x="1074" y="1871"/>
                      <a:pt x="1" y="5465"/>
                    </a:cubicBezTo>
                    <a:cubicBezTo>
                      <a:pt x="1729" y="8647"/>
                      <a:pt x="5116" y="11034"/>
                      <a:pt x="8729" y="11505"/>
                    </a:cubicBezTo>
                    <a:cubicBezTo>
                      <a:pt x="8993" y="12284"/>
                      <a:pt x="9411" y="13061"/>
                      <a:pt x="9763" y="13802"/>
                    </a:cubicBezTo>
                    <a:cubicBezTo>
                      <a:pt x="10047" y="13256"/>
                      <a:pt x="10602" y="12822"/>
                      <a:pt x="10888" y="12275"/>
                    </a:cubicBezTo>
                    <a:lnTo>
                      <a:pt x="10888" y="12275"/>
                    </a:lnTo>
                    <a:cubicBezTo>
                      <a:pt x="10738" y="13130"/>
                      <a:pt x="10405" y="13609"/>
                      <a:pt x="10074" y="14412"/>
                    </a:cubicBezTo>
                    <a:cubicBezTo>
                      <a:pt x="10259" y="14618"/>
                      <a:pt x="10477" y="14785"/>
                      <a:pt x="10714" y="14918"/>
                    </a:cubicBezTo>
                    <a:cubicBezTo>
                      <a:pt x="10967" y="15060"/>
                      <a:pt x="11244" y="15161"/>
                      <a:pt x="11532" y="15220"/>
                    </a:cubicBezTo>
                    <a:cubicBezTo>
                      <a:pt x="11626" y="15242"/>
                      <a:pt x="11719" y="15258"/>
                      <a:pt x="11816" y="15268"/>
                    </a:cubicBezTo>
                    <a:cubicBezTo>
                      <a:pt x="11880" y="15278"/>
                      <a:pt x="11945" y="15284"/>
                      <a:pt x="12012" y="15286"/>
                    </a:cubicBezTo>
                    <a:lnTo>
                      <a:pt x="12014" y="15286"/>
                    </a:lnTo>
                    <a:cubicBezTo>
                      <a:pt x="12097" y="15292"/>
                      <a:pt x="12180" y="15295"/>
                      <a:pt x="12263" y="15295"/>
                    </a:cubicBezTo>
                    <a:cubicBezTo>
                      <a:pt x="12766" y="15295"/>
                      <a:pt x="13274" y="15186"/>
                      <a:pt x="13730" y="14982"/>
                    </a:cubicBezTo>
                    <a:cubicBezTo>
                      <a:pt x="14761" y="14519"/>
                      <a:pt x="15557" y="13656"/>
                      <a:pt x="16162" y="12694"/>
                    </a:cubicBezTo>
                    <a:cubicBezTo>
                      <a:pt x="16263" y="12534"/>
                      <a:pt x="16358" y="12374"/>
                      <a:pt x="16448" y="12211"/>
                    </a:cubicBezTo>
                    <a:cubicBezTo>
                      <a:pt x="16559" y="12012"/>
                      <a:pt x="16661" y="11810"/>
                      <a:pt x="16759" y="11602"/>
                    </a:cubicBezTo>
                    <a:cubicBezTo>
                      <a:pt x="17040" y="10798"/>
                      <a:pt x="17191" y="9940"/>
                      <a:pt x="17191" y="9048"/>
                    </a:cubicBezTo>
                    <a:cubicBezTo>
                      <a:pt x="17191" y="7898"/>
                      <a:pt x="16938" y="6801"/>
                      <a:pt x="16481" y="5804"/>
                    </a:cubicBezTo>
                    <a:lnTo>
                      <a:pt x="16479" y="5804"/>
                    </a:lnTo>
                    <a:cubicBezTo>
                      <a:pt x="15412" y="2520"/>
                      <a:pt x="12074" y="0"/>
                      <a:pt x="8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7"/>
              <p:cNvSpPr/>
              <p:nvPr/>
            </p:nvSpPr>
            <p:spPr>
              <a:xfrm>
                <a:off x="4792900" y="1017625"/>
                <a:ext cx="127900" cy="127925"/>
              </a:xfrm>
              <a:custGeom>
                <a:avLst/>
                <a:gdLst/>
                <a:ahLst/>
                <a:cxnLst/>
                <a:rect l="l" t="t" r="r" b="b"/>
                <a:pathLst>
                  <a:path w="5116" h="5117" extrusionOk="0">
                    <a:moveTo>
                      <a:pt x="2558" y="1"/>
                    </a:moveTo>
                    <a:cubicBezTo>
                      <a:pt x="1146" y="1"/>
                      <a:pt x="0" y="1146"/>
                      <a:pt x="0" y="2559"/>
                    </a:cubicBezTo>
                    <a:cubicBezTo>
                      <a:pt x="0" y="3971"/>
                      <a:pt x="1146" y="5117"/>
                      <a:pt x="2558" y="5117"/>
                    </a:cubicBezTo>
                    <a:cubicBezTo>
                      <a:pt x="3971" y="5117"/>
                      <a:pt x="5115" y="3971"/>
                      <a:pt x="5115" y="2559"/>
                    </a:cubicBezTo>
                    <a:cubicBezTo>
                      <a:pt x="5115" y="1146"/>
                      <a:pt x="3971" y="1"/>
                      <a:pt x="2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7"/>
              <p:cNvSpPr/>
              <p:nvPr/>
            </p:nvSpPr>
            <p:spPr>
              <a:xfrm>
                <a:off x="4782700" y="970900"/>
                <a:ext cx="35350" cy="41500"/>
              </a:xfrm>
              <a:custGeom>
                <a:avLst/>
                <a:gdLst/>
                <a:ahLst/>
                <a:cxnLst/>
                <a:rect l="l" t="t" r="r" b="b"/>
                <a:pathLst>
                  <a:path w="1414" h="1660" extrusionOk="0">
                    <a:moveTo>
                      <a:pt x="706" y="1"/>
                    </a:moveTo>
                    <a:cubicBezTo>
                      <a:pt x="316" y="1"/>
                      <a:pt x="1" y="373"/>
                      <a:pt x="1" y="830"/>
                    </a:cubicBezTo>
                    <a:cubicBezTo>
                      <a:pt x="1" y="1288"/>
                      <a:pt x="316" y="1660"/>
                      <a:pt x="706" y="1660"/>
                    </a:cubicBezTo>
                    <a:cubicBezTo>
                      <a:pt x="1096" y="1660"/>
                      <a:pt x="1413" y="1288"/>
                      <a:pt x="1413" y="830"/>
                    </a:cubicBezTo>
                    <a:cubicBezTo>
                      <a:pt x="1413" y="373"/>
                      <a:pt x="1096"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7"/>
              <p:cNvSpPr/>
              <p:nvPr/>
            </p:nvSpPr>
            <p:spPr>
              <a:xfrm>
                <a:off x="5006000" y="983225"/>
                <a:ext cx="137375" cy="132350"/>
              </a:xfrm>
              <a:custGeom>
                <a:avLst/>
                <a:gdLst/>
                <a:ahLst/>
                <a:cxnLst/>
                <a:rect l="l" t="t" r="r" b="b"/>
                <a:pathLst>
                  <a:path w="5495" h="5294" extrusionOk="0">
                    <a:moveTo>
                      <a:pt x="3366" y="1"/>
                    </a:moveTo>
                    <a:cubicBezTo>
                      <a:pt x="2951" y="1"/>
                      <a:pt x="2524" y="110"/>
                      <a:pt x="2151" y="290"/>
                    </a:cubicBezTo>
                    <a:cubicBezTo>
                      <a:pt x="1300" y="701"/>
                      <a:pt x="214" y="1777"/>
                      <a:pt x="109" y="2754"/>
                    </a:cubicBezTo>
                    <a:cubicBezTo>
                      <a:pt x="1" y="3737"/>
                      <a:pt x="968" y="5005"/>
                      <a:pt x="1929" y="5241"/>
                    </a:cubicBezTo>
                    <a:cubicBezTo>
                      <a:pt x="2077" y="5277"/>
                      <a:pt x="2229" y="5293"/>
                      <a:pt x="2381" y="5293"/>
                    </a:cubicBezTo>
                    <a:cubicBezTo>
                      <a:pt x="2598" y="5293"/>
                      <a:pt x="2816" y="5261"/>
                      <a:pt x="3026" y="5208"/>
                    </a:cubicBezTo>
                    <a:cubicBezTo>
                      <a:pt x="3900" y="4988"/>
                      <a:pt x="4675" y="4398"/>
                      <a:pt x="5079" y="3607"/>
                    </a:cubicBezTo>
                    <a:cubicBezTo>
                      <a:pt x="5481" y="2818"/>
                      <a:pt x="5494" y="1841"/>
                      <a:pt x="5081" y="1056"/>
                    </a:cubicBezTo>
                    <a:cubicBezTo>
                      <a:pt x="4928" y="764"/>
                      <a:pt x="4716" y="497"/>
                      <a:pt x="4442" y="310"/>
                    </a:cubicBezTo>
                    <a:cubicBezTo>
                      <a:pt x="4126" y="94"/>
                      <a:pt x="3751" y="1"/>
                      <a:pt x="3366" y="1"/>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7"/>
              <p:cNvSpPr/>
              <p:nvPr/>
            </p:nvSpPr>
            <p:spPr>
              <a:xfrm>
                <a:off x="5035525" y="994500"/>
                <a:ext cx="83325" cy="96950"/>
              </a:xfrm>
              <a:custGeom>
                <a:avLst/>
                <a:gdLst/>
                <a:ahLst/>
                <a:cxnLst/>
                <a:rect l="l" t="t" r="r" b="b"/>
                <a:pathLst>
                  <a:path w="3333" h="3878" extrusionOk="0">
                    <a:moveTo>
                      <a:pt x="3012" y="1"/>
                    </a:moveTo>
                    <a:cubicBezTo>
                      <a:pt x="2769" y="1"/>
                      <a:pt x="2500" y="81"/>
                      <a:pt x="2198" y="243"/>
                    </a:cubicBezTo>
                    <a:cubicBezTo>
                      <a:pt x="931" y="918"/>
                      <a:pt x="111" y="2241"/>
                      <a:pt x="3" y="3782"/>
                    </a:cubicBezTo>
                    <a:cubicBezTo>
                      <a:pt x="0" y="3831"/>
                      <a:pt x="37" y="3875"/>
                      <a:pt x="87" y="3878"/>
                    </a:cubicBezTo>
                    <a:lnTo>
                      <a:pt x="93" y="3878"/>
                    </a:lnTo>
                    <a:cubicBezTo>
                      <a:pt x="141" y="3878"/>
                      <a:pt x="180" y="3842"/>
                      <a:pt x="184" y="3794"/>
                    </a:cubicBezTo>
                    <a:cubicBezTo>
                      <a:pt x="286" y="2316"/>
                      <a:pt x="1071" y="1048"/>
                      <a:pt x="2283" y="402"/>
                    </a:cubicBezTo>
                    <a:cubicBezTo>
                      <a:pt x="2560" y="254"/>
                      <a:pt x="2802" y="181"/>
                      <a:pt x="3014" y="181"/>
                    </a:cubicBezTo>
                    <a:cubicBezTo>
                      <a:pt x="3083" y="181"/>
                      <a:pt x="3149" y="189"/>
                      <a:pt x="3212" y="204"/>
                    </a:cubicBezTo>
                    <a:cubicBezTo>
                      <a:pt x="3219" y="206"/>
                      <a:pt x="3227" y="207"/>
                      <a:pt x="3234" y="207"/>
                    </a:cubicBezTo>
                    <a:cubicBezTo>
                      <a:pt x="3274" y="207"/>
                      <a:pt x="3311" y="180"/>
                      <a:pt x="3321" y="139"/>
                    </a:cubicBezTo>
                    <a:cubicBezTo>
                      <a:pt x="3333" y="90"/>
                      <a:pt x="3303" y="41"/>
                      <a:pt x="3255" y="30"/>
                    </a:cubicBezTo>
                    <a:cubicBezTo>
                      <a:pt x="3177" y="10"/>
                      <a:pt x="3096" y="1"/>
                      <a:pt x="3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7"/>
              <p:cNvSpPr/>
              <p:nvPr/>
            </p:nvSpPr>
            <p:spPr>
              <a:xfrm>
                <a:off x="4781350" y="929175"/>
                <a:ext cx="62900" cy="23775"/>
              </a:xfrm>
              <a:custGeom>
                <a:avLst/>
                <a:gdLst/>
                <a:ahLst/>
                <a:cxnLst/>
                <a:rect l="l" t="t" r="r" b="b"/>
                <a:pathLst>
                  <a:path w="2516" h="951" extrusionOk="0">
                    <a:moveTo>
                      <a:pt x="242" y="0"/>
                    </a:moveTo>
                    <a:cubicBezTo>
                      <a:pt x="203" y="0"/>
                      <a:pt x="164" y="1"/>
                      <a:pt x="123" y="3"/>
                    </a:cubicBezTo>
                    <a:lnTo>
                      <a:pt x="121" y="3"/>
                    </a:lnTo>
                    <a:cubicBezTo>
                      <a:pt x="102" y="5"/>
                      <a:pt x="83" y="11"/>
                      <a:pt x="66" y="23"/>
                    </a:cubicBezTo>
                    <a:cubicBezTo>
                      <a:pt x="14" y="56"/>
                      <a:pt x="1" y="126"/>
                      <a:pt x="34" y="178"/>
                    </a:cubicBezTo>
                    <a:cubicBezTo>
                      <a:pt x="168" y="376"/>
                      <a:pt x="342" y="517"/>
                      <a:pt x="529" y="631"/>
                    </a:cubicBezTo>
                    <a:cubicBezTo>
                      <a:pt x="717" y="745"/>
                      <a:pt x="922" y="823"/>
                      <a:pt x="1132" y="875"/>
                    </a:cubicBezTo>
                    <a:cubicBezTo>
                      <a:pt x="1329" y="923"/>
                      <a:pt x="1532" y="951"/>
                      <a:pt x="1736" y="951"/>
                    </a:cubicBezTo>
                    <a:cubicBezTo>
                      <a:pt x="1751" y="951"/>
                      <a:pt x="1765" y="950"/>
                      <a:pt x="1780" y="950"/>
                    </a:cubicBezTo>
                    <a:cubicBezTo>
                      <a:pt x="1999" y="945"/>
                      <a:pt x="2218" y="913"/>
                      <a:pt x="2433" y="826"/>
                    </a:cubicBezTo>
                    <a:cubicBezTo>
                      <a:pt x="2454" y="816"/>
                      <a:pt x="2473" y="800"/>
                      <a:pt x="2486" y="778"/>
                    </a:cubicBezTo>
                    <a:cubicBezTo>
                      <a:pt x="2515" y="726"/>
                      <a:pt x="2497" y="660"/>
                      <a:pt x="2445" y="631"/>
                    </a:cubicBezTo>
                    <a:lnTo>
                      <a:pt x="2443" y="630"/>
                    </a:lnTo>
                    <a:cubicBezTo>
                      <a:pt x="2248" y="519"/>
                      <a:pt x="2060" y="444"/>
                      <a:pt x="1873" y="372"/>
                    </a:cubicBezTo>
                    <a:cubicBezTo>
                      <a:pt x="1687" y="303"/>
                      <a:pt x="1503" y="244"/>
                      <a:pt x="1318" y="188"/>
                    </a:cubicBezTo>
                    <a:cubicBezTo>
                      <a:pt x="1133" y="133"/>
                      <a:pt x="947" y="85"/>
                      <a:pt x="753" y="51"/>
                    </a:cubicBezTo>
                    <a:cubicBezTo>
                      <a:pt x="591" y="23"/>
                      <a:pt x="42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7"/>
              <p:cNvSpPr/>
              <p:nvPr/>
            </p:nvSpPr>
            <p:spPr>
              <a:xfrm>
                <a:off x="4817325" y="1093025"/>
                <a:ext cx="25" cy="25"/>
              </a:xfrm>
              <a:custGeom>
                <a:avLst/>
                <a:gdLst/>
                <a:ahLst/>
                <a:cxnLst/>
                <a:rect l="l" t="t" r="r" b="b"/>
                <a:pathLst>
                  <a:path w="1" h="1" fill="none" extrusionOk="0">
                    <a:moveTo>
                      <a:pt x="1" y="0"/>
                    </a:moveTo>
                    <a:close/>
                  </a:path>
                </a:pathLst>
              </a:custGeom>
              <a:noFill/>
              <a:ln w="350" cap="rnd" cmpd="sng">
                <a:solidFill>
                  <a:srgbClr val="371A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7"/>
              <p:cNvSpPr/>
              <p:nvPr/>
            </p:nvSpPr>
            <p:spPr>
              <a:xfrm>
                <a:off x="4774100" y="1090325"/>
                <a:ext cx="25" cy="25"/>
              </a:xfrm>
              <a:custGeom>
                <a:avLst/>
                <a:gdLst/>
                <a:ahLst/>
                <a:cxnLst/>
                <a:rect l="l" t="t" r="r" b="b"/>
                <a:pathLst>
                  <a:path w="1" h="1" fill="none" extrusionOk="0">
                    <a:moveTo>
                      <a:pt x="0" y="1"/>
                    </a:moveTo>
                    <a:close/>
                  </a:path>
                </a:pathLst>
              </a:custGeom>
              <a:noFill/>
              <a:ln w="350" cap="rnd" cmpd="sng">
                <a:solidFill>
                  <a:srgbClr val="371A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7"/>
              <p:cNvSpPr/>
              <p:nvPr/>
            </p:nvSpPr>
            <p:spPr>
              <a:xfrm>
                <a:off x="5202125" y="679600"/>
                <a:ext cx="159350" cy="145150"/>
              </a:xfrm>
              <a:custGeom>
                <a:avLst/>
                <a:gdLst/>
                <a:ahLst/>
                <a:cxnLst/>
                <a:rect l="l" t="t" r="r" b="b"/>
                <a:pathLst>
                  <a:path w="6374" h="5806" extrusionOk="0">
                    <a:moveTo>
                      <a:pt x="3187" y="1"/>
                    </a:moveTo>
                    <a:cubicBezTo>
                      <a:pt x="2444" y="1"/>
                      <a:pt x="1702" y="284"/>
                      <a:pt x="1135" y="850"/>
                    </a:cubicBezTo>
                    <a:cubicBezTo>
                      <a:pt x="1" y="1984"/>
                      <a:pt x="1" y="3821"/>
                      <a:pt x="1135" y="4955"/>
                    </a:cubicBezTo>
                    <a:cubicBezTo>
                      <a:pt x="1702" y="5522"/>
                      <a:pt x="2444" y="5805"/>
                      <a:pt x="3187" y="5805"/>
                    </a:cubicBezTo>
                    <a:cubicBezTo>
                      <a:pt x="3930" y="5805"/>
                      <a:pt x="4673" y="5522"/>
                      <a:pt x="5240" y="4955"/>
                    </a:cubicBezTo>
                    <a:cubicBezTo>
                      <a:pt x="6373" y="3821"/>
                      <a:pt x="6373" y="1984"/>
                      <a:pt x="5240" y="850"/>
                    </a:cubicBezTo>
                    <a:cubicBezTo>
                      <a:pt x="4673" y="284"/>
                      <a:pt x="3930" y="1"/>
                      <a:pt x="3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7"/>
              <p:cNvSpPr/>
              <p:nvPr/>
            </p:nvSpPr>
            <p:spPr>
              <a:xfrm>
                <a:off x="5242350" y="724725"/>
                <a:ext cx="20900" cy="18450"/>
              </a:xfrm>
              <a:custGeom>
                <a:avLst/>
                <a:gdLst/>
                <a:ahLst/>
                <a:cxnLst/>
                <a:rect l="l" t="t" r="r" b="b"/>
                <a:pathLst>
                  <a:path w="836" h="738" extrusionOk="0">
                    <a:moveTo>
                      <a:pt x="418" y="0"/>
                    </a:moveTo>
                    <a:cubicBezTo>
                      <a:pt x="272" y="0"/>
                      <a:pt x="133" y="88"/>
                      <a:pt x="76" y="231"/>
                    </a:cubicBezTo>
                    <a:cubicBezTo>
                      <a:pt x="0" y="420"/>
                      <a:pt x="92" y="634"/>
                      <a:pt x="281" y="710"/>
                    </a:cubicBezTo>
                    <a:cubicBezTo>
                      <a:pt x="326" y="729"/>
                      <a:pt x="372" y="737"/>
                      <a:pt x="418" y="737"/>
                    </a:cubicBezTo>
                    <a:cubicBezTo>
                      <a:pt x="564" y="737"/>
                      <a:pt x="702" y="649"/>
                      <a:pt x="760" y="505"/>
                    </a:cubicBezTo>
                    <a:cubicBezTo>
                      <a:pt x="836" y="316"/>
                      <a:pt x="744" y="102"/>
                      <a:pt x="555" y="27"/>
                    </a:cubicBezTo>
                    <a:cubicBezTo>
                      <a:pt x="510" y="9"/>
                      <a:pt x="464"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7"/>
              <p:cNvSpPr/>
              <p:nvPr/>
            </p:nvSpPr>
            <p:spPr>
              <a:xfrm>
                <a:off x="5306025" y="750250"/>
                <a:ext cx="20925" cy="18475"/>
              </a:xfrm>
              <a:custGeom>
                <a:avLst/>
                <a:gdLst/>
                <a:ahLst/>
                <a:cxnLst/>
                <a:rect l="l" t="t" r="r" b="b"/>
                <a:pathLst>
                  <a:path w="837" h="739" extrusionOk="0">
                    <a:moveTo>
                      <a:pt x="418" y="1"/>
                    </a:moveTo>
                    <a:cubicBezTo>
                      <a:pt x="272" y="1"/>
                      <a:pt x="133" y="88"/>
                      <a:pt x="76" y="232"/>
                    </a:cubicBezTo>
                    <a:cubicBezTo>
                      <a:pt x="1" y="422"/>
                      <a:pt x="91" y="636"/>
                      <a:pt x="281" y="712"/>
                    </a:cubicBezTo>
                    <a:cubicBezTo>
                      <a:pt x="325" y="730"/>
                      <a:pt x="372" y="738"/>
                      <a:pt x="417" y="738"/>
                    </a:cubicBezTo>
                    <a:cubicBezTo>
                      <a:pt x="564" y="738"/>
                      <a:pt x="702" y="651"/>
                      <a:pt x="760" y="507"/>
                    </a:cubicBezTo>
                    <a:cubicBezTo>
                      <a:pt x="836" y="318"/>
                      <a:pt x="744" y="104"/>
                      <a:pt x="555" y="28"/>
                    </a:cubicBezTo>
                    <a:cubicBezTo>
                      <a:pt x="510" y="9"/>
                      <a:pt x="464" y="1"/>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7"/>
              <p:cNvSpPr/>
              <p:nvPr/>
            </p:nvSpPr>
            <p:spPr>
              <a:xfrm>
                <a:off x="5254025" y="747250"/>
                <a:ext cx="46800" cy="42050"/>
              </a:xfrm>
              <a:custGeom>
                <a:avLst/>
                <a:gdLst/>
                <a:ahLst/>
                <a:cxnLst/>
                <a:rect l="l" t="t" r="r" b="b"/>
                <a:pathLst>
                  <a:path w="1872" h="1682" fill="none" extrusionOk="0">
                    <a:moveTo>
                      <a:pt x="0" y="1111"/>
                    </a:moveTo>
                    <a:cubicBezTo>
                      <a:pt x="0" y="1111"/>
                      <a:pt x="574" y="1"/>
                      <a:pt x="1223" y="240"/>
                    </a:cubicBezTo>
                    <a:cubicBezTo>
                      <a:pt x="1871" y="479"/>
                      <a:pt x="1474" y="1682"/>
                      <a:pt x="1474" y="168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7"/>
              <p:cNvSpPr/>
              <p:nvPr/>
            </p:nvSpPr>
            <p:spPr>
              <a:xfrm>
                <a:off x="4636900" y="603450"/>
                <a:ext cx="159325" cy="145175"/>
              </a:xfrm>
              <a:custGeom>
                <a:avLst/>
                <a:gdLst/>
                <a:ahLst/>
                <a:cxnLst/>
                <a:rect l="l" t="t" r="r" b="b"/>
                <a:pathLst>
                  <a:path w="6373" h="5807" extrusionOk="0">
                    <a:moveTo>
                      <a:pt x="3186" y="1"/>
                    </a:moveTo>
                    <a:cubicBezTo>
                      <a:pt x="2444" y="1"/>
                      <a:pt x="1701" y="284"/>
                      <a:pt x="1134" y="851"/>
                    </a:cubicBezTo>
                    <a:cubicBezTo>
                      <a:pt x="0" y="1985"/>
                      <a:pt x="0" y="3822"/>
                      <a:pt x="1134" y="4956"/>
                    </a:cubicBezTo>
                    <a:cubicBezTo>
                      <a:pt x="1701" y="5523"/>
                      <a:pt x="2444" y="5806"/>
                      <a:pt x="3186" y="5806"/>
                    </a:cubicBezTo>
                    <a:cubicBezTo>
                      <a:pt x="3929" y="5806"/>
                      <a:pt x="4672" y="5523"/>
                      <a:pt x="5239" y="4956"/>
                    </a:cubicBezTo>
                    <a:cubicBezTo>
                      <a:pt x="6372" y="3822"/>
                      <a:pt x="6372" y="1985"/>
                      <a:pt x="5239" y="851"/>
                    </a:cubicBezTo>
                    <a:cubicBezTo>
                      <a:pt x="4672" y="284"/>
                      <a:pt x="3929" y="1"/>
                      <a:pt x="3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7"/>
              <p:cNvSpPr/>
              <p:nvPr/>
            </p:nvSpPr>
            <p:spPr>
              <a:xfrm>
                <a:off x="4672200" y="668575"/>
                <a:ext cx="20300" cy="18450"/>
              </a:xfrm>
              <a:custGeom>
                <a:avLst/>
                <a:gdLst/>
                <a:ahLst/>
                <a:cxnLst/>
                <a:rect l="l" t="t" r="r" b="b"/>
                <a:pathLst>
                  <a:path w="812" h="738" extrusionOk="0">
                    <a:moveTo>
                      <a:pt x="407" y="1"/>
                    </a:moveTo>
                    <a:cubicBezTo>
                      <a:pt x="379" y="1"/>
                      <a:pt x="351" y="4"/>
                      <a:pt x="322" y="11"/>
                    </a:cubicBezTo>
                    <a:cubicBezTo>
                      <a:pt x="123" y="57"/>
                      <a:pt x="1" y="256"/>
                      <a:pt x="47" y="453"/>
                    </a:cubicBezTo>
                    <a:cubicBezTo>
                      <a:pt x="87" y="624"/>
                      <a:pt x="239" y="738"/>
                      <a:pt x="406" y="738"/>
                    </a:cubicBezTo>
                    <a:cubicBezTo>
                      <a:pt x="434" y="738"/>
                      <a:pt x="463" y="735"/>
                      <a:pt x="491" y="728"/>
                    </a:cubicBezTo>
                    <a:cubicBezTo>
                      <a:pt x="689" y="682"/>
                      <a:pt x="811" y="483"/>
                      <a:pt x="765" y="285"/>
                    </a:cubicBezTo>
                    <a:cubicBezTo>
                      <a:pt x="725" y="115"/>
                      <a:pt x="574"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7"/>
              <p:cNvSpPr/>
              <p:nvPr/>
            </p:nvSpPr>
            <p:spPr>
              <a:xfrm>
                <a:off x="4739000" y="652900"/>
                <a:ext cx="20300" cy="18450"/>
              </a:xfrm>
              <a:custGeom>
                <a:avLst/>
                <a:gdLst/>
                <a:ahLst/>
                <a:cxnLst/>
                <a:rect l="l" t="t" r="r" b="b"/>
                <a:pathLst>
                  <a:path w="812" h="738" extrusionOk="0">
                    <a:moveTo>
                      <a:pt x="407" y="0"/>
                    </a:moveTo>
                    <a:cubicBezTo>
                      <a:pt x="379" y="0"/>
                      <a:pt x="350" y="3"/>
                      <a:pt x="322" y="10"/>
                    </a:cubicBezTo>
                    <a:cubicBezTo>
                      <a:pt x="124" y="57"/>
                      <a:pt x="1" y="255"/>
                      <a:pt x="47" y="453"/>
                    </a:cubicBezTo>
                    <a:cubicBezTo>
                      <a:pt x="87" y="623"/>
                      <a:pt x="239" y="737"/>
                      <a:pt x="406" y="737"/>
                    </a:cubicBezTo>
                    <a:cubicBezTo>
                      <a:pt x="434" y="737"/>
                      <a:pt x="462" y="734"/>
                      <a:pt x="490" y="727"/>
                    </a:cubicBezTo>
                    <a:cubicBezTo>
                      <a:pt x="689" y="681"/>
                      <a:pt x="811" y="482"/>
                      <a:pt x="765" y="285"/>
                    </a:cubicBezTo>
                    <a:cubicBezTo>
                      <a:pt x="725" y="115"/>
                      <a:pt x="574"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7"/>
              <p:cNvSpPr/>
              <p:nvPr/>
            </p:nvSpPr>
            <p:spPr>
              <a:xfrm>
                <a:off x="4702750" y="670900"/>
                <a:ext cx="42600" cy="39850"/>
              </a:xfrm>
              <a:custGeom>
                <a:avLst/>
                <a:gdLst/>
                <a:ahLst/>
                <a:cxnLst/>
                <a:rect l="l" t="t" r="r" b="b"/>
                <a:pathLst>
                  <a:path w="1704" h="1594" fill="none" extrusionOk="0">
                    <a:moveTo>
                      <a:pt x="169" y="1593"/>
                    </a:moveTo>
                    <a:cubicBezTo>
                      <a:pt x="169" y="1593"/>
                      <a:pt x="0" y="355"/>
                      <a:pt x="669" y="178"/>
                    </a:cubicBezTo>
                    <a:cubicBezTo>
                      <a:pt x="1337" y="0"/>
                      <a:pt x="1704" y="1213"/>
                      <a:pt x="1704" y="121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7"/>
              <p:cNvSpPr/>
              <p:nvPr/>
            </p:nvSpPr>
            <p:spPr>
              <a:xfrm>
                <a:off x="5091600" y="559175"/>
                <a:ext cx="143125" cy="12122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7"/>
              <p:cNvSpPr/>
              <p:nvPr/>
            </p:nvSpPr>
            <p:spPr>
              <a:xfrm>
                <a:off x="5053600" y="511625"/>
                <a:ext cx="75775" cy="167300"/>
              </a:xfrm>
              <a:custGeom>
                <a:avLst/>
                <a:gdLst/>
                <a:ahLst/>
                <a:cxnLst/>
                <a:rect l="l" t="t" r="r" b="b"/>
                <a:pathLst>
                  <a:path w="3031" h="6692" extrusionOk="0">
                    <a:moveTo>
                      <a:pt x="1137" y="1"/>
                    </a:moveTo>
                    <a:lnTo>
                      <a:pt x="278" y="2518"/>
                    </a:lnTo>
                    <a:lnTo>
                      <a:pt x="1" y="3343"/>
                    </a:lnTo>
                    <a:lnTo>
                      <a:pt x="1110" y="3889"/>
                    </a:lnTo>
                    <a:lnTo>
                      <a:pt x="271" y="6691"/>
                    </a:lnTo>
                    <a:lnTo>
                      <a:pt x="2433" y="3657"/>
                    </a:lnTo>
                    <a:lnTo>
                      <a:pt x="1484" y="3137"/>
                    </a:lnTo>
                    <a:lnTo>
                      <a:pt x="3030" y="814"/>
                    </a:lnTo>
                    <a:lnTo>
                      <a:pt x="1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7"/>
              <p:cNvSpPr/>
              <p:nvPr/>
            </p:nvSpPr>
            <p:spPr>
              <a:xfrm>
                <a:off x="4644925" y="1161675"/>
                <a:ext cx="85400" cy="85400"/>
              </a:xfrm>
              <a:custGeom>
                <a:avLst/>
                <a:gdLst/>
                <a:ahLst/>
                <a:cxnLst/>
                <a:rect l="l" t="t" r="r" b="b"/>
                <a:pathLst>
                  <a:path w="3416" h="3416" extrusionOk="0">
                    <a:moveTo>
                      <a:pt x="1708" y="0"/>
                    </a:moveTo>
                    <a:lnTo>
                      <a:pt x="1294" y="1294"/>
                    </a:lnTo>
                    <a:lnTo>
                      <a:pt x="0" y="1708"/>
                    </a:lnTo>
                    <a:lnTo>
                      <a:pt x="1294" y="2121"/>
                    </a:lnTo>
                    <a:lnTo>
                      <a:pt x="1708" y="3415"/>
                    </a:lnTo>
                    <a:lnTo>
                      <a:pt x="2121" y="2121"/>
                    </a:lnTo>
                    <a:lnTo>
                      <a:pt x="3415" y="1708"/>
                    </a:lnTo>
                    <a:lnTo>
                      <a:pt x="2121" y="1294"/>
                    </a:lnTo>
                    <a:lnTo>
                      <a:pt x="17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7"/>
              <p:cNvSpPr/>
              <p:nvPr/>
            </p:nvSpPr>
            <p:spPr>
              <a:xfrm>
                <a:off x="4765975" y="518325"/>
                <a:ext cx="85400" cy="85400"/>
              </a:xfrm>
              <a:custGeom>
                <a:avLst/>
                <a:gdLst/>
                <a:ahLst/>
                <a:cxnLst/>
                <a:rect l="l" t="t" r="r" b="b"/>
                <a:pathLst>
                  <a:path w="3416" h="3416" extrusionOk="0">
                    <a:moveTo>
                      <a:pt x="1708" y="0"/>
                    </a:moveTo>
                    <a:lnTo>
                      <a:pt x="1294" y="1295"/>
                    </a:lnTo>
                    <a:lnTo>
                      <a:pt x="1" y="1708"/>
                    </a:lnTo>
                    <a:lnTo>
                      <a:pt x="1294" y="2122"/>
                    </a:lnTo>
                    <a:lnTo>
                      <a:pt x="1708" y="3415"/>
                    </a:lnTo>
                    <a:lnTo>
                      <a:pt x="2121" y="2122"/>
                    </a:lnTo>
                    <a:lnTo>
                      <a:pt x="3416" y="1708"/>
                    </a:lnTo>
                    <a:lnTo>
                      <a:pt x="2121" y="1295"/>
                    </a:lnTo>
                    <a:lnTo>
                      <a:pt x="17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7"/>
              <p:cNvSpPr/>
              <p:nvPr/>
            </p:nvSpPr>
            <p:spPr>
              <a:xfrm>
                <a:off x="5283250" y="957425"/>
                <a:ext cx="85400" cy="85400"/>
              </a:xfrm>
              <a:custGeom>
                <a:avLst/>
                <a:gdLst/>
                <a:ahLst/>
                <a:cxnLst/>
                <a:rect l="l" t="t" r="r" b="b"/>
                <a:pathLst>
                  <a:path w="3416" h="3416" extrusionOk="0">
                    <a:moveTo>
                      <a:pt x="1708" y="1"/>
                    </a:moveTo>
                    <a:lnTo>
                      <a:pt x="1295" y="1295"/>
                    </a:lnTo>
                    <a:lnTo>
                      <a:pt x="1" y="1708"/>
                    </a:lnTo>
                    <a:lnTo>
                      <a:pt x="1295" y="2122"/>
                    </a:lnTo>
                    <a:lnTo>
                      <a:pt x="1708" y="3416"/>
                    </a:lnTo>
                    <a:lnTo>
                      <a:pt x="2122" y="2122"/>
                    </a:lnTo>
                    <a:lnTo>
                      <a:pt x="3416" y="1708"/>
                    </a:lnTo>
                    <a:lnTo>
                      <a:pt x="2122" y="1295"/>
                    </a:lnTo>
                    <a:lnTo>
                      <a:pt x="1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7"/>
              <p:cNvSpPr/>
              <p:nvPr/>
            </p:nvSpPr>
            <p:spPr>
              <a:xfrm>
                <a:off x="5245000" y="1190300"/>
                <a:ext cx="85400" cy="85400"/>
              </a:xfrm>
              <a:custGeom>
                <a:avLst/>
                <a:gdLst/>
                <a:ahLst/>
                <a:cxnLst/>
                <a:rect l="l" t="t" r="r" b="b"/>
                <a:pathLst>
                  <a:path w="3416" h="3416" extrusionOk="0">
                    <a:moveTo>
                      <a:pt x="1708" y="1"/>
                    </a:moveTo>
                    <a:lnTo>
                      <a:pt x="1295" y="1294"/>
                    </a:lnTo>
                    <a:lnTo>
                      <a:pt x="1" y="1708"/>
                    </a:lnTo>
                    <a:lnTo>
                      <a:pt x="1295" y="2122"/>
                    </a:lnTo>
                    <a:lnTo>
                      <a:pt x="1708" y="3416"/>
                    </a:lnTo>
                    <a:lnTo>
                      <a:pt x="2122" y="2122"/>
                    </a:lnTo>
                    <a:lnTo>
                      <a:pt x="3416" y="1708"/>
                    </a:lnTo>
                    <a:lnTo>
                      <a:pt x="2122" y="1294"/>
                    </a:lnTo>
                    <a:lnTo>
                      <a:pt x="1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5" name="Google Shape;545;p27"/>
            <p:cNvSpPr/>
            <p:nvPr/>
          </p:nvSpPr>
          <p:spPr>
            <a:xfrm flipH="1">
              <a:off x="4746800" y="914975"/>
              <a:ext cx="62875" cy="18575"/>
            </a:xfrm>
            <a:custGeom>
              <a:avLst/>
              <a:gdLst/>
              <a:ahLst/>
              <a:cxnLst/>
              <a:rect l="l" t="t" r="r" b="b"/>
              <a:pathLst>
                <a:path w="2515" h="743" extrusionOk="0">
                  <a:moveTo>
                    <a:pt x="2427" y="0"/>
                  </a:moveTo>
                  <a:cubicBezTo>
                    <a:pt x="1603" y="0"/>
                    <a:pt x="787" y="207"/>
                    <a:pt x="47" y="611"/>
                  </a:cubicBezTo>
                  <a:cubicBezTo>
                    <a:pt x="13" y="630"/>
                    <a:pt x="0" y="673"/>
                    <a:pt x="19" y="707"/>
                  </a:cubicBezTo>
                  <a:cubicBezTo>
                    <a:pt x="32" y="730"/>
                    <a:pt x="56" y="743"/>
                    <a:pt x="81" y="743"/>
                  </a:cubicBezTo>
                  <a:cubicBezTo>
                    <a:pt x="92" y="743"/>
                    <a:pt x="104" y="741"/>
                    <a:pt x="115" y="735"/>
                  </a:cubicBezTo>
                  <a:cubicBezTo>
                    <a:pt x="835" y="344"/>
                    <a:pt x="1629" y="142"/>
                    <a:pt x="2430" y="142"/>
                  </a:cubicBezTo>
                  <a:cubicBezTo>
                    <a:pt x="2458" y="142"/>
                    <a:pt x="2486" y="142"/>
                    <a:pt x="2515" y="143"/>
                  </a:cubicBezTo>
                  <a:cubicBezTo>
                    <a:pt x="2515" y="96"/>
                    <a:pt x="2515" y="49"/>
                    <a:pt x="2513" y="1"/>
                  </a:cubicBezTo>
                  <a:cubicBezTo>
                    <a:pt x="2484" y="1"/>
                    <a:pt x="245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59298519"/>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3734031010"/>
      </p:ext>
    </p:extLst>
  </p:cSld>
  <p:clrMapOvr>
    <a:masterClrMapping/>
  </p:clrMapOvr>
  <p:transition>
    <p:randomBar dir="vert"/>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078535"/>
      </p:ext>
    </p:extLst>
  </p:cSld>
  <p:clrMapOvr>
    <a:masterClrMapping/>
  </p:clrMapOvr>
  <p:transition>
    <p:randomBar dir="vert"/>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userDrawn="1">
  <p:cSld name="1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3323118914"/>
      </p:ext>
    </p:extLst>
  </p:cSld>
  <p:clrMapOvr>
    <a:masterClrMapping/>
  </p:clrMapOvr>
  <p:transition>
    <p:randomBar dir="vert"/>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6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525293"/>
      </p:ext>
    </p:extLst>
  </p:cSld>
  <p:clrMapOvr>
    <a:masterClrMapping/>
  </p:clrMapOvr>
  <p:transition>
    <p:randomBar dir="vert"/>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userDrawn="1">
  <p:cSld name="1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872934234"/>
      </p:ext>
    </p:extLst>
  </p:cSld>
  <p:clrMapOvr>
    <a:masterClrMapping/>
  </p:clrMapOvr>
  <p:transition>
    <p:randomBar dir="vert"/>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6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42235"/>
      </p:ext>
    </p:extLst>
  </p:cSld>
  <p:clrMapOvr>
    <a:masterClrMapping/>
  </p:clrMapOvr>
  <p:transition>
    <p:randomBar dir="vert"/>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userDrawn="1">
  <p:cSld name="1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1639107530"/>
      </p:ext>
    </p:extLst>
  </p:cSld>
  <p:clrMapOvr>
    <a:masterClrMapping/>
  </p:clrMapOvr>
  <p:transition>
    <p:randomBar dir="vert"/>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6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113298"/>
      </p:ext>
    </p:extLst>
  </p:cSld>
  <p:clrMapOvr>
    <a:masterClrMapping/>
  </p:clrMapOvr>
  <p:transition>
    <p:randomBar dir="vert"/>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1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260207645"/>
      </p:ext>
    </p:extLst>
  </p:cSld>
  <p:clrMapOvr>
    <a:masterClrMapping/>
  </p:clrMapOvr>
  <p:transition>
    <p:randomBar dir="vert"/>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6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921157"/>
      </p:ext>
    </p:extLst>
  </p:cSld>
  <p:clrMapOvr>
    <a:masterClrMapping/>
  </p:clrMapOvr>
  <p:transition>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2AE13-B6E3-4A4E-87D0-D0DE71DC61A6}"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8C212-C4C5-41BD-B91A-F87495AE1B5C}" type="slidenum">
              <a:rPr lang="en-US" smtClean="0"/>
              <a:t>‹#›</a:t>
            </a:fld>
            <a:endParaRPr lang="en-US"/>
          </a:p>
        </p:txBody>
      </p:sp>
    </p:spTree>
    <p:extLst>
      <p:ext uri="{BB962C8B-B14F-4D97-AF65-F5344CB8AC3E}">
        <p14:creationId xmlns:p14="http://schemas.microsoft.com/office/powerpoint/2010/main" val="2917528488"/>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preserve="1" userDrawn="1">
  <p:cSld name="17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394727"/>
      </p:ext>
    </p:extLst>
  </p:cSld>
  <p:clrMapOvr>
    <a:masterClrMapping/>
  </p:clrMapOvr>
  <p:transition>
    <p:randomBar dir="vert"/>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17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7978613"/>
      </p:ext>
    </p:extLst>
  </p:cSld>
  <p:clrMapOvr>
    <a:masterClrMapping/>
  </p:clrMapOvr>
  <p:transition>
    <p:randomBar dir="vert"/>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178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1427646"/>
      </p:ext>
    </p:extLst>
  </p:cSld>
  <p:clrMapOvr>
    <a:masterClrMapping/>
  </p:clrMapOvr>
  <p:transition>
    <p:randomBar dir="vert"/>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179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98834959"/>
      </p:ext>
    </p:extLst>
  </p:cSld>
  <p:clrMapOvr>
    <a:masterClrMapping/>
  </p:clrMapOvr>
  <p:transition>
    <p:randomBar dir="vert"/>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180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0637348"/>
      </p:ext>
    </p:extLst>
  </p:cSld>
  <p:clrMapOvr>
    <a:masterClrMapping/>
  </p:clrMapOvr>
  <p:transition>
    <p:randomBar dir="vert"/>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18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67887392"/>
      </p:ext>
    </p:extLst>
  </p:cSld>
  <p:clrMapOvr>
    <a:masterClrMapping/>
  </p:clrMapOvr>
  <p:transition>
    <p:randomBar dir="vert"/>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18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51997422"/>
      </p:ext>
    </p:extLst>
  </p:cSld>
  <p:clrMapOvr>
    <a:masterClrMapping/>
  </p:clrMapOvr>
  <p:transition>
    <p:randomBar dir="vert"/>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userDrawn="1">
  <p:cSld name="1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861221633"/>
      </p:ext>
    </p:extLst>
  </p:cSld>
  <p:clrMapOvr>
    <a:masterClrMapping/>
  </p:clrMapOvr>
  <p:transition>
    <p:randomBar dir="vert"/>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7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914512"/>
      </p:ext>
    </p:extLst>
  </p:cSld>
  <p:clrMapOvr>
    <a:masterClrMapping/>
  </p:clrMapOvr>
  <p:transition>
    <p:randomBar dir="vert"/>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userDrawn="1">
  <p:cSld name="1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369643351"/>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8"/>
        <p:cNvGrpSpPr/>
        <p:nvPr/>
      </p:nvGrpSpPr>
      <p:grpSpPr>
        <a:xfrm>
          <a:off x="0" y="0"/>
          <a:ext cx="0" cy="0"/>
          <a:chOff x="0" y="0"/>
          <a:chExt cx="0" cy="0"/>
        </a:xfrm>
      </p:grpSpPr>
      <p:sp>
        <p:nvSpPr>
          <p:cNvPr id="199" name="Google Shape;199;p13"/>
          <p:cNvSpPr/>
          <p:nvPr/>
        </p:nvSpPr>
        <p:spPr>
          <a:xfrm>
            <a:off x="8290267" y="202131"/>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269993" y="778947"/>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3"/>
          <p:cNvSpPr txBox="1">
            <a:spLocks noGrp="1"/>
          </p:cNvSpPr>
          <p:nvPr>
            <p:ph type="title"/>
          </p:nvPr>
        </p:nvSpPr>
        <p:spPr>
          <a:xfrm>
            <a:off x="2021331" y="2276867"/>
            <a:ext cx="36416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02" name="Google Shape;202;p13"/>
          <p:cNvSpPr txBox="1">
            <a:spLocks noGrp="1"/>
          </p:cNvSpPr>
          <p:nvPr>
            <p:ph type="subTitle" idx="1"/>
          </p:nvPr>
        </p:nvSpPr>
        <p:spPr>
          <a:xfrm>
            <a:off x="2020531" y="3097400"/>
            <a:ext cx="3643200" cy="6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203" name="Google Shape;203;p13"/>
          <p:cNvSpPr txBox="1">
            <a:spLocks noGrp="1"/>
          </p:cNvSpPr>
          <p:nvPr>
            <p:ph type="title" idx="2" hasCustomPrompt="1"/>
          </p:nvPr>
        </p:nvSpPr>
        <p:spPr>
          <a:xfrm rot="3202">
            <a:off x="1030937" y="4492185"/>
            <a:ext cx="858800" cy="6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4" name="Google Shape;204;p13"/>
          <p:cNvSpPr txBox="1">
            <a:spLocks noGrp="1"/>
          </p:cNvSpPr>
          <p:nvPr>
            <p:ph type="title" idx="3" hasCustomPrompt="1"/>
          </p:nvPr>
        </p:nvSpPr>
        <p:spPr>
          <a:xfrm>
            <a:off x="10276949" y="2343267"/>
            <a:ext cx="858800" cy="6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5" name="Google Shape;205;p13"/>
          <p:cNvSpPr txBox="1">
            <a:spLocks noGrp="1"/>
          </p:cNvSpPr>
          <p:nvPr>
            <p:ph type="title" idx="4"/>
          </p:nvPr>
        </p:nvSpPr>
        <p:spPr>
          <a:xfrm>
            <a:off x="2021331" y="4411249"/>
            <a:ext cx="36416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06" name="Google Shape;206;p13"/>
          <p:cNvSpPr txBox="1">
            <a:spLocks noGrp="1"/>
          </p:cNvSpPr>
          <p:nvPr>
            <p:ph type="subTitle" idx="5"/>
          </p:nvPr>
        </p:nvSpPr>
        <p:spPr>
          <a:xfrm>
            <a:off x="2019331" y="5209433"/>
            <a:ext cx="36456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207" name="Google Shape;207;p13"/>
          <p:cNvSpPr txBox="1">
            <a:spLocks noGrp="1"/>
          </p:cNvSpPr>
          <p:nvPr>
            <p:ph type="title" idx="6"/>
          </p:nvPr>
        </p:nvSpPr>
        <p:spPr>
          <a:xfrm>
            <a:off x="6527855" y="4411253"/>
            <a:ext cx="3644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8" name="Google Shape;208;p13"/>
          <p:cNvSpPr txBox="1">
            <a:spLocks noGrp="1"/>
          </p:cNvSpPr>
          <p:nvPr>
            <p:ph type="subTitle" idx="7"/>
          </p:nvPr>
        </p:nvSpPr>
        <p:spPr>
          <a:xfrm>
            <a:off x="6527455" y="5209417"/>
            <a:ext cx="36456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09" name="Google Shape;209;p13"/>
          <p:cNvSpPr txBox="1">
            <a:spLocks noGrp="1"/>
          </p:cNvSpPr>
          <p:nvPr>
            <p:ph type="title" idx="8"/>
          </p:nvPr>
        </p:nvSpPr>
        <p:spPr>
          <a:xfrm>
            <a:off x="6527855" y="2276853"/>
            <a:ext cx="3644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10" name="Google Shape;210;p13"/>
          <p:cNvSpPr txBox="1">
            <a:spLocks noGrp="1"/>
          </p:cNvSpPr>
          <p:nvPr>
            <p:ph type="subTitle" idx="9"/>
          </p:nvPr>
        </p:nvSpPr>
        <p:spPr>
          <a:xfrm>
            <a:off x="6527455" y="3099984"/>
            <a:ext cx="36456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11" name="Google Shape;211;p13"/>
          <p:cNvSpPr txBox="1">
            <a:spLocks noGrp="1"/>
          </p:cNvSpPr>
          <p:nvPr>
            <p:ph type="title" idx="13" hasCustomPrompt="1"/>
          </p:nvPr>
        </p:nvSpPr>
        <p:spPr>
          <a:xfrm rot="3201">
            <a:off x="1030765" y="2343467"/>
            <a:ext cx="859200" cy="65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12" name="Google Shape;212;p13"/>
          <p:cNvSpPr txBox="1">
            <a:spLocks noGrp="1"/>
          </p:cNvSpPr>
          <p:nvPr>
            <p:ph type="title" idx="14" hasCustomPrompt="1"/>
          </p:nvPr>
        </p:nvSpPr>
        <p:spPr>
          <a:xfrm rot="1601">
            <a:off x="10276952" y="4492185"/>
            <a:ext cx="858800" cy="6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13" name="Google Shape;213;p13"/>
          <p:cNvSpPr txBox="1">
            <a:spLocks noGrp="1"/>
          </p:cNvSpPr>
          <p:nvPr>
            <p:ph type="title" idx="15"/>
          </p:nvPr>
        </p:nvSpPr>
        <p:spPr>
          <a:xfrm>
            <a:off x="2901567"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14" name="Google Shape;214;p13"/>
          <p:cNvSpPr/>
          <p:nvPr/>
        </p:nvSpPr>
        <p:spPr>
          <a:xfrm>
            <a:off x="9290437" y="395566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669510" y="3791551"/>
            <a:ext cx="1322245" cy="576751"/>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575336" y="5302856"/>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5522920" y="6138001"/>
            <a:ext cx="1477056" cy="576800"/>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4995736" y="5873596"/>
            <a:ext cx="634921" cy="36331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11021183" y="1572267"/>
            <a:ext cx="634949" cy="528348"/>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3"/>
          <p:cNvSpPr/>
          <p:nvPr/>
        </p:nvSpPr>
        <p:spPr>
          <a:xfrm rot="-941668">
            <a:off x="11368521" y="20450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3"/>
          <p:cNvSpPr/>
          <p:nvPr/>
        </p:nvSpPr>
        <p:spPr>
          <a:xfrm rot="-941668">
            <a:off x="11368521" y="61681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3"/>
          <p:cNvSpPr/>
          <p:nvPr/>
        </p:nvSpPr>
        <p:spPr>
          <a:xfrm rot="505091">
            <a:off x="637194" y="4190853"/>
            <a:ext cx="156149" cy="1561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3"/>
          <p:cNvSpPr/>
          <p:nvPr/>
        </p:nvSpPr>
        <p:spPr>
          <a:xfrm rot="505449">
            <a:off x="11552804" y="4608575"/>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3"/>
          <p:cNvSpPr/>
          <p:nvPr/>
        </p:nvSpPr>
        <p:spPr>
          <a:xfrm rot="-1991404">
            <a:off x="11096449" y="6023182"/>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3"/>
          <p:cNvSpPr/>
          <p:nvPr/>
        </p:nvSpPr>
        <p:spPr>
          <a:xfrm rot="-4281277">
            <a:off x="286563" y="5940452"/>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3"/>
          <p:cNvSpPr/>
          <p:nvPr/>
        </p:nvSpPr>
        <p:spPr>
          <a:xfrm rot="-1365066">
            <a:off x="5177644" y="618147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3"/>
          <p:cNvSpPr/>
          <p:nvPr/>
        </p:nvSpPr>
        <p:spPr>
          <a:xfrm rot="-2138645">
            <a:off x="11575464" y="21007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3"/>
          <p:cNvSpPr/>
          <p:nvPr/>
        </p:nvSpPr>
        <p:spPr>
          <a:xfrm rot="-4730207">
            <a:off x="712362" y="1250668"/>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1687085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7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368691"/>
      </p:ext>
    </p:extLst>
  </p:cSld>
  <p:clrMapOvr>
    <a:masterClrMapping/>
  </p:clrMapOvr>
  <p:transition>
    <p:randomBar dir="vert"/>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userDrawn="1">
  <p:cSld name="1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3168929104"/>
      </p:ext>
    </p:extLst>
  </p:cSld>
  <p:clrMapOvr>
    <a:masterClrMapping/>
  </p:clrMapOvr>
  <p:transition>
    <p:randomBar dir="vert"/>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7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760671"/>
      </p:ext>
    </p:extLst>
  </p:cSld>
  <p:clrMapOvr>
    <a:masterClrMapping/>
  </p:clrMapOvr>
  <p:transition>
    <p:randomBar dir="vert"/>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userDrawn="1">
  <p:cSld name="1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693405862"/>
      </p:ext>
    </p:extLst>
  </p:cSld>
  <p:clrMapOvr>
    <a:masterClrMapping/>
  </p:clrMapOvr>
  <p:transition>
    <p:randomBar dir="vert"/>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7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744573"/>
      </p:ext>
    </p:extLst>
  </p:cSld>
  <p:clrMapOvr>
    <a:masterClrMapping/>
  </p:clrMapOvr>
  <p:transition>
    <p:randomBar dir="vert"/>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userDrawn="1">
  <p:cSld name="1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557792068"/>
      </p:ext>
    </p:extLst>
  </p:cSld>
  <p:clrMapOvr>
    <a:masterClrMapping/>
  </p:clrMapOvr>
  <p:transition>
    <p:randomBar dir="vert"/>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7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173145"/>
      </p:ext>
    </p:extLst>
  </p:cSld>
  <p:clrMapOvr>
    <a:masterClrMapping/>
  </p:clrMapOvr>
  <p:transition>
    <p:randomBar dir="vert"/>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rPr>
              <a:pPr defTabSz="914400"/>
              <a:t>2022/9/12</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507951001"/>
      </p:ext>
    </p:extLst>
  </p:cSld>
  <p:clrMapOvr>
    <a:masterClrMapping/>
  </p:clrMapOvr>
  <p:transition>
    <p:randomBar dir="vert"/>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userDrawn="1">
  <p:cSld name="1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mn-cs"/>
              </a:defRPr>
            </a:lvl1pPr>
          </a:lstStyle>
          <a:p>
            <a:pPr defTabSz="914400">
              <a:defRPr/>
            </a:pPr>
            <a:fld id="{0C6303A0-9065-42AF-906A-DE1E800FE257}"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mn-cs"/>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mn-cs"/>
              </a:defRPr>
            </a:lvl1pPr>
          </a:lstStyle>
          <a:p>
            <a:pPr defTabSz="914400">
              <a:defRPr/>
            </a:pPr>
            <a:fld id="{2AD3D7CA-7BD8-4738-B6AB-718737AA462A}" type="slidenum">
              <a:rPr lang="zh-CN" altLang="en-US"/>
              <a:pPr defTabSz="914400">
                <a:defRPr/>
              </a:pPr>
              <a:t>‹#›</a:t>
            </a:fld>
            <a:endParaRPr lang="zh-CN" altLang="en-US"/>
          </a:p>
        </p:txBody>
      </p:sp>
    </p:spTree>
    <p:extLst>
      <p:ext uri="{BB962C8B-B14F-4D97-AF65-F5344CB8AC3E}">
        <p14:creationId xmlns:p14="http://schemas.microsoft.com/office/powerpoint/2010/main" val="3964641393"/>
      </p:ext>
    </p:extLst>
  </p:cSld>
  <p:clrMapOvr>
    <a:masterClrMapping/>
  </p:clrMapOvr>
  <p:transition>
    <p:randomBar dir="vert"/>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499505"/>
      </p:ext>
    </p:extLst>
  </p:cSld>
  <p:clrMapOvr>
    <a:masterClrMapping/>
  </p:clrMapOvr>
  <p:transition>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45720997"/>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28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851204"/>
      </p:ext>
    </p:extLst>
  </p:cSld>
  <p:clrMapOvr>
    <a:masterClrMapping/>
  </p:clrMapOvr>
  <p:transition>
    <p:randomBar dir="vert"/>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1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028484"/>
      </p:ext>
    </p:extLst>
  </p:cSld>
  <p:clrMapOvr>
    <a:masterClrMapping/>
  </p:clrMapOvr>
  <p:transition>
    <p:randomBar dir="vert"/>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userDrawn="1">
  <p:cSld name="1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3ACFC516-0EBD-4852-9DFD-FFC809B16810}"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855DB59F-0B7A-4009-ADD8-CBB6E0E22669}" type="slidenum">
              <a:rPr lang="zh-CN" altLang="en-US"/>
              <a:pPr defTabSz="914400">
                <a:defRPr/>
              </a:pPr>
              <a:t>‹#›</a:t>
            </a:fld>
            <a:endParaRPr lang="zh-CN" altLang="en-US"/>
          </a:p>
        </p:txBody>
      </p:sp>
    </p:spTree>
    <p:extLst>
      <p:ext uri="{BB962C8B-B14F-4D97-AF65-F5344CB8AC3E}">
        <p14:creationId xmlns:p14="http://schemas.microsoft.com/office/powerpoint/2010/main" val="2826238458"/>
      </p:ext>
    </p:extLst>
  </p:cSld>
  <p:clrMapOvr>
    <a:masterClrMapping/>
  </p:clrMapOvr>
  <p:transition>
    <p:randomBar dir="vert"/>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userDrawn="1">
  <p:cSld name="1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632356355"/>
      </p:ext>
    </p:extLst>
  </p:cSld>
  <p:clrMapOvr>
    <a:masterClrMapping/>
  </p:clrMapOvr>
  <p:transition>
    <p:randomBar dir="vert"/>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1449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15.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pPr defTabSz="914400">
                <a:defRPr/>
              </a:pPr>
              <a:t>‹#›</a:t>
            </a:fld>
            <a:endParaRPr lang="zh-CN" altLang="en-US"/>
          </a:p>
        </p:txBody>
      </p:sp>
    </p:spTree>
    <p:extLst>
      <p:ext uri="{BB962C8B-B14F-4D97-AF65-F5344CB8AC3E}">
        <p14:creationId xmlns:p14="http://schemas.microsoft.com/office/powerpoint/2010/main" val="1914515751"/>
      </p:ext>
    </p:extLst>
  </p:cSld>
  <p:clrMapOvr>
    <a:masterClrMapping/>
  </p:clrMapOvr>
  <p:transition>
    <p:randomBar dir="vert"/>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preserve="1" userDrawn="1">
  <p:cSld name="19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498698"/>
      </p:ext>
    </p:extLst>
  </p:cSld>
  <p:clrMapOvr>
    <a:masterClrMapping/>
  </p:clrMapOvr>
  <p:transition>
    <p:randomBar dir="vert"/>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652382582"/>
      </p:ext>
    </p:extLst>
  </p:cSld>
  <p:clrMapOvr>
    <a:masterClrMapping/>
  </p:clrMapOvr>
  <p:transition>
    <p:randomBar dir="vert"/>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851590815"/>
      </p:ext>
    </p:extLst>
  </p:cSld>
  <p:clrMapOvr>
    <a:masterClrMapping/>
  </p:clrMapOvr>
  <p:transition>
    <p:randomBar dir="vert"/>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68570217"/>
      </p:ext>
    </p:extLst>
  </p:cSld>
  <p:clrMapOvr>
    <a:masterClrMapping/>
  </p:clrMapOvr>
  <p:transition>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876452638"/>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22268584"/>
      </p:ext>
    </p:extLst>
  </p:cSld>
  <p:clrMapOvr>
    <a:masterClrMapping/>
  </p:clrMapOvr>
  <p:transition>
    <p:randomBar dir="vert"/>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800993062"/>
      </p:ext>
    </p:extLst>
  </p:cSld>
  <p:clrMapOvr>
    <a:masterClrMapping/>
  </p:clrMapOvr>
  <p:transition>
    <p:randomBar dir="vert"/>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888123202"/>
      </p:ext>
    </p:extLst>
  </p:cSld>
  <p:clrMapOvr>
    <a:masterClrMapping/>
  </p:clrMapOvr>
  <p:transition>
    <p:randomBar dir="vert"/>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1F66C1E-8BBB-45D9-B05F-5B47EA3C5016}" type="datetimeFigureOut">
              <a:rPr lang="zh-CN" altLang="en-US"/>
              <a:pPr>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DB09E1-0499-4349-A5DD-6FC4457040E5}" type="slidenum">
              <a:rPr lang="zh-CN" altLang="en-US"/>
              <a:pPr>
                <a:defRPr/>
              </a:pPr>
              <a:t>‹#›</a:t>
            </a:fld>
            <a:endParaRPr lang="zh-CN" altLang="en-US"/>
          </a:p>
        </p:txBody>
      </p:sp>
    </p:spTree>
    <p:extLst>
      <p:ext uri="{BB962C8B-B14F-4D97-AF65-F5344CB8AC3E}">
        <p14:creationId xmlns:p14="http://schemas.microsoft.com/office/powerpoint/2010/main" val="2296155174"/>
      </p:ext>
    </p:extLst>
  </p:cSld>
  <p:clrMapOvr>
    <a:masterClrMapping/>
  </p:clrMapOvr>
  <p:transition>
    <p:randomBar dir="vert"/>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7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92152"/>
      </p:ext>
    </p:extLst>
  </p:cSld>
  <p:clrMapOvr>
    <a:masterClrMapping/>
  </p:clrMapOvr>
  <p:transition>
    <p:randomBar dir="vert"/>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23436DF-DB2A-4038-BAF1-07AEEF958347}" type="datetimeFigureOut">
              <a:rPr lang="zh-CN" altLang="en-US"/>
              <a:pPr>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A850D65F-1DA4-4CEC-8718-30D142268E5E}" type="slidenum">
              <a:rPr lang="zh-CN" altLang="en-US"/>
              <a:pPr>
                <a:defRPr/>
              </a:pPr>
              <a:t>‹#›</a:t>
            </a:fld>
            <a:endParaRPr lang="zh-CN" altLang="en-US"/>
          </a:p>
        </p:txBody>
      </p:sp>
    </p:spTree>
    <p:extLst>
      <p:ext uri="{BB962C8B-B14F-4D97-AF65-F5344CB8AC3E}">
        <p14:creationId xmlns:p14="http://schemas.microsoft.com/office/powerpoint/2010/main" val="1776580183"/>
      </p:ext>
    </p:extLst>
  </p:cSld>
  <p:clrMapOvr>
    <a:masterClrMapping/>
  </p:clrMapOvr>
  <p:transition>
    <p:randomBar dir="vert"/>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7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526857"/>
      </p:ext>
    </p:extLst>
  </p:cSld>
  <p:clrMapOvr>
    <a:masterClrMapping/>
  </p:clrMapOvr>
  <p:transition>
    <p:randomBar dir="vert"/>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4D4B0954-0789-48CC-A8F5-C9137E3E9F72}" type="datetimeFigureOut">
              <a:rPr lang="zh-CN" altLang="en-US"/>
              <a:pPr>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95401FC-AD89-4F99-8D99-AF2DF0E49340}" type="slidenum">
              <a:rPr lang="zh-CN" altLang="en-US"/>
              <a:pPr>
                <a:defRPr/>
              </a:pPr>
              <a:t>‹#›</a:t>
            </a:fld>
            <a:endParaRPr lang="zh-CN" altLang="en-US"/>
          </a:p>
        </p:txBody>
      </p:sp>
    </p:spTree>
    <p:extLst>
      <p:ext uri="{BB962C8B-B14F-4D97-AF65-F5344CB8AC3E}">
        <p14:creationId xmlns:p14="http://schemas.microsoft.com/office/powerpoint/2010/main" val="111703785"/>
      </p:ext>
    </p:extLst>
  </p:cSld>
  <p:clrMapOvr>
    <a:masterClrMapping/>
  </p:clrMapOvr>
  <p:transition>
    <p:randomBar dir="vert"/>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7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035994"/>
      </p:ext>
    </p:extLst>
  </p:cSld>
  <p:clrMapOvr>
    <a:masterClrMapping/>
  </p:clrMapOvr>
  <p:transition>
    <p:randomBar dir="vert"/>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8F4EFA5-8EC9-4DB3-BA74-4C5EF3B66203}" type="datetimeFigureOut">
              <a:rPr lang="zh-CN" altLang="en-US"/>
              <a:pPr>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C26F04-D23C-4AB1-9E4D-52FD3B524F6C}" type="slidenum">
              <a:rPr lang="zh-CN" altLang="en-US"/>
              <a:pPr>
                <a:defRPr/>
              </a:pPr>
              <a:t>‹#›</a:t>
            </a:fld>
            <a:endParaRPr lang="zh-CN" altLang="en-US"/>
          </a:p>
        </p:txBody>
      </p:sp>
    </p:spTree>
    <p:extLst>
      <p:ext uri="{BB962C8B-B14F-4D97-AF65-F5344CB8AC3E}">
        <p14:creationId xmlns:p14="http://schemas.microsoft.com/office/powerpoint/2010/main" val="2916393667"/>
      </p:ext>
    </p:extLst>
  </p:cSld>
  <p:clrMapOvr>
    <a:masterClrMapping/>
  </p:clrMapOvr>
  <p:transition>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310414799"/>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7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371623"/>
      </p:ext>
    </p:extLst>
  </p:cSld>
  <p:clrMapOvr>
    <a:masterClrMapping/>
  </p:clrMapOvr>
  <p:transition>
    <p:randomBar dir="vert"/>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AA93B39-59D5-422D-80B2-577FE3B49427}" type="datetimeFigureOut">
              <a:rPr lang="zh-CN" altLang="en-US"/>
              <a:pPr>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E3569EF3-805F-43FF-BCD0-19E904F0BA76}" type="slidenum">
              <a:rPr lang="zh-CN" altLang="en-US"/>
              <a:pPr>
                <a:defRPr/>
              </a:pPr>
              <a:t>‹#›</a:t>
            </a:fld>
            <a:endParaRPr lang="zh-CN" altLang="en-US"/>
          </a:p>
        </p:txBody>
      </p:sp>
    </p:spTree>
    <p:extLst>
      <p:ext uri="{BB962C8B-B14F-4D97-AF65-F5344CB8AC3E}">
        <p14:creationId xmlns:p14="http://schemas.microsoft.com/office/powerpoint/2010/main" val="2621883632"/>
      </p:ext>
    </p:extLst>
  </p:cSld>
  <p:clrMapOvr>
    <a:masterClrMapping/>
  </p:clrMapOvr>
  <p:transition>
    <p:randomBar dir="vert"/>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7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145627"/>
      </p:ext>
    </p:extLst>
  </p:cSld>
  <p:clrMapOvr>
    <a:masterClrMapping/>
  </p:clrMapOvr>
  <p:transition>
    <p:randomBar dir="vert"/>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showMasterSp="0" preserve="1" userDrawn="1">
  <p:cSld name="20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550778"/>
      </p:ext>
    </p:extLst>
  </p:cSld>
  <p:clrMapOvr>
    <a:masterClrMapping/>
  </p:clrMapOvr>
  <p:transition>
    <p:randomBar dir="vert"/>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20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081365618"/>
      </p:ext>
    </p:extLst>
  </p:cSld>
  <p:clrMapOvr>
    <a:masterClrMapping/>
  </p:clrMapOvr>
  <p:transition>
    <p:randomBar dir="vert"/>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20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36706149"/>
      </p:ext>
    </p:extLst>
  </p:cSld>
  <p:clrMapOvr>
    <a:masterClrMapping/>
  </p:clrMapOvr>
  <p:transition>
    <p:randomBar dir="vert"/>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20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868249248"/>
      </p:ext>
    </p:extLst>
  </p:cSld>
  <p:clrMapOvr>
    <a:masterClrMapping/>
  </p:clrMapOvr>
  <p:transition>
    <p:randomBar dir="vert"/>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20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72843622"/>
      </p:ext>
    </p:extLst>
  </p:cSld>
  <p:clrMapOvr>
    <a:masterClrMapping/>
  </p:clrMapOvr>
  <p:transition>
    <p:randomBar dir="vert"/>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21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38657544"/>
      </p:ext>
    </p:extLst>
  </p:cSld>
  <p:clrMapOvr>
    <a:masterClrMapping/>
  </p:clrMapOvr>
  <p:transition>
    <p:randomBar dir="vert"/>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2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68161893"/>
      </p:ext>
    </p:extLst>
  </p:cSld>
  <p:clrMapOvr>
    <a:masterClrMapping/>
  </p:clrMapOvr>
  <p:transition>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40413165"/>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D460D46-B0D5-4132-AD8F-813461EA5BD1}" type="datetimeFigureOut">
              <a:rPr lang="zh-CN" altLang="en-US"/>
              <a:pPr>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01E04C3-982C-4A01-A444-B2D0CD51FADC}" type="slidenum">
              <a:rPr lang="zh-CN" altLang="en-US"/>
              <a:pPr>
                <a:defRPr/>
              </a:pPr>
              <a:t>‹#›</a:t>
            </a:fld>
            <a:endParaRPr lang="zh-CN" altLang="en-US"/>
          </a:p>
        </p:txBody>
      </p:sp>
    </p:spTree>
    <p:extLst>
      <p:ext uri="{BB962C8B-B14F-4D97-AF65-F5344CB8AC3E}">
        <p14:creationId xmlns:p14="http://schemas.microsoft.com/office/powerpoint/2010/main" val="3765538793"/>
      </p:ext>
    </p:extLst>
  </p:cSld>
  <p:clrMapOvr>
    <a:masterClrMapping/>
  </p:clrMapOvr>
  <p:transition>
    <p:randomBar dir="vert"/>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8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783140"/>
      </p:ext>
    </p:extLst>
  </p:cSld>
  <p:clrMapOvr>
    <a:masterClrMapping/>
  </p:clrMapOvr>
  <p:transition>
    <p:randomBar dir="vert"/>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8612B-1752-4BC5-A899-04E84A0BBC3C}" type="datetimeFigureOut">
              <a:rPr lang="zh-CN" altLang="en-US"/>
              <a:pPr>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F8F55A5-3625-4D47-825D-3C297B1BD580}" type="slidenum">
              <a:rPr lang="zh-CN" altLang="en-US"/>
              <a:pPr>
                <a:defRPr/>
              </a:pPr>
              <a:t>‹#›</a:t>
            </a:fld>
            <a:endParaRPr lang="zh-CN" altLang="en-US"/>
          </a:p>
        </p:txBody>
      </p:sp>
    </p:spTree>
    <p:extLst>
      <p:ext uri="{BB962C8B-B14F-4D97-AF65-F5344CB8AC3E}">
        <p14:creationId xmlns:p14="http://schemas.microsoft.com/office/powerpoint/2010/main" val="1295321718"/>
      </p:ext>
    </p:extLst>
  </p:cSld>
  <p:clrMapOvr>
    <a:masterClrMapping/>
  </p:clrMapOvr>
  <p:transition>
    <p:randomBar dir="vert"/>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8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303081"/>
      </p:ext>
    </p:extLst>
  </p:cSld>
  <p:clrMapOvr>
    <a:masterClrMapping/>
  </p:clrMapOvr>
  <p:transition>
    <p:randomBar dir="vert"/>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774ED04-9A4D-4F58-89B4-8A0565C5482E}" type="datetimeFigureOut">
              <a:rPr lang="zh-CN" altLang="en-US"/>
              <a:pPr>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0D1C31C-F7F5-4C6A-AAAE-B87954A02004}" type="slidenum">
              <a:rPr lang="zh-CN" altLang="en-US"/>
              <a:pPr>
                <a:defRPr/>
              </a:pPr>
              <a:t>‹#›</a:t>
            </a:fld>
            <a:endParaRPr lang="zh-CN" altLang="en-US"/>
          </a:p>
        </p:txBody>
      </p:sp>
    </p:spTree>
    <p:extLst>
      <p:ext uri="{BB962C8B-B14F-4D97-AF65-F5344CB8AC3E}">
        <p14:creationId xmlns:p14="http://schemas.microsoft.com/office/powerpoint/2010/main" val="3024510178"/>
      </p:ext>
    </p:extLst>
  </p:cSld>
  <p:clrMapOvr>
    <a:masterClrMapping/>
  </p:clrMapOvr>
  <p:transition>
    <p:randomBar dir="vert"/>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8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161131"/>
      </p:ext>
    </p:extLst>
  </p:cSld>
  <p:clrMapOvr>
    <a:masterClrMapping/>
  </p:clrMapOvr>
  <p:transition>
    <p:randomBar dir="vert"/>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B37FBE6-EE01-4622-8875-2B5DE15A8039}" type="datetimeFigureOut">
              <a:rPr lang="zh-CN" altLang="en-US"/>
              <a:pPr>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E2A17-A3A5-4E41-8788-DE56708CDC9A}" type="slidenum">
              <a:rPr lang="zh-CN" altLang="en-US"/>
              <a:pPr>
                <a:defRPr/>
              </a:pPr>
              <a:t>‹#›</a:t>
            </a:fld>
            <a:endParaRPr lang="zh-CN" altLang="en-US"/>
          </a:p>
        </p:txBody>
      </p:sp>
    </p:spTree>
    <p:extLst>
      <p:ext uri="{BB962C8B-B14F-4D97-AF65-F5344CB8AC3E}">
        <p14:creationId xmlns:p14="http://schemas.microsoft.com/office/powerpoint/2010/main" val="1641154158"/>
      </p:ext>
    </p:extLst>
  </p:cSld>
  <p:clrMapOvr>
    <a:masterClrMapping/>
  </p:clrMapOvr>
  <p:transition>
    <p:randomBar dir="vert"/>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8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203022"/>
      </p:ext>
    </p:extLst>
  </p:cSld>
  <p:clrMapOvr>
    <a:masterClrMapping/>
  </p:clrMapOvr>
  <p:transition>
    <p:randomBar dir="vert"/>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E799BA9-C7FD-4E54-8B5F-43A743A1BC4C}" type="datetimeFigureOut">
              <a:rPr lang="zh-CN" altLang="en-US"/>
              <a:pPr>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C6EBAE5-6302-4B97-B4E9-AE8ECA6DDFB3}" type="slidenum">
              <a:rPr lang="zh-CN" altLang="en-US"/>
              <a:pPr>
                <a:defRPr/>
              </a:pPr>
              <a:t>‹#›</a:t>
            </a:fld>
            <a:endParaRPr lang="zh-CN" altLang="en-US"/>
          </a:p>
        </p:txBody>
      </p:sp>
    </p:spTree>
    <p:extLst>
      <p:ext uri="{BB962C8B-B14F-4D97-AF65-F5344CB8AC3E}">
        <p14:creationId xmlns:p14="http://schemas.microsoft.com/office/powerpoint/2010/main" val="3266748"/>
      </p:ext>
    </p:extLst>
  </p:cSld>
  <p:clrMapOvr>
    <a:masterClrMapping/>
  </p:clrMapOvr>
  <p:transition>
    <p:randomBar dir="vert"/>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8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88188"/>
      </p:ext>
    </p:extLst>
  </p:cSld>
  <p:clrMapOvr>
    <a:masterClrMapping/>
  </p:clrMapOvr>
  <p:transition>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23936447"/>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4EC6E1-C519-4DBB-81AA-AE32E6245E22}" type="datetimeFigureOut">
              <a:rPr lang="zh-CN" altLang="en-US">
                <a:solidFill>
                  <a:srgbClr val="5F5F5F"/>
                </a:solidFill>
              </a:rPr>
              <a:pPr>
                <a:defRPr/>
              </a:pPr>
              <a:t>2022/9/12</a:t>
            </a:fld>
            <a:endParaRPr lang="zh-CN" altLang="en-US">
              <a:solidFill>
                <a:srgbClr val="5F5F5F"/>
              </a:solidFill>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zh-CN" altLang="en-US">
              <a:solidFill>
                <a:srgbClr val="5F5F5F"/>
              </a:solidFill>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0CE6E8A-E724-4305-BC68-4C5C9379D97B}" type="slidenum">
              <a:rPr lang="zh-CN" altLang="en-US">
                <a:solidFill>
                  <a:srgbClr val="5F5F5F"/>
                </a:solidFill>
              </a:rPr>
              <a:pPr>
                <a:defRPr/>
              </a:pPr>
              <a:t>‹#›</a:t>
            </a:fld>
            <a:endParaRPr lang="zh-CN" altLang="en-US">
              <a:solidFill>
                <a:srgbClr val="5F5F5F"/>
              </a:solidFill>
            </a:endParaRPr>
          </a:p>
        </p:txBody>
      </p:sp>
    </p:spTree>
    <p:extLst>
      <p:ext uri="{BB962C8B-B14F-4D97-AF65-F5344CB8AC3E}">
        <p14:creationId xmlns:p14="http://schemas.microsoft.com/office/powerpoint/2010/main" val="2349846592"/>
      </p:ext>
    </p:extLst>
  </p:cSld>
  <p:clrMapOvr>
    <a:masterClrMapping/>
  </p:clrMapOvr>
  <p:transition>
    <p:randomBar dir="vert"/>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7C80CA46-1D22-462F-922F-367BD8090FC2}" type="datetimeFigureOut">
              <a:rPr lang="zh-CN" altLang="en-US"/>
              <a:pPr>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9220B2E4-E6C1-4709-8A7F-068D425CE2F3}" type="slidenum">
              <a:rPr lang="zh-CN" altLang="en-US"/>
              <a:pPr>
                <a:defRPr/>
              </a:pPr>
              <a:t>‹#›</a:t>
            </a:fld>
            <a:endParaRPr lang="zh-CN" altLang="en-US"/>
          </a:p>
        </p:txBody>
      </p:sp>
    </p:spTree>
    <p:extLst>
      <p:ext uri="{BB962C8B-B14F-4D97-AF65-F5344CB8AC3E}">
        <p14:creationId xmlns:p14="http://schemas.microsoft.com/office/powerpoint/2010/main" val="4052887852"/>
      </p:ext>
    </p:extLst>
  </p:cSld>
  <p:clrMapOvr>
    <a:masterClrMapping/>
  </p:clrMapOvr>
  <p:transition>
    <p:randomBar dir="vert"/>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834345"/>
      </p:ext>
    </p:extLst>
  </p:cSld>
  <p:clrMapOvr>
    <a:masterClrMapping/>
  </p:clrMapOvr>
  <p:transition>
    <p:randomBar dir="vert"/>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30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517283"/>
      </p:ext>
    </p:extLst>
  </p:cSld>
  <p:clrMapOvr>
    <a:masterClrMapping/>
  </p:clrMapOvr>
  <p:transition>
    <p:randomBar dir="vert"/>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16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332797"/>
      </p:ext>
    </p:extLst>
  </p:cSld>
  <p:clrMapOvr>
    <a:masterClrMapping/>
  </p:clrMapOvr>
  <p:transition>
    <p:randomBar dir="vert"/>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userDrawn="1">
  <p:cSld name="2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3454FFD-B089-4CE3-A8DA-EF486325D05D}" type="datetimeFigureOut">
              <a:rPr lang="zh-CN" altLang="en-US"/>
              <a:pPr>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D04EE65B-E6C4-4E6E-9F1A-3BD6FA8AB0CE}" type="slidenum">
              <a:rPr lang="zh-CN" altLang="en-US"/>
              <a:pPr>
                <a:defRPr/>
              </a:pPr>
              <a:t>‹#›</a:t>
            </a:fld>
            <a:endParaRPr lang="zh-CN" altLang="en-US"/>
          </a:p>
        </p:txBody>
      </p:sp>
    </p:spTree>
    <p:extLst>
      <p:ext uri="{BB962C8B-B14F-4D97-AF65-F5344CB8AC3E}">
        <p14:creationId xmlns:p14="http://schemas.microsoft.com/office/powerpoint/2010/main" val="2659784245"/>
      </p:ext>
    </p:extLst>
  </p:cSld>
  <p:clrMapOvr>
    <a:masterClrMapping/>
  </p:clrMapOvr>
  <p:transition>
    <p:randomBar dir="vert"/>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userDrawn="1">
  <p:cSld name="2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CB60C95-F0FB-4A4C-97A2-4B7D26577555}" type="datetimeFigureOut">
              <a:rPr lang="zh-CN" altLang="en-US"/>
              <a:pPr>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456159D-9635-46A2-BFDC-CF1E90E64D52}" type="slidenum">
              <a:rPr lang="zh-CN" altLang="en-US"/>
              <a:pPr>
                <a:defRPr/>
              </a:pPr>
              <a:t>‹#›</a:t>
            </a:fld>
            <a:endParaRPr lang="zh-CN" altLang="en-US"/>
          </a:p>
        </p:txBody>
      </p:sp>
    </p:spTree>
    <p:extLst>
      <p:ext uri="{BB962C8B-B14F-4D97-AF65-F5344CB8AC3E}">
        <p14:creationId xmlns:p14="http://schemas.microsoft.com/office/powerpoint/2010/main" val="2894789681"/>
      </p:ext>
    </p:extLst>
  </p:cSld>
  <p:clrMapOvr>
    <a:masterClrMapping/>
  </p:clrMapOvr>
  <p:transition>
    <p:randomBar dir="vert"/>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426561"/>
      </p:ext>
    </p:extLst>
  </p:cSld>
  <p:clrMapOvr>
    <a:masterClrMapping/>
  </p:clrMapOvr>
  <p:transition spd="slow" advClick="0" advTm="0">
    <p:random/>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userDrawn="1">
  <p:cSld name="2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87805AC1-D4A9-4F68-86E2-6E97848130C7}" type="datetimeFigureOut">
              <a:rPr lang="zh-CN" altLang="en-US"/>
              <a:pPr>
                <a:defRPr/>
              </a:pPr>
              <a:t>2022/9/12</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355443B7-D7C5-44C2-9C7C-5E40BAA06C09}" type="slidenum">
              <a:rPr lang="zh-CN" altLang="en-US"/>
              <a:pPr>
                <a:defRPr/>
              </a:pPr>
              <a:t>‹#›</a:t>
            </a:fld>
            <a:endParaRPr lang="zh-CN" altLang="en-US"/>
          </a:p>
        </p:txBody>
      </p:sp>
    </p:spTree>
    <p:extLst>
      <p:ext uri="{BB962C8B-B14F-4D97-AF65-F5344CB8AC3E}">
        <p14:creationId xmlns:p14="http://schemas.microsoft.com/office/powerpoint/2010/main" val="2628503632"/>
      </p:ext>
    </p:extLst>
  </p:cSld>
  <p:clrMapOvr>
    <a:masterClrMapping/>
  </p:clrMapOvr>
  <p:transition>
    <p:randomBar dir="vert"/>
  </p:transition>
</p:sldLayout>
</file>

<file path=ppt/slideLayouts/slideLayout659.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86617"/>
      </p:ext>
    </p:extLst>
  </p:cSld>
  <p:clrMapOvr>
    <a:masterClrMapping/>
  </p:clrMapOvr>
  <p:transition spd="slow" advTm="3000"/>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16734717"/>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930345"/>
      </p:ext>
    </p:extLst>
  </p:cSld>
  <p:clrMapOvr>
    <a:masterClrMapping/>
  </p:clrMapOvr>
  <p:transition spd="slow" advTm="3000"/>
</p:sldLayout>
</file>

<file path=ppt/slideLayouts/slideLayout661.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608440"/>
      </p:ext>
    </p:extLst>
  </p:cSld>
  <p:clrMapOvr>
    <a:masterClrMapping/>
  </p:clrMapOvr>
  <p:transition spd="slow" advTm="3000"/>
</p:sldLayout>
</file>

<file path=ppt/slideLayouts/slideLayout662.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882818"/>
      </p:ext>
    </p:extLst>
  </p:cSld>
  <p:clrMapOvr>
    <a:masterClrMapping/>
  </p:clrMapOvr>
  <p:transition spd="slow" advTm="3000"/>
</p:sldLayout>
</file>

<file path=ppt/slideLayouts/slideLayout663.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4CDA8070-059C-4F3C-A068-86AFC34CA4B4}"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C9DE14A8-2A1F-4869-96E5-E9F882D10420}" type="slidenum">
              <a:rPr lang="zh-CN" altLang="en-US"/>
              <a:pPr defTabSz="914400">
                <a:defRPr/>
              </a:pPr>
              <a:t>‹#›</a:t>
            </a:fld>
            <a:endParaRPr lang="zh-CN" altLang="en-US"/>
          </a:p>
        </p:txBody>
      </p:sp>
    </p:spTree>
    <p:extLst>
      <p:ext uri="{BB962C8B-B14F-4D97-AF65-F5344CB8AC3E}">
        <p14:creationId xmlns:p14="http://schemas.microsoft.com/office/powerpoint/2010/main" val="358877716"/>
      </p:ext>
    </p:extLst>
  </p:cSld>
  <p:clrMapOvr>
    <a:masterClrMapping/>
  </p:clrMapOvr>
  <p:transition>
    <p:randomBar dir="vert"/>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474098"/>
      </p:ext>
    </p:extLst>
  </p:cSld>
  <p:clrMapOvr>
    <a:masterClrMapping/>
  </p:clrMapOvr>
  <p:transition spd="slow" advTm="3000"/>
</p:sldLayout>
</file>

<file path=ppt/slideLayouts/slideLayout665.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582589"/>
      </p:ext>
    </p:extLst>
  </p:cSld>
  <p:clrMapOvr>
    <a:masterClrMapping/>
  </p:clrMapOvr>
  <p:transition spd="slow" advTm="3000"/>
</p:sldLayout>
</file>

<file path=ppt/slideLayouts/slideLayout666.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455264"/>
      </p:ext>
    </p:extLst>
  </p:cSld>
  <p:clrMapOvr>
    <a:masterClrMapping/>
  </p:clrMapOvr>
  <p:transition spd="slow" advTm="3000"/>
</p:sldLayout>
</file>

<file path=ppt/slideLayouts/slideLayout667.xml><?xml version="1.0" encoding="utf-8"?>
<p:sldLayout xmlns:a="http://schemas.openxmlformats.org/drawingml/2006/main" xmlns:r="http://schemas.openxmlformats.org/officeDocument/2006/relationships" xmlns:p="http://schemas.openxmlformats.org/presentationml/2006/main" userDrawn="1">
  <p:cSld name="2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56E7164F-3667-412E-A5C0-643EAB470707}"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C1D2C381-12BF-42B5-89B7-5B6399C4A878}" type="slidenum">
              <a:rPr lang="zh-CN" altLang="en-US"/>
              <a:pPr defTabSz="914400">
                <a:defRPr/>
              </a:pPr>
              <a:t>‹#›</a:t>
            </a:fld>
            <a:endParaRPr lang="zh-CN" altLang="en-US"/>
          </a:p>
        </p:txBody>
      </p:sp>
    </p:spTree>
    <p:extLst>
      <p:ext uri="{BB962C8B-B14F-4D97-AF65-F5344CB8AC3E}">
        <p14:creationId xmlns:p14="http://schemas.microsoft.com/office/powerpoint/2010/main" val="3432779349"/>
      </p:ext>
    </p:extLst>
  </p:cSld>
  <p:clrMapOvr>
    <a:masterClrMapping/>
  </p:clrMapOvr>
  <p:transition>
    <p:randomBar dir="vert"/>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41DA6BB8-AF5A-4B91-AFE1-D93F861760A2}" type="datetimeFigureOut">
              <a:rPr lang="zh-CN" altLang="en-US"/>
              <a:pPr defTabSz="914400">
                <a:defRPr/>
              </a:pPr>
              <a:t>2022/9/12</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a:defRPr>
                <a:solidFill>
                  <a:srgbClr val="5FCBEF"/>
                </a:solidFill>
              </a:defRPr>
            </a:lvl1pPr>
          </a:lstStyle>
          <a:p>
            <a:pPr defTabSz="914400">
              <a:defRPr/>
            </a:pPr>
            <a:fld id="{8CFEF501-16EE-4871-A301-9904672EADFD}" type="slidenum">
              <a:rPr lang="zh-CN" altLang="en-US"/>
              <a:pPr defTabSz="914400">
                <a:defRPr/>
              </a:pPr>
              <a:t>‹#›</a:t>
            </a:fld>
            <a:endParaRPr lang="zh-CN" altLang="en-US"/>
          </a:p>
        </p:txBody>
      </p:sp>
    </p:spTree>
    <p:extLst>
      <p:ext uri="{BB962C8B-B14F-4D97-AF65-F5344CB8AC3E}">
        <p14:creationId xmlns:p14="http://schemas.microsoft.com/office/powerpoint/2010/main" val="2344592361"/>
      </p:ext>
    </p:extLst>
  </p:cSld>
  <p:clrMapOvr>
    <a:masterClrMapping/>
  </p:clrMapOvr>
  <p:transition spd="slow" advTm="3000">
    <p:random/>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userDrawn="1">
  <p:cSld name="10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09962"/>
      </p:ext>
    </p:extLst>
  </p:cSld>
  <p:clrMapOvr>
    <a:masterClrMapping/>
  </p:clrMapOvr>
  <p:transition>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516220445"/>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userDrawn="1">
  <p:cSld name="10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795684"/>
      </p:ext>
    </p:extLst>
  </p:cSld>
  <p:clrMapOvr>
    <a:masterClrMapping/>
  </p:clrMapOvr>
  <p:transition>
    <p:randomBar dir="vert"/>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userDrawn="1">
  <p:cSld name="1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578198"/>
      </p:ext>
    </p:extLst>
  </p:cSld>
  <p:clrMapOvr>
    <a:masterClrMapping/>
  </p:clrMapOvr>
  <p:transition>
    <p:randomBar dir="vert"/>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userDrawn="1">
  <p:cSld name="1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61230"/>
      </p:ext>
    </p:extLst>
  </p:cSld>
  <p:clrMapOvr>
    <a:masterClrMapping/>
  </p:clrMapOvr>
  <p:transition>
    <p:randomBar dir="vert"/>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userDrawn="1">
  <p:cSld name="1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788086"/>
      </p:ext>
    </p:extLst>
  </p:cSld>
  <p:clrMapOvr>
    <a:masterClrMapping/>
  </p:clrMapOvr>
  <p:transition>
    <p:randomBar dir="vert"/>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userDrawn="1">
  <p:cSld name="1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661196"/>
      </p:ext>
    </p:extLst>
  </p:cSld>
  <p:clrMapOvr>
    <a:masterClrMapping/>
  </p:clrMapOvr>
  <p:transition>
    <p:randomBar dir="vert"/>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userDrawn="1">
  <p:cSld name="1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003839"/>
      </p:ext>
    </p:extLst>
  </p:cSld>
  <p:clrMapOvr>
    <a:masterClrMapping/>
  </p:clrMapOvr>
  <p:transition>
    <p:randomBar dir="vert"/>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userDrawn="1">
  <p:cSld name="1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61518"/>
      </p:ext>
    </p:extLst>
  </p:cSld>
  <p:clrMapOvr>
    <a:masterClrMapping/>
  </p:clrMapOvr>
  <p:transition>
    <p:randomBar dir="vert"/>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3324BB3B-6859-43AA-B08E-A63FA89D3510}" type="datetimeFigureOut">
              <a:rPr lang="zh-CN" altLang="en-US"/>
              <a:pPr defTabSz="914400">
                <a:defRPr/>
              </a:pPr>
              <a:t>2022/9/12</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06C9C6BF-AE5F-48AC-9B04-58943A873D4E}" type="slidenum">
              <a:rPr lang="zh-CN" altLang="en-US"/>
              <a:pPr defTabSz="914400">
                <a:defRPr/>
              </a:pPr>
              <a:t>‹#›</a:t>
            </a:fld>
            <a:endParaRPr lang="zh-CN" altLang="en-US"/>
          </a:p>
        </p:txBody>
      </p:sp>
    </p:spTree>
    <p:extLst>
      <p:ext uri="{BB962C8B-B14F-4D97-AF65-F5344CB8AC3E}">
        <p14:creationId xmlns:p14="http://schemas.microsoft.com/office/powerpoint/2010/main" val="458368787"/>
      </p:ext>
    </p:extLst>
  </p:cSld>
  <p:clrMapOvr>
    <a:masterClrMapping/>
  </p:clrMapOvr>
  <p:transition>
    <p:randomBar dir="vert"/>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516112722"/>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2852004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582768734"/>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70053667"/>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9/12/2022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3375512176"/>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9/12/2022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1001237605"/>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9/12/2022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1552852427"/>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9/12/2022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2892706473"/>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9/12/2022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940794308"/>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9/12/2022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4165491844"/>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560601294"/>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310162001"/>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0B8D-5ED0-4792-8753-2D1CF0385B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61A001-3F6B-4A20-9F04-2E8F887D2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9FB9E5F-5A04-42D7-B0BA-54D47FD598CF}"/>
              </a:ext>
            </a:extLst>
          </p:cNvPr>
          <p:cNvSpPr>
            <a:spLocks noGrp="1"/>
          </p:cNvSpPr>
          <p:nvPr>
            <p:ph type="dt" sz="half" idx="10"/>
          </p:nvPr>
        </p:nvSpPr>
        <p:spPr/>
        <p:txBody>
          <a:bodyPr/>
          <a:lstStyle/>
          <a:p>
            <a:fld id="{ECD109AD-FF42-4174-80F1-C9CC0DBA6D5C}" type="datetimeFigureOut">
              <a:rPr lang="en-US" smtClean="0"/>
              <a:t>9/12/2022</a:t>
            </a:fld>
            <a:endParaRPr lang="en-US"/>
          </a:p>
        </p:txBody>
      </p:sp>
      <p:sp>
        <p:nvSpPr>
          <p:cNvPr id="5" name="Footer Placeholder 4">
            <a:extLst>
              <a:ext uri="{FF2B5EF4-FFF2-40B4-BE49-F238E27FC236}">
                <a16:creationId xmlns:a16="http://schemas.microsoft.com/office/drawing/2014/main" xmlns="" id="{644D25CF-FF53-41FF-889B-2E63FF66E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ADC78A-9DA8-45F8-996B-E190A31FB001}"/>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42353053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588436777"/>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89520-A173-41AE-86E9-1D663B18FF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0D1A38F-D695-4462-B0D6-02F9998492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7B3CF2-F542-414F-AC6E-59AA8EA63CA2}"/>
              </a:ext>
            </a:extLst>
          </p:cNvPr>
          <p:cNvSpPr>
            <a:spLocks noGrp="1"/>
          </p:cNvSpPr>
          <p:nvPr>
            <p:ph type="dt" sz="half" idx="10"/>
          </p:nvPr>
        </p:nvSpPr>
        <p:spPr/>
        <p:txBody>
          <a:bodyPr/>
          <a:lstStyle/>
          <a:p>
            <a:fld id="{ECD109AD-FF42-4174-80F1-C9CC0DBA6D5C}" type="datetimeFigureOut">
              <a:rPr lang="en-US" smtClean="0"/>
              <a:t>9/12/2022</a:t>
            </a:fld>
            <a:endParaRPr lang="en-US"/>
          </a:p>
        </p:txBody>
      </p:sp>
      <p:sp>
        <p:nvSpPr>
          <p:cNvPr id="5" name="Footer Placeholder 4">
            <a:extLst>
              <a:ext uri="{FF2B5EF4-FFF2-40B4-BE49-F238E27FC236}">
                <a16:creationId xmlns:a16="http://schemas.microsoft.com/office/drawing/2014/main" xmlns="" id="{810A7C43-D31E-42B5-93DB-F8FED9B22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1AD110B-AED2-432B-8607-4965607E235D}"/>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174547689"/>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69726-7152-41E0-B74B-2E4806410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28340FB-6925-495C-9E51-AF41480A72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881BF18-5AD0-4939-AA61-F0696D97C843}"/>
              </a:ext>
            </a:extLst>
          </p:cNvPr>
          <p:cNvSpPr>
            <a:spLocks noGrp="1"/>
          </p:cNvSpPr>
          <p:nvPr>
            <p:ph type="dt" sz="half" idx="10"/>
          </p:nvPr>
        </p:nvSpPr>
        <p:spPr/>
        <p:txBody>
          <a:bodyPr/>
          <a:lstStyle/>
          <a:p>
            <a:fld id="{ECD109AD-FF42-4174-80F1-C9CC0DBA6D5C}" type="datetimeFigureOut">
              <a:rPr lang="en-US" smtClean="0"/>
              <a:t>9/12/2022</a:t>
            </a:fld>
            <a:endParaRPr lang="en-US"/>
          </a:p>
        </p:txBody>
      </p:sp>
      <p:sp>
        <p:nvSpPr>
          <p:cNvPr id="5" name="Footer Placeholder 4">
            <a:extLst>
              <a:ext uri="{FF2B5EF4-FFF2-40B4-BE49-F238E27FC236}">
                <a16:creationId xmlns:a16="http://schemas.microsoft.com/office/drawing/2014/main" xmlns="" id="{DFFD4F34-D823-411E-96E9-1CD9B4316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E665AD-5B66-426D-9E13-5C9DAAEA3045}"/>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815351802"/>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A46C5-3BED-4856-B502-B20EBB92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A2C29E-D64E-4FA4-9441-0837DC9418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1C95C1E-2F87-4CE5-B5E6-06A4E6690F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137EA49-961D-4F16-9A53-6B448ABC37C8}"/>
              </a:ext>
            </a:extLst>
          </p:cNvPr>
          <p:cNvSpPr>
            <a:spLocks noGrp="1"/>
          </p:cNvSpPr>
          <p:nvPr>
            <p:ph type="dt" sz="half" idx="10"/>
          </p:nvPr>
        </p:nvSpPr>
        <p:spPr/>
        <p:txBody>
          <a:bodyPr/>
          <a:lstStyle/>
          <a:p>
            <a:fld id="{ECD109AD-FF42-4174-80F1-C9CC0DBA6D5C}" type="datetimeFigureOut">
              <a:rPr lang="en-US" smtClean="0"/>
              <a:t>9/12/2022</a:t>
            </a:fld>
            <a:endParaRPr lang="en-US"/>
          </a:p>
        </p:txBody>
      </p:sp>
      <p:sp>
        <p:nvSpPr>
          <p:cNvPr id="6" name="Footer Placeholder 5">
            <a:extLst>
              <a:ext uri="{FF2B5EF4-FFF2-40B4-BE49-F238E27FC236}">
                <a16:creationId xmlns:a16="http://schemas.microsoft.com/office/drawing/2014/main" xmlns="" id="{BB1980ED-5E6C-45C8-8B97-A662BE03B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AE5B683-C172-46DC-B0D5-76191F892EC4}"/>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3333413652"/>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86C3B-CB0A-4B9B-9970-CB1EB4CAA6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8C4863F-C85B-412C-9262-DA0E5047F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1928E03-8367-4C97-8720-D2D3290C46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B499A6E-FE47-4C3D-A3CE-529BA70DE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263C99A-E00E-4E61-8F23-B2B960BB80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A00189D-33FB-48CE-B43D-C3653E095BB6}"/>
              </a:ext>
            </a:extLst>
          </p:cNvPr>
          <p:cNvSpPr>
            <a:spLocks noGrp="1"/>
          </p:cNvSpPr>
          <p:nvPr>
            <p:ph type="dt" sz="half" idx="10"/>
          </p:nvPr>
        </p:nvSpPr>
        <p:spPr/>
        <p:txBody>
          <a:bodyPr/>
          <a:lstStyle/>
          <a:p>
            <a:fld id="{ECD109AD-FF42-4174-80F1-C9CC0DBA6D5C}" type="datetimeFigureOut">
              <a:rPr lang="en-US" smtClean="0"/>
              <a:t>9/12/2022</a:t>
            </a:fld>
            <a:endParaRPr lang="en-US"/>
          </a:p>
        </p:txBody>
      </p:sp>
      <p:sp>
        <p:nvSpPr>
          <p:cNvPr id="8" name="Footer Placeholder 7">
            <a:extLst>
              <a:ext uri="{FF2B5EF4-FFF2-40B4-BE49-F238E27FC236}">
                <a16:creationId xmlns:a16="http://schemas.microsoft.com/office/drawing/2014/main" xmlns="" id="{935B0DC7-54E1-4C64-A3A6-1B8D2EE4CB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44C96FC-3E3C-4646-BFB5-2BF03A4BB64A}"/>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1171624509"/>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16FD66-FF57-46EA-A057-B8DDD38442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635DB92-71B8-48F7-A123-8B68F1DA6288}"/>
              </a:ext>
            </a:extLst>
          </p:cNvPr>
          <p:cNvSpPr>
            <a:spLocks noGrp="1"/>
          </p:cNvSpPr>
          <p:nvPr>
            <p:ph type="dt" sz="half" idx="10"/>
          </p:nvPr>
        </p:nvSpPr>
        <p:spPr/>
        <p:txBody>
          <a:bodyPr/>
          <a:lstStyle/>
          <a:p>
            <a:fld id="{ECD109AD-FF42-4174-80F1-C9CC0DBA6D5C}" type="datetimeFigureOut">
              <a:rPr lang="en-US" smtClean="0"/>
              <a:t>9/12/2022</a:t>
            </a:fld>
            <a:endParaRPr lang="en-US"/>
          </a:p>
        </p:txBody>
      </p:sp>
      <p:sp>
        <p:nvSpPr>
          <p:cNvPr id="4" name="Footer Placeholder 3">
            <a:extLst>
              <a:ext uri="{FF2B5EF4-FFF2-40B4-BE49-F238E27FC236}">
                <a16:creationId xmlns:a16="http://schemas.microsoft.com/office/drawing/2014/main" xmlns="" id="{9C26A47B-25CF-409C-9D2F-CB97D80759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6AAD967-371D-4576-8DF5-E0EEDB44FD0D}"/>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2776314972"/>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3B924C-580D-4A04-8536-0385D9B538C1}"/>
              </a:ext>
            </a:extLst>
          </p:cNvPr>
          <p:cNvSpPr>
            <a:spLocks noGrp="1"/>
          </p:cNvSpPr>
          <p:nvPr>
            <p:ph type="dt" sz="half" idx="10"/>
          </p:nvPr>
        </p:nvSpPr>
        <p:spPr/>
        <p:txBody>
          <a:bodyPr/>
          <a:lstStyle/>
          <a:p>
            <a:fld id="{ECD109AD-FF42-4174-80F1-C9CC0DBA6D5C}" type="datetimeFigureOut">
              <a:rPr lang="en-US" smtClean="0"/>
              <a:t>9/12/2022</a:t>
            </a:fld>
            <a:endParaRPr lang="en-US"/>
          </a:p>
        </p:txBody>
      </p:sp>
      <p:sp>
        <p:nvSpPr>
          <p:cNvPr id="3" name="Footer Placeholder 2">
            <a:extLst>
              <a:ext uri="{FF2B5EF4-FFF2-40B4-BE49-F238E27FC236}">
                <a16:creationId xmlns:a16="http://schemas.microsoft.com/office/drawing/2014/main" xmlns="" id="{F9A11E0A-99B0-49BC-8908-81B877952C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14FD2A8-3B26-419B-AA36-2B2D11348766}"/>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1371363824"/>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535AC5-BD44-438D-90CE-DD52C0872D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500DA86-E9C3-4057-94F1-2A86BB3F28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2A488DE-2DC8-4499-A3A6-4415F69E3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FE21FBD-F1ED-40E4-B0CD-595C8D42676D}"/>
              </a:ext>
            </a:extLst>
          </p:cNvPr>
          <p:cNvSpPr>
            <a:spLocks noGrp="1"/>
          </p:cNvSpPr>
          <p:nvPr>
            <p:ph type="dt" sz="half" idx="10"/>
          </p:nvPr>
        </p:nvSpPr>
        <p:spPr/>
        <p:txBody>
          <a:bodyPr/>
          <a:lstStyle/>
          <a:p>
            <a:fld id="{ECD109AD-FF42-4174-80F1-C9CC0DBA6D5C}" type="datetimeFigureOut">
              <a:rPr lang="en-US" smtClean="0"/>
              <a:t>9/12/2022</a:t>
            </a:fld>
            <a:endParaRPr lang="en-US"/>
          </a:p>
        </p:txBody>
      </p:sp>
      <p:sp>
        <p:nvSpPr>
          <p:cNvPr id="6" name="Footer Placeholder 5">
            <a:extLst>
              <a:ext uri="{FF2B5EF4-FFF2-40B4-BE49-F238E27FC236}">
                <a16:creationId xmlns:a16="http://schemas.microsoft.com/office/drawing/2014/main" xmlns="" id="{34E91466-5186-47C6-8C8B-1E937A41C0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505B249-818A-481D-A57A-E632E1260F23}"/>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833891471"/>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726F45-D4E6-49DC-8D9C-524E0E111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296CA59-171D-4D10-B617-29D7D5992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6C0B083-A625-49A4-AF40-F70386050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258733D-568A-409F-A190-8F7756383273}"/>
              </a:ext>
            </a:extLst>
          </p:cNvPr>
          <p:cNvSpPr>
            <a:spLocks noGrp="1"/>
          </p:cNvSpPr>
          <p:nvPr>
            <p:ph type="dt" sz="half" idx="10"/>
          </p:nvPr>
        </p:nvSpPr>
        <p:spPr/>
        <p:txBody>
          <a:bodyPr/>
          <a:lstStyle/>
          <a:p>
            <a:fld id="{ECD109AD-FF42-4174-80F1-C9CC0DBA6D5C}" type="datetimeFigureOut">
              <a:rPr lang="en-US" smtClean="0"/>
              <a:t>9/12/2022</a:t>
            </a:fld>
            <a:endParaRPr lang="en-US"/>
          </a:p>
        </p:txBody>
      </p:sp>
      <p:sp>
        <p:nvSpPr>
          <p:cNvPr id="6" name="Footer Placeholder 5">
            <a:extLst>
              <a:ext uri="{FF2B5EF4-FFF2-40B4-BE49-F238E27FC236}">
                <a16:creationId xmlns:a16="http://schemas.microsoft.com/office/drawing/2014/main" xmlns="" id="{752CE2F7-B891-4A73-9644-1C1C696FD9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0CBCDA5-18E4-42A1-BC4B-A3C40C3D4469}"/>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479291231"/>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38AED7-4444-4D6A-9C2E-1869303A13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C321B0B-606C-4E59-BD4B-B0CE1F361F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9618A8-F4B1-42F3-B5E7-65E139241057}"/>
              </a:ext>
            </a:extLst>
          </p:cNvPr>
          <p:cNvSpPr>
            <a:spLocks noGrp="1"/>
          </p:cNvSpPr>
          <p:nvPr>
            <p:ph type="dt" sz="half" idx="10"/>
          </p:nvPr>
        </p:nvSpPr>
        <p:spPr/>
        <p:txBody>
          <a:bodyPr/>
          <a:lstStyle/>
          <a:p>
            <a:fld id="{ECD109AD-FF42-4174-80F1-C9CC0DBA6D5C}" type="datetimeFigureOut">
              <a:rPr lang="en-US" smtClean="0"/>
              <a:t>9/12/2022</a:t>
            </a:fld>
            <a:endParaRPr lang="en-US"/>
          </a:p>
        </p:txBody>
      </p:sp>
      <p:sp>
        <p:nvSpPr>
          <p:cNvPr id="5" name="Footer Placeholder 4">
            <a:extLst>
              <a:ext uri="{FF2B5EF4-FFF2-40B4-BE49-F238E27FC236}">
                <a16:creationId xmlns:a16="http://schemas.microsoft.com/office/drawing/2014/main" xmlns="" id="{AAF99492-4C10-4721-97FB-2268F5F81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71EA69-13DF-4990-9306-B3A1B6580A90}"/>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4076188081"/>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E9FE262-CFA4-47B5-ADC8-25E83E9A00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385EBB-457F-4916-955B-31D65B56B0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36BD4A-61DF-44E8-A9B1-206FC7C742CF}"/>
              </a:ext>
            </a:extLst>
          </p:cNvPr>
          <p:cNvSpPr>
            <a:spLocks noGrp="1"/>
          </p:cNvSpPr>
          <p:nvPr>
            <p:ph type="dt" sz="half" idx="10"/>
          </p:nvPr>
        </p:nvSpPr>
        <p:spPr/>
        <p:txBody>
          <a:bodyPr/>
          <a:lstStyle/>
          <a:p>
            <a:fld id="{ECD109AD-FF42-4174-80F1-C9CC0DBA6D5C}" type="datetimeFigureOut">
              <a:rPr lang="en-US" smtClean="0"/>
              <a:t>9/12/2022</a:t>
            </a:fld>
            <a:endParaRPr lang="en-US"/>
          </a:p>
        </p:txBody>
      </p:sp>
      <p:sp>
        <p:nvSpPr>
          <p:cNvPr id="5" name="Footer Placeholder 4">
            <a:extLst>
              <a:ext uri="{FF2B5EF4-FFF2-40B4-BE49-F238E27FC236}">
                <a16:creationId xmlns:a16="http://schemas.microsoft.com/office/drawing/2014/main" xmlns="" id="{A36EA2E4-D935-43E3-8CB5-4721241C4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4BC6C4-BEDF-4EAB-9DFC-034B204242DE}"/>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145997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6220924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284911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25061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pPr/>
              <a:t>12/09/2022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640469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pPr/>
              <a:t>12/09/2022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093881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pPr/>
              <a:t>12/09/2022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70895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solidFill>
                  <a:prstClr val="black">
                    <a:tint val="75000"/>
                  </a:prstClr>
                </a:solidFill>
              </a:rPr>
              <a:pPr/>
              <a:t>12/09/2022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406336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solidFill>
                  <a:prstClr val="black">
                    <a:tint val="75000"/>
                  </a:prstClr>
                </a:solidFill>
              </a:rPr>
              <a:pPr/>
              <a:t>12/09/2022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032503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solidFill>
                  <a:prstClr val="black">
                    <a:tint val="75000"/>
                  </a:prstClr>
                </a:solidFill>
              </a:rPr>
              <a:pPr/>
              <a:t>12/09/2022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268711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solidFill>
                  <a:prstClr val="black">
                    <a:tint val="75000"/>
                  </a:prstClr>
                </a:solidFill>
              </a:rPr>
              <a:pPr/>
              <a:t>12/09/2022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1144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solidFill>
                  <a:prstClr val="black">
                    <a:tint val="75000"/>
                  </a:prstClr>
                </a:solidFill>
              </a:rPr>
              <a:pPr/>
              <a:t>12/09/2022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740386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vi-VN"/>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solidFill>
                  <a:prstClr val="black">
                    <a:tint val="75000"/>
                  </a:prstClr>
                </a:solidFill>
              </a:rPr>
              <a:pPr/>
              <a:t>12/09/2022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349922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pPr/>
              <a:t>12/09/2022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180306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pPr/>
              <a:t>12/09/2022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126119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D5511C4-A11A-4924-9AD9-34DA0FB0815F}" type="datetimeFigureOut">
              <a:rPr lang="en-US">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12A9F6-A682-4CC8-9598-FB5D4FE8780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6446860"/>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882A28-1CAC-4E6E-A73B-FE99D2AB16C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7034640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D2B0651-24B6-44E1-B217-31FF1A0EAA03}" type="datetimeFigureOut">
              <a:rPr lang="en-US">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3E5D34-9210-41C4-9D0F-41BF6B87073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7918001"/>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4A93884-4DD0-4DB3-95DE-ABFF8BC355DE}" type="datetimeFigureOut">
              <a:rPr lang="en-US">
                <a:solidFill>
                  <a:prstClr val="black">
                    <a:tint val="75000"/>
                  </a:prstClr>
                </a:solidFill>
              </a:rPr>
              <a:pPr>
                <a:defRPr/>
              </a:pPr>
              <a:t>9/12/2022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67A0D18-C937-4B86-9C28-578548DC15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6091561"/>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56473A0-078B-47FD-8900-04AAFE4F5E8A}" type="datetimeFigureOut">
              <a:rPr lang="en-US">
                <a:solidFill>
                  <a:prstClr val="black">
                    <a:tint val="75000"/>
                  </a:prstClr>
                </a:solidFill>
              </a:rPr>
              <a:pPr>
                <a:defRPr/>
              </a:pPr>
              <a:t>9/12/2022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92EF67-A9D2-4079-883E-1B5A326D1BD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4271219"/>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787F59-F09E-4EC8-8C5C-3577FF0F487C}" type="datetimeFigureOut">
              <a:rPr lang="en-US">
                <a:solidFill>
                  <a:prstClr val="black">
                    <a:tint val="75000"/>
                  </a:prstClr>
                </a:solidFill>
              </a:rPr>
              <a:pPr>
                <a:defRPr/>
              </a:pPr>
              <a:t>9/12/2022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619B3ED-15B7-4DE3-A699-91CA3EEC4B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42212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4E0362-86A1-415B-9D87-B87AE5A14B2C}" type="datetimeFigureOut">
              <a:rPr lang="en-US">
                <a:solidFill>
                  <a:prstClr val="black">
                    <a:tint val="75000"/>
                  </a:prstClr>
                </a:solidFill>
              </a:rPr>
              <a:pPr>
                <a:defRPr/>
              </a:pPr>
              <a:t>9/12/2022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C72DA59-13FB-4B9B-ADE1-CBD2D60111F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55791355"/>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E760F0C-A642-4799-8927-FE38EE99A7B0}" type="datetimeFigureOut">
              <a:rPr lang="en-US">
                <a:solidFill>
                  <a:prstClr val="black">
                    <a:tint val="75000"/>
                  </a:prstClr>
                </a:solidFill>
              </a:rPr>
              <a:pPr>
                <a:defRPr/>
              </a:pPr>
              <a:t>9/12/2022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DCF22A-8A36-42A2-909C-7746C74005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6648164"/>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2CC93DC-641F-44E4-B6ED-E029B73C7A69}" type="datetimeFigureOut">
              <a:rPr lang="en-US">
                <a:solidFill>
                  <a:prstClr val="black">
                    <a:tint val="75000"/>
                  </a:prstClr>
                </a:solidFill>
              </a:rPr>
              <a:pPr>
                <a:defRPr/>
              </a:pPr>
              <a:t>9/12/2022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117A85-C162-4E4B-AA6A-76D5A5C5A18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67339984"/>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6AE2AC-2532-4C68-8187-1C258C868479}" type="datetimeFigureOut">
              <a:rPr lang="en-US">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629387-969E-4409-B542-3FEF5AD41FE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0976093"/>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C0FF08-BF3E-4CEB-B9D3-E7975E91B679}" type="datetimeFigureOut">
              <a:rPr lang="en-US">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693B93-ED9C-4023-A833-C5D89DA4D4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23380847"/>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0" y="164638"/>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a:t>Edit Master text styles</a:t>
            </a:r>
          </a:p>
        </p:txBody>
      </p:sp>
      <p:sp>
        <p:nvSpPr>
          <p:cNvPr id="11" name="Text Placeholder 9"/>
          <p:cNvSpPr>
            <a:spLocks noGrp="1"/>
          </p:cNvSpPr>
          <p:nvPr>
            <p:ph type="body" sz="quarter" idx="11"/>
          </p:nvPr>
        </p:nvSpPr>
        <p:spPr>
          <a:xfrm>
            <a:off x="0" y="932723"/>
            <a:ext cx="12192000" cy="384043"/>
          </a:xfrm>
          <a:prstGeom prst="rect">
            <a:avLst/>
          </a:prstGeom>
        </p:spPr>
        <p:txBody>
          <a:bodyPr anchor="ctr"/>
          <a:lstStyle>
            <a:lvl1pPr marL="0" indent="0" algn="ctr">
              <a:buNone/>
              <a:defRPr sz="1600" b="0" baseline="0">
                <a:solidFill>
                  <a:schemeClr val="bg1"/>
                </a:solidFill>
                <a:latin typeface="+mn-lt"/>
                <a:cs typeface="Arial" pitchFamily="34" charset="0"/>
              </a:defRPr>
            </a:lvl1pPr>
          </a:lstStyle>
          <a:p>
            <a:pPr lvl="0"/>
            <a:r>
              <a:rPr lang="en-US" altLang="ko-KR"/>
              <a:t>Edit Master text styles</a:t>
            </a:r>
          </a:p>
        </p:txBody>
      </p:sp>
    </p:spTree>
    <p:extLst>
      <p:ext uri="{BB962C8B-B14F-4D97-AF65-F5344CB8AC3E}">
        <p14:creationId xmlns:p14="http://schemas.microsoft.com/office/powerpoint/2010/main" val="5896399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_End Slide Layout">
    <p:bg>
      <p:bgPr>
        <a:solidFill>
          <a:srgbClr val="57A7BD"/>
        </a:solidFill>
        <a:effectLst/>
      </p:bgPr>
    </p:bg>
    <p:spTree>
      <p:nvGrpSpPr>
        <p:cNvPr id="1" name=""/>
        <p:cNvGrpSpPr/>
        <p:nvPr/>
      </p:nvGrpSpPr>
      <p:grpSpPr>
        <a:xfrm>
          <a:off x="0" y="0"/>
          <a:ext cx="0" cy="0"/>
          <a:chOff x="0" y="0"/>
          <a:chExt cx="0" cy="0"/>
        </a:xfrm>
      </p:grpSpPr>
      <p:sp>
        <p:nvSpPr>
          <p:cNvPr id="4" name="Rounded Rectangle 3"/>
          <p:cNvSpPr/>
          <p:nvPr userDrawn="1"/>
        </p:nvSpPr>
        <p:spPr>
          <a:xfrm rot="2539017">
            <a:off x="-200025" y="417513"/>
            <a:ext cx="1747838" cy="368300"/>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sp>
        <p:nvSpPr>
          <p:cNvPr id="5" name="Rounded Rectangle 7"/>
          <p:cNvSpPr/>
          <p:nvPr userDrawn="1"/>
        </p:nvSpPr>
        <p:spPr>
          <a:xfrm rot="2539017">
            <a:off x="10641013" y="6073775"/>
            <a:ext cx="1752600" cy="368300"/>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grpSp>
        <p:nvGrpSpPr>
          <p:cNvPr id="6" name="Group 8"/>
          <p:cNvGrpSpPr>
            <a:grpSpLocks/>
          </p:cNvGrpSpPr>
          <p:nvPr userDrawn="1"/>
        </p:nvGrpSpPr>
        <p:grpSpPr bwMode="auto">
          <a:xfrm>
            <a:off x="3587750" y="425450"/>
            <a:ext cx="5838825" cy="5924550"/>
            <a:chOff x="2987824" y="255370"/>
            <a:chExt cx="3658591" cy="3712633"/>
          </a:xfrm>
        </p:grpSpPr>
        <p:sp>
          <p:nvSpPr>
            <p:cNvPr id="7" name="Rounded Rectangle 7"/>
            <p:cNvSpPr/>
            <p:nvPr userDrawn="1"/>
          </p:nvSpPr>
          <p:spPr>
            <a:xfrm rot="2743412">
              <a:off x="2569975" y="839338"/>
              <a:ext cx="1479284" cy="311348"/>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sp>
          <p:nvSpPr>
            <p:cNvPr id="8" name="Rounded Rectangle 3"/>
            <p:cNvSpPr/>
            <p:nvPr userDrawn="1"/>
          </p:nvSpPr>
          <p:spPr>
            <a:xfrm rot="2588287">
              <a:off x="4910624" y="3206973"/>
              <a:ext cx="1477163" cy="312371"/>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grpSp>
          <p:nvGrpSpPr>
            <p:cNvPr id="9" name="Group 11"/>
            <p:cNvGrpSpPr>
              <a:grpSpLocks/>
            </p:cNvGrpSpPr>
            <p:nvPr userDrawn="1"/>
          </p:nvGrpSpPr>
          <p:grpSpPr bwMode="auto">
            <a:xfrm>
              <a:off x="2987824" y="302237"/>
              <a:ext cx="3658591" cy="3665766"/>
              <a:chOff x="894913" y="1065128"/>
              <a:chExt cx="2420639" cy="2425386"/>
            </a:xfrm>
          </p:grpSpPr>
          <p:pic>
            <p:nvPicPr>
              <p:cNvPr id="13" name="Picture 13" descr="G:\002-KIMS BUSINESS\007-02-Googleslidesppt\02-GSppt-Contents-Kim\20170429\02-\item0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5004758">
                <a:off x="963129" y="1820488"/>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G:\002-KIMS BUSINESS\007-02-Googleslidesppt\02-GSppt-Contents-Kim\20170429\02-\item0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030977">
                <a:off x="1645526" y="1354124"/>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1115390" y="1539615"/>
                <a:ext cx="1617050" cy="1617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pic>
            <p:nvPicPr>
              <p:cNvPr id="16" name="Picture 4" descr="G:\002-KIMS BUSINESS\007-02-Googleslidesppt\02-GSppt-Contents-Kim\20170429\02-\item0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124767">
                <a:off x="894913" y="1065128"/>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11"/>
            <p:cNvSpPr/>
            <p:nvPr userDrawn="1"/>
          </p:nvSpPr>
          <p:spPr>
            <a:xfrm>
              <a:off x="3452360" y="1155674"/>
              <a:ext cx="2188390" cy="2187588"/>
            </a:xfrm>
            <a:prstGeom prst="ellipse">
              <a:avLst/>
            </a:prstGeom>
            <a:noFill/>
            <a:ln w="158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grpSp>
      <p:sp>
        <p:nvSpPr>
          <p:cNvPr id="10" name="Text Placeholder 9"/>
          <p:cNvSpPr>
            <a:spLocks noGrp="1"/>
          </p:cNvSpPr>
          <p:nvPr>
            <p:ph type="body" sz="quarter" idx="10"/>
          </p:nvPr>
        </p:nvSpPr>
        <p:spPr>
          <a:xfrm>
            <a:off x="4523051" y="3044958"/>
            <a:ext cx="3145899" cy="768084"/>
          </a:xfrm>
          <a:prstGeom prst="rect">
            <a:avLst/>
          </a:prstGeom>
        </p:spPr>
        <p:txBody>
          <a:bodyPr anchor="ctr"/>
          <a:lstStyle>
            <a:lvl1pPr marL="0" indent="0" algn="ctr">
              <a:buNone/>
              <a:defRPr sz="4800" b="1" baseline="0">
                <a:solidFill>
                  <a:schemeClr val="accent1"/>
                </a:solidFill>
                <a:latin typeface="+mj-lt"/>
                <a:cs typeface="Arial" pitchFamily="34" charset="0"/>
              </a:defRPr>
            </a:lvl1pPr>
          </a:lstStyle>
          <a:p>
            <a:pPr lvl="0"/>
            <a:r>
              <a:rPr lang="en-US" altLang="ko-KR"/>
              <a:t>Edit Master text styles</a:t>
            </a:r>
          </a:p>
        </p:txBody>
      </p:sp>
      <p:sp>
        <p:nvSpPr>
          <p:cNvPr id="11" name="Text Placeholder 9"/>
          <p:cNvSpPr>
            <a:spLocks noGrp="1"/>
          </p:cNvSpPr>
          <p:nvPr>
            <p:ph type="body" sz="quarter" idx="11"/>
          </p:nvPr>
        </p:nvSpPr>
        <p:spPr>
          <a:xfrm>
            <a:off x="4522853" y="3813042"/>
            <a:ext cx="3145899" cy="768087"/>
          </a:xfrm>
          <a:prstGeom prst="rect">
            <a:avLst/>
          </a:prstGeom>
        </p:spPr>
        <p:txBody>
          <a:bodyPr anchor="ctr"/>
          <a:lstStyle>
            <a:lvl1pPr marL="0" indent="0" algn="ctr">
              <a:buNone/>
              <a:defRPr sz="1867" b="0" baseline="0">
                <a:solidFill>
                  <a:schemeClr val="accent1"/>
                </a:solidFill>
                <a:latin typeface="+mn-lt"/>
                <a:cs typeface="Arial" pitchFamily="34" charset="0"/>
              </a:defRPr>
            </a:lvl1pPr>
          </a:lstStyle>
          <a:p>
            <a:pPr lvl="0"/>
            <a:r>
              <a:rPr lang="en-US" altLang="ko-KR"/>
              <a:t>Edit Master text styles</a:t>
            </a:r>
          </a:p>
        </p:txBody>
      </p:sp>
    </p:spTree>
    <p:extLst>
      <p:ext uri="{BB962C8B-B14F-4D97-AF65-F5344CB8AC3E}">
        <p14:creationId xmlns:p14="http://schemas.microsoft.com/office/powerpoint/2010/main" val="16793922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9468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9050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14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5.xml"/><Relationship Id="rId3" Type="http://schemas.openxmlformats.org/officeDocument/2006/relationships/slideLayout" Target="../slideLayouts/slideLayout680.xml"/><Relationship Id="rId7" Type="http://schemas.openxmlformats.org/officeDocument/2006/relationships/slideLayout" Target="../slideLayouts/slideLayout684.xml"/><Relationship Id="rId12" Type="http://schemas.openxmlformats.org/officeDocument/2006/relationships/theme" Target="../theme/theme10.xml"/><Relationship Id="rId2" Type="http://schemas.openxmlformats.org/officeDocument/2006/relationships/slideLayout" Target="../slideLayouts/slideLayout679.xml"/><Relationship Id="rId1" Type="http://schemas.openxmlformats.org/officeDocument/2006/relationships/slideLayout" Target="../slideLayouts/slideLayout678.xml"/><Relationship Id="rId6" Type="http://schemas.openxmlformats.org/officeDocument/2006/relationships/slideLayout" Target="../slideLayouts/slideLayout683.xml"/><Relationship Id="rId11" Type="http://schemas.openxmlformats.org/officeDocument/2006/relationships/slideLayout" Target="../slideLayouts/slideLayout688.xml"/><Relationship Id="rId5" Type="http://schemas.openxmlformats.org/officeDocument/2006/relationships/slideLayout" Target="../slideLayouts/slideLayout682.xml"/><Relationship Id="rId10" Type="http://schemas.openxmlformats.org/officeDocument/2006/relationships/slideLayout" Target="../slideLayouts/slideLayout687.xml"/><Relationship Id="rId4" Type="http://schemas.openxmlformats.org/officeDocument/2006/relationships/slideLayout" Target="../slideLayouts/slideLayout681.xml"/><Relationship Id="rId9" Type="http://schemas.openxmlformats.org/officeDocument/2006/relationships/slideLayout" Target="../slideLayouts/slideLayout68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96.xml"/><Relationship Id="rId3" Type="http://schemas.openxmlformats.org/officeDocument/2006/relationships/slideLayout" Target="../slideLayouts/slideLayout691.xml"/><Relationship Id="rId7" Type="http://schemas.openxmlformats.org/officeDocument/2006/relationships/slideLayout" Target="../slideLayouts/slideLayout695.xml"/><Relationship Id="rId12" Type="http://schemas.openxmlformats.org/officeDocument/2006/relationships/theme" Target="../theme/theme11.xml"/><Relationship Id="rId2" Type="http://schemas.openxmlformats.org/officeDocument/2006/relationships/slideLayout" Target="../slideLayouts/slideLayout690.xml"/><Relationship Id="rId1" Type="http://schemas.openxmlformats.org/officeDocument/2006/relationships/slideLayout" Target="../slideLayouts/slideLayout689.xml"/><Relationship Id="rId6" Type="http://schemas.openxmlformats.org/officeDocument/2006/relationships/slideLayout" Target="../slideLayouts/slideLayout694.xml"/><Relationship Id="rId11" Type="http://schemas.openxmlformats.org/officeDocument/2006/relationships/slideLayout" Target="../slideLayouts/slideLayout699.xml"/><Relationship Id="rId5" Type="http://schemas.openxmlformats.org/officeDocument/2006/relationships/slideLayout" Target="../slideLayouts/slideLayout693.xml"/><Relationship Id="rId10" Type="http://schemas.openxmlformats.org/officeDocument/2006/relationships/slideLayout" Target="../slideLayouts/slideLayout698.xml"/><Relationship Id="rId4" Type="http://schemas.openxmlformats.org/officeDocument/2006/relationships/slideLayout" Target="../slideLayouts/slideLayout692.xml"/><Relationship Id="rId9" Type="http://schemas.openxmlformats.org/officeDocument/2006/relationships/slideLayout" Target="../slideLayouts/slideLayout6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slideLayout" Target="../slideLayouts/slideLayout125.xml"/><Relationship Id="rId47" Type="http://schemas.openxmlformats.org/officeDocument/2006/relationships/theme" Target="../theme/theme8.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45" Type="http://schemas.openxmlformats.org/officeDocument/2006/relationships/slideLayout" Target="../slideLayouts/slideLayout128.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4" Type="http://schemas.openxmlformats.org/officeDocument/2006/relationships/slideLayout" Target="../slideLayouts/slideLayout127.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43" Type="http://schemas.openxmlformats.org/officeDocument/2006/relationships/slideLayout" Target="../slideLayouts/slideLayout126.xml"/><Relationship Id="rId8" Type="http://schemas.openxmlformats.org/officeDocument/2006/relationships/slideLayout" Target="../slideLayouts/slideLayout91.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 Id="rId46" Type="http://schemas.openxmlformats.org/officeDocument/2006/relationships/slideLayout" Target="../slideLayouts/slideLayout129.xml"/><Relationship Id="rId20" Type="http://schemas.openxmlformats.org/officeDocument/2006/relationships/slideLayout" Target="../slideLayouts/slideLayout103.xml"/><Relationship Id="rId41" Type="http://schemas.openxmlformats.org/officeDocument/2006/relationships/slideLayout" Target="../slideLayouts/slideLayout124.xml"/></Relationships>
</file>

<file path=ppt/slideMasters/_rels/slideMaster9.xml.rels><?xml version="1.0" encoding="UTF-8" standalone="yes"?>
<Relationships xmlns="http://schemas.openxmlformats.org/package/2006/relationships"><Relationship Id="rId117" Type="http://schemas.openxmlformats.org/officeDocument/2006/relationships/slideLayout" Target="../slideLayouts/slideLayout246.xml"/><Relationship Id="rId21" Type="http://schemas.openxmlformats.org/officeDocument/2006/relationships/slideLayout" Target="../slideLayouts/slideLayout150.xml"/><Relationship Id="rId324" Type="http://schemas.openxmlformats.org/officeDocument/2006/relationships/slideLayout" Target="../slideLayouts/slideLayout453.xml"/><Relationship Id="rId531" Type="http://schemas.openxmlformats.org/officeDocument/2006/relationships/slideLayout" Target="../slideLayouts/slideLayout660.xml"/><Relationship Id="rId170" Type="http://schemas.openxmlformats.org/officeDocument/2006/relationships/slideLayout" Target="../slideLayouts/slideLayout299.xml"/><Relationship Id="rId268" Type="http://schemas.openxmlformats.org/officeDocument/2006/relationships/slideLayout" Target="../slideLayouts/slideLayout397.xml"/><Relationship Id="rId475" Type="http://schemas.openxmlformats.org/officeDocument/2006/relationships/slideLayout" Target="../slideLayouts/slideLayout604.xml"/><Relationship Id="rId32" Type="http://schemas.openxmlformats.org/officeDocument/2006/relationships/slideLayout" Target="../slideLayouts/slideLayout161.xml"/><Relationship Id="rId128" Type="http://schemas.openxmlformats.org/officeDocument/2006/relationships/slideLayout" Target="../slideLayouts/slideLayout257.xml"/><Relationship Id="rId335" Type="http://schemas.openxmlformats.org/officeDocument/2006/relationships/slideLayout" Target="../slideLayouts/slideLayout464.xml"/><Relationship Id="rId542" Type="http://schemas.openxmlformats.org/officeDocument/2006/relationships/slideLayout" Target="../slideLayouts/slideLayout671.xml"/><Relationship Id="rId181" Type="http://schemas.openxmlformats.org/officeDocument/2006/relationships/slideLayout" Target="../slideLayouts/slideLayout310.xml"/><Relationship Id="rId402" Type="http://schemas.openxmlformats.org/officeDocument/2006/relationships/slideLayout" Target="../slideLayouts/slideLayout531.xml"/><Relationship Id="rId279" Type="http://schemas.openxmlformats.org/officeDocument/2006/relationships/slideLayout" Target="../slideLayouts/slideLayout408.xml"/><Relationship Id="rId486" Type="http://schemas.openxmlformats.org/officeDocument/2006/relationships/slideLayout" Target="../slideLayouts/slideLayout615.xml"/><Relationship Id="rId43" Type="http://schemas.openxmlformats.org/officeDocument/2006/relationships/slideLayout" Target="../slideLayouts/slideLayout172.xml"/><Relationship Id="rId139" Type="http://schemas.openxmlformats.org/officeDocument/2006/relationships/slideLayout" Target="../slideLayouts/slideLayout268.xml"/><Relationship Id="rId346" Type="http://schemas.openxmlformats.org/officeDocument/2006/relationships/slideLayout" Target="../slideLayouts/slideLayout475.xml"/><Relationship Id="rId192" Type="http://schemas.openxmlformats.org/officeDocument/2006/relationships/slideLayout" Target="../slideLayouts/slideLayout321.xml"/><Relationship Id="rId206" Type="http://schemas.openxmlformats.org/officeDocument/2006/relationships/slideLayout" Target="../slideLayouts/slideLayout335.xml"/><Relationship Id="rId413" Type="http://schemas.openxmlformats.org/officeDocument/2006/relationships/slideLayout" Target="../slideLayouts/slideLayout542.xml"/><Relationship Id="rId497" Type="http://schemas.openxmlformats.org/officeDocument/2006/relationships/slideLayout" Target="../slideLayouts/slideLayout626.xml"/><Relationship Id="rId12" Type="http://schemas.openxmlformats.org/officeDocument/2006/relationships/slideLayout" Target="../slideLayouts/slideLayout141.xml"/><Relationship Id="rId108" Type="http://schemas.openxmlformats.org/officeDocument/2006/relationships/slideLayout" Target="../slideLayouts/slideLayout237.xml"/><Relationship Id="rId315" Type="http://schemas.openxmlformats.org/officeDocument/2006/relationships/slideLayout" Target="../slideLayouts/slideLayout444.xml"/><Relationship Id="rId357" Type="http://schemas.openxmlformats.org/officeDocument/2006/relationships/slideLayout" Target="../slideLayouts/slideLayout486.xml"/><Relationship Id="rId522" Type="http://schemas.openxmlformats.org/officeDocument/2006/relationships/slideLayout" Target="../slideLayouts/slideLayout651.xml"/><Relationship Id="rId54" Type="http://schemas.openxmlformats.org/officeDocument/2006/relationships/slideLayout" Target="../slideLayouts/slideLayout183.xml"/><Relationship Id="rId96" Type="http://schemas.openxmlformats.org/officeDocument/2006/relationships/slideLayout" Target="../slideLayouts/slideLayout225.xml"/><Relationship Id="rId161" Type="http://schemas.openxmlformats.org/officeDocument/2006/relationships/slideLayout" Target="../slideLayouts/slideLayout290.xml"/><Relationship Id="rId217" Type="http://schemas.openxmlformats.org/officeDocument/2006/relationships/slideLayout" Target="../slideLayouts/slideLayout346.xml"/><Relationship Id="rId399" Type="http://schemas.openxmlformats.org/officeDocument/2006/relationships/slideLayout" Target="../slideLayouts/slideLayout528.xml"/><Relationship Id="rId259" Type="http://schemas.openxmlformats.org/officeDocument/2006/relationships/slideLayout" Target="../slideLayouts/slideLayout388.xml"/><Relationship Id="rId424" Type="http://schemas.openxmlformats.org/officeDocument/2006/relationships/slideLayout" Target="../slideLayouts/slideLayout553.xml"/><Relationship Id="rId466" Type="http://schemas.openxmlformats.org/officeDocument/2006/relationships/slideLayout" Target="../slideLayouts/slideLayout595.xml"/><Relationship Id="rId23" Type="http://schemas.openxmlformats.org/officeDocument/2006/relationships/slideLayout" Target="../slideLayouts/slideLayout152.xml"/><Relationship Id="rId119" Type="http://schemas.openxmlformats.org/officeDocument/2006/relationships/slideLayout" Target="../slideLayouts/slideLayout248.xml"/><Relationship Id="rId270" Type="http://schemas.openxmlformats.org/officeDocument/2006/relationships/slideLayout" Target="../slideLayouts/slideLayout399.xml"/><Relationship Id="rId326" Type="http://schemas.openxmlformats.org/officeDocument/2006/relationships/slideLayout" Target="../slideLayouts/slideLayout455.xml"/><Relationship Id="rId533" Type="http://schemas.openxmlformats.org/officeDocument/2006/relationships/slideLayout" Target="../slideLayouts/slideLayout662.xml"/><Relationship Id="rId65" Type="http://schemas.openxmlformats.org/officeDocument/2006/relationships/slideLayout" Target="../slideLayouts/slideLayout194.xml"/><Relationship Id="rId130" Type="http://schemas.openxmlformats.org/officeDocument/2006/relationships/slideLayout" Target="../slideLayouts/slideLayout259.xml"/><Relationship Id="rId368" Type="http://schemas.openxmlformats.org/officeDocument/2006/relationships/slideLayout" Target="../slideLayouts/slideLayout497.xml"/><Relationship Id="rId172" Type="http://schemas.openxmlformats.org/officeDocument/2006/relationships/slideLayout" Target="../slideLayouts/slideLayout301.xml"/><Relationship Id="rId228" Type="http://schemas.openxmlformats.org/officeDocument/2006/relationships/slideLayout" Target="../slideLayouts/slideLayout357.xml"/><Relationship Id="rId435" Type="http://schemas.openxmlformats.org/officeDocument/2006/relationships/slideLayout" Target="../slideLayouts/slideLayout564.xml"/><Relationship Id="rId477" Type="http://schemas.openxmlformats.org/officeDocument/2006/relationships/slideLayout" Target="../slideLayouts/slideLayout606.xml"/><Relationship Id="rId281" Type="http://schemas.openxmlformats.org/officeDocument/2006/relationships/slideLayout" Target="../slideLayouts/slideLayout410.xml"/><Relationship Id="rId337" Type="http://schemas.openxmlformats.org/officeDocument/2006/relationships/slideLayout" Target="../slideLayouts/slideLayout466.xml"/><Relationship Id="rId502" Type="http://schemas.openxmlformats.org/officeDocument/2006/relationships/slideLayout" Target="../slideLayouts/slideLayout631.xml"/><Relationship Id="rId34" Type="http://schemas.openxmlformats.org/officeDocument/2006/relationships/slideLayout" Target="../slideLayouts/slideLayout163.xml"/><Relationship Id="rId76" Type="http://schemas.openxmlformats.org/officeDocument/2006/relationships/slideLayout" Target="../slideLayouts/slideLayout205.xml"/><Relationship Id="rId141" Type="http://schemas.openxmlformats.org/officeDocument/2006/relationships/slideLayout" Target="../slideLayouts/slideLayout270.xml"/><Relationship Id="rId379" Type="http://schemas.openxmlformats.org/officeDocument/2006/relationships/slideLayout" Target="../slideLayouts/slideLayout508.xml"/><Relationship Id="rId544" Type="http://schemas.openxmlformats.org/officeDocument/2006/relationships/slideLayout" Target="../slideLayouts/slideLayout673.xml"/><Relationship Id="rId7" Type="http://schemas.openxmlformats.org/officeDocument/2006/relationships/slideLayout" Target="../slideLayouts/slideLayout136.xml"/><Relationship Id="rId183" Type="http://schemas.openxmlformats.org/officeDocument/2006/relationships/slideLayout" Target="../slideLayouts/slideLayout312.xml"/><Relationship Id="rId239" Type="http://schemas.openxmlformats.org/officeDocument/2006/relationships/slideLayout" Target="../slideLayouts/slideLayout368.xml"/><Relationship Id="rId390" Type="http://schemas.openxmlformats.org/officeDocument/2006/relationships/slideLayout" Target="../slideLayouts/slideLayout519.xml"/><Relationship Id="rId404" Type="http://schemas.openxmlformats.org/officeDocument/2006/relationships/slideLayout" Target="../slideLayouts/slideLayout533.xml"/><Relationship Id="rId446" Type="http://schemas.openxmlformats.org/officeDocument/2006/relationships/slideLayout" Target="../slideLayouts/slideLayout575.xml"/><Relationship Id="rId250" Type="http://schemas.openxmlformats.org/officeDocument/2006/relationships/slideLayout" Target="../slideLayouts/slideLayout379.xml"/><Relationship Id="rId292" Type="http://schemas.openxmlformats.org/officeDocument/2006/relationships/slideLayout" Target="../slideLayouts/slideLayout421.xml"/><Relationship Id="rId306" Type="http://schemas.openxmlformats.org/officeDocument/2006/relationships/slideLayout" Target="../slideLayouts/slideLayout435.xml"/><Relationship Id="rId488" Type="http://schemas.openxmlformats.org/officeDocument/2006/relationships/slideLayout" Target="../slideLayouts/slideLayout617.xml"/><Relationship Id="rId45" Type="http://schemas.openxmlformats.org/officeDocument/2006/relationships/slideLayout" Target="../slideLayouts/slideLayout174.xml"/><Relationship Id="rId87" Type="http://schemas.openxmlformats.org/officeDocument/2006/relationships/slideLayout" Target="../slideLayouts/slideLayout216.xml"/><Relationship Id="rId110" Type="http://schemas.openxmlformats.org/officeDocument/2006/relationships/slideLayout" Target="../slideLayouts/slideLayout239.xml"/><Relationship Id="rId348" Type="http://schemas.openxmlformats.org/officeDocument/2006/relationships/slideLayout" Target="../slideLayouts/slideLayout477.xml"/><Relationship Id="rId513" Type="http://schemas.openxmlformats.org/officeDocument/2006/relationships/slideLayout" Target="../slideLayouts/slideLayout642.xml"/><Relationship Id="rId152" Type="http://schemas.openxmlformats.org/officeDocument/2006/relationships/slideLayout" Target="../slideLayouts/slideLayout281.xml"/><Relationship Id="rId194" Type="http://schemas.openxmlformats.org/officeDocument/2006/relationships/slideLayout" Target="../slideLayouts/slideLayout323.xml"/><Relationship Id="rId208" Type="http://schemas.openxmlformats.org/officeDocument/2006/relationships/slideLayout" Target="../slideLayouts/slideLayout337.xml"/><Relationship Id="rId415" Type="http://schemas.openxmlformats.org/officeDocument/2006/relationships/slideLayout" Target="../slideLayouts/slideLayout544.xml"/><Relationship Id="rId457" Type="http://schemas.openxmlformats.org/officeDocument/2006/relationships/slideLayout" Target="../slideLayouts/slideLayout586.xml"/><Relationship Id="rId261" Type="http://schemas.openxmlformats.org/officeDocument/2006/relationships/slideLayout" Target="../slideLayouts/slideLayout390.xml"/><Relationship Id="rId499" Type="http://schemas.openxmlformats.org/officeDocument/2006/relationships/slideLayout" Target="../slideLayouts/slideLayout628.xml"/><Relationship Id="rId14" Type="http://schemas.openxmlformats.org/officeDocument/2006/relationships/slideLayout" Target="../slideLayouts/slideLayout143.xml"/><Relationship Id="rId56" Type="http://schemas.openxmlformats.org/officeDocument/2006/relationships/slideLayout" Target="../slideLayouts/slideLayout185.xml"/><Relationship Id="rId317" Type="http://schemas.openxmlformats.org/officeDocument/2006/relationships/slideLayout" Target="../slideLayouts/slideLayout446.xml"/><Relationship Id="rId359" Type="http://schemas.openxmlformats.org/officeDocument/2006/relationships/slideLayout" Target="../slideLayouts/slideLayout488.xml"/><Relationship Id="rId524" Type="http://schemas.openxmlformats.org/officeDocument/2006/relationships/slideLayout" Target="../slideLayouts/slideLayout653.xml"/><Relationship Id="rId98" Type="http://schemas.openxmlformats.org/officeDocument/2006/relationships/slideLayout" Target="../slideLayouts/slideLayout227.xml"/><Relationship Id="rId121" Type="http://schemas.openxmlformats.org/officeDocument/2006/relationships/slideLayout" Target="../slideLayouts/slideLayout250.xml"/><Relationship Id="rId163" Type="http://schemas.openxmlformats.org/officeDocument/2006/relationships/slideLayout" Target="../slideLayouts/slideLayout292.xml"/><Relationship Id="rId219" Type="http://schemas.openxmlformats.org/officeDocument/2006/relationships/slideLayout" Target="../slideLayouts/slideLayout348.xml"/><Relationship Id="rId370" Type="http://schemas.openxmlformats.org/officeDocument/2006/relationships/slideLayout" Target="../slideLayouts/slideLayout499.xml"/><Relationship Id="rId426" Type="http://schemas.openxmlformats.org/officeDocument/2006/relationships/slideLayout" Target="../slideLayouts/slideLayout555.xml"/><Relationship Id="rId230" Type="http://schemas.openxmlformats.org/officeDocument/2006/relationships/slideLayout" Target="../slideLayouts/slideLayout359.xml"/><Relationship Id="rId468" Type="http://schemas.openxmlformats.org/officeDocument/2006/relationships/slideLayout" Target="../slideLayouts/slideLayout597.xml"/><Relationship Id="rId25" Type="http://schemas.openxmlformats.org/officeDocument/2006/relationships/slideLayout" Target="../slideLayouts/slideLayout154.xml"/><Relationship Id="rId67" Type="http://schemas.openxmlformats.org/officeDocument/2006/relationships/slideLayout" Target="../slideLayouts/slideLayout196.xml"/><Relationship Id="rId272" Type="http://schemas.openxmlformats.org/officeDocument/2006/relationships/slideLayout" Target="../slideLayouts/slideLayout401.xml"/><Relationship Id="rId328" Type="http://schemas.openxmlformats.org/officeDocument/2006/relationships/slideLayout" Target="../slideLayouts/slideLayout457.xml"/><Relationship Id="rId535" Type="http://schemas.openxmlformats.org/officeDocument/2006/relationships/slideLayout" Target="../slideLayouts/slideLayout664.xml"/><Relationship Id="rId132" Type="http://schemas.openxmlformats.org/officeDocument/2006/relationships/slideLayout" Target="../slideLayouts/slideLayout261.xml"/><Relationship Id="rId174" Type="http://schemas.openxmlformats.org/officeDocument/2006/relationships/slideLayout" Target="../slideLayouts/slideLayout303.xml"/><Relationship Id="rId381" Type="http://schemas.openxmlformats.org/officeDocument/2006/relationships/slideLayout" Target="../slideLayouts/slideLayout510.xml"/><Relationship Id="rId241" Type="http://schemas.openxmlformats.org/officeDocument/2006/relationships/slideLayout" Target="../slideLayouts/slideLayout370.xml"/><Relationship Id="rId437" Type="http://schemas.openxmlformats.org/officeDocument/2006/relationships/slideLayout" Target="../slideLayouts/slideLayout566.xml"/><Relationship Id="rId479" Type="http://schemas.openxmlformats.org/officeDocument/2006/relationships/slideLayout" Target="../slideLayouts/slideLayout608.xml"/><Relationship Id="rId36" Type="http://schemas.openxmlformats.org/officeDocument/2006/relationships/slideLayout" Target="../slideLayouts/slideLayout165.xml"/><Relationship Id="rId283" Type="http://schemas.openxmlformats.org/officeDocument/2006/relationships/slideLayout" Target="../slideLayouts/slideLayout412.xml"/><Relationship Id="rId339" Type="http://schemas.openxmlformats.org/officeDocument/2006/relationships/slideLayout" Target="../slideLayouts/slideLayout468.xml"/><Relationship Id="rId490" Type="http://schemas.openxmlformats.org/officeDocument/2006/relationships/slideLayout" Target="../slideLayouts/slideLayout619.xml"/><Relationship Id="rId504" Type="http://schemas.openxmlformats.org/officeDocument/2006/relationships/slideLayout" Target="../slideLayouts/slideLayout633.xml"/><Relationship Id="rId546" Type="http://schemas.openxmlformats.org/officeDocument/2006/relationships/slideLayout" Target="../slideLayouts/slideLayout675.xml"/><Relationship Id="rId78" Type="http://schemas.openxmlformats.org/officeDocument/2006/relationships/slideLayout" Target="../slideLayouts/slideLayout207.xml"/><Relationship Id="rId101" Type="http://schemas.openxmlformats.org/officeDocument/2006/relationships/slideLayout" Target="../slideLayouts/slideLayout230.xml"/><Relationship Id="rId143" Type="http://schemas.openxmlformats.org/officeDocument/2006/relationships/slideLayout" Target="../slideLayouts/slideLayout272.xml"/><Relationship Id="rId185" Type="http://schemas.openxmlformats.org/officeDocument/2006/relationships/slideLayout" Target="../slideLayouts/slideLayout314.xml"/><Relationship Id="rId350" Type="http://schemas.openxmlformats.org/officeDocument/2006/relationships/slideLayout" Target="../slideLayouts/slideLayout479.xml"/><Relationship Id="rId406" Type="http://schemas.openxmlformats.org/officeDocument/2006/relationships/slideLayout" Target="../slideLayouts/slideLayout535.xml"/><Relationship Id="rId9" Type="http://schemas.openxmlformats.org/officeDocument/2006/relationships/slideLayout" Target="../slideLayouts/slideLayout138.xml"/><Relationship Id="rId210" Type="http://schemas.openxmlformats.org/officeDocument/2006/relationships/slideLayout" Target="../slideLayouts/slideLayout339.xml"/><Relationship Id="rId392" Type="http://schemas.openxmlformats.org/officeDocument/2006/relationships/slideLayout" Target="../slideLayouts/slideLayout521.xml"/><Relationship Id="rId448" Type="http://schemas.openxmlformats.org/officeDocument/2006/relationships/slideLayout" Target="../slideLayouts/slideLayout577.xml"/><Relationship Id="rId252" Type="http://schemas.openxmlformats.org/officeDocument/2006/relationships/slideLayout" Target="../slideLayouts/slideLayout381.xml"/><Relationship Id="rId294" Type="http://schemas.openxmlformats.org/officeDocument/2006/relationships/slideLayout" Target="../slideLayouts/slideLayout423.xml"/><Relationship Id="rId308" Type="http://schemas.openxmlformats.org/officeDocument/2006/relationships/slideLayout" Target="../slideLayouts/slideLayout437.xml"/><Relationship Id="rId515" Type="http://schemas.openxmlformats.org/officeDocument/2006/relationships/slideLayout" Target="../slideLayouts/slideLayout644.xml"/><Relationship Id="rId47" Type="http://schemas.openxmlformats.org/officeDocument/2006/relationships/slideLayout" Target="../slideLayouts/slideLayout176.xml"/><Relationship Id="rId89" Type="http://schemas.openxmlformats.org/officeDocument/2006/relationships/slideLayout" Target="../slideLayouts/slideLayout218.xml"/><Relationship Id="rId112" Type="http://schemas.openxmlformats.org/officeDocument/2006/relationships/slideLayout" Target="../slideLayouts/slideLayout241.xml"/><Relationship Id="rId154" Type="http://schemas.openxmlformats.org/officeDocument/2006/relationships/slideLayout" Target="../slideLayouts/slideLayout283.xml"/><Relationship Id="rId361" Type="http://schemas.openxmlformats.org/officeDocument/2006/relationships/slideLayout" Target="../slideLayouts/slideLayout490.xml"/><Relationship Id="rId196" Type="http://schemas.openxmlformats.org/officeDocument/2006/relationships/slideLayout" Target="../slideLayouts/slideLayout325.xml"/><Relationship Id="rId417" Type="http://schemas.openxmlformats.org/officeDocument/2006/relationships/slideLayout" Target="../slideLayouts/slideLayout546.xml"/><Relationship Id="rId459" Type="http://schemas.openxmlformats.org/officeDocument/2006/relationships/slideLayout" Target="../slideLayouts/slideLayout588.xml"/><Relationship Id="rId16" Type="http://schemas.openxmlformats.org/officeDocument/2006/relationships/slideLayout" Target="../slideLayouts/slideLayout145.xml"/><Relationship Id="rId221" Type="http://schemas.openxmlformats.org/officeDocument/2006/relationships/slideLayout" Target="../slideLayouts/slideLayout350.xml"/><Relationship Id="rId263" Type="http://schemas.openxmlformats.org/officeDocument/2006/relationships/slideLayout" Target="../slideLayouts/slideLayout392.xml"/><Relationship Id="rId319" Type="http://schemas.openxmlformats.org/officeDocument/2006/relationships/slideLayout" Target="../slideLayouts/slideLayout448.xml"/><Relationship Id="rId470" Type="http://schemas.openxmlformats.org/officeDocument/2006/relationships/slideLayout" Target="../slideLayouts/slideLayout599.xml"/><Relationship Id="rId526" Type="http://schemas.openxmlformats.org/officeDocument/2006/relationships/slideLayout" Target="../slideLayouts/slideLayout655.xml"/><Relationship Id="rId58" Type="http://schemas.openxmlformats.org/officeDocument/2006/relationships/slideLayout" Target="../slideLayouts/slideLayout187.xml"/><Relationship Id="rId123" Type="http://schemas.openxmlformats.org/officeDocument/2006/relationships/slideLayout" Target="../slideLayouts/slideLayout252.xml"/><Relationship Id="rId330" Type="http://schemas.openxmlformats.org/officeDocument/2006/relationships/slideLayout" Target="../slideLayouts/slideLayout459.xml"/><Relationship Id="rId165" Type="http://schemas.openxmlformats.org/officeDocument/2006/relationships/slideLayout" Target="../slideLayouts/slideLayout294.xml"/><Relationship Id="rId372" Type="http://schemas.openxmlformats.org/officeDocument/2006/relationships/slideLayout" Target="../slideLayouts/slideLayout501.xml"/><Relationship Id="rId428" Type="http://schemas.openxmlformats.org/officeDocument/2006/relationships/slideLayout" Target="../slideLayouts/slideLayout557.xml"/><Relationship Id="rId232" Type="http://schemas.openxmlformats.org/officeDocument/2006/relationships/slideLayout" Target="../slideLayouts/slideLayout361.xml"/><Relationship Id="rId274" Type="http://schemas.openxmlformats.org/officeDocument/2006/relationships/slideLayout" Target="../slideLayouts/slideLayout403.xml"/><Relationship Id="rId481" Type="http://schemas.openxmlformats.org/officeDocument/2006/relationships/slideLayout" Target="../slideLayouts/slideLayout610.xml"/><Relationship Id="rId27" Type="http://schemas.openxmlformats.org/officeDocument/2006/relationships/slideLayout" Target="../slideLayouts/slideLayout156.xml"/><Relationship Id="rId69" Type="http://schemas.openxmlformats.org/officeDocument/2006/relationships/slideLayout" Target="../slideLayouts/slideLayout198.xml"/><Relationship Id="rId134" Type="http://schemas.openxmlformats.org/officeDocument/2006/relationships/slideLayout" Target="../slideLayouts/slideLayout263.xml"/><Relationship Id="rId537" Type="http://schemas.openxmlformats.org/officeDocument/2006/relationships/slideLayout" Target="../slideLayouts/slideLayout666.xml"/><Relationship Id="rId80" Type="http://schemas.openxmlformats.org/officeDocument/2006/relationships/slideLayout" Target="../slideLayouts/slideLayout209.xml"/><Relationship Id="rId176" Type="http://schemas.openxmlformats.org/officeDocument/2006/relationships/slideLayout" Target="../slideLayouts/slideLayout305.xml"/><Relationship Id="rId341" Type="http://schemas.openxmlformats.org/officeDocument/2006/relationships/slideLayout" Target="../slideLayouts/slideLayout470.xml"/><Relationship Id="rId383" Type="http://schemas.openxmlformats.org/officeDocument/2006/relationships/slideLayout" Target="../slideLayouts/slideLayout512.xml"/><Relationship Id="rId439" Type="http://schemas.openxmlformats.org/officeDocument/2006/relationships/slideLayout" Target="../slideLayouts/slideLayout568.xml"/><Relationship Id="rId201" Type="http://schemas.openxmlformats.org/officeDocument/2006/relationships/slideLayout" Target="../slideLayouts/slideLayout330.xml"/><Relationship Id="rId243" Type="http://schemas.openxmlformats.org/officeDocument/2006/relationships/slideLayout" Target="../slideLayouts/slideLayout372.xml"/><Relationship Id="rId285" Type="http://schemas.openxmlformats.org/officeDocument/2006/relationships/slideLayout" Target="../slideLayouts/slideLayout414.xml"/><Relationship Id="rId450" Type="http://schemas.openxmlformats.org/officeDocument/2006/relationships/slideLayout" Target="../slideLayouts/slideLayout579.xml"/><Relationship Id="rId506" Type="http://schemas.openxmlformats.org/officeDocument/2006/relationships/slideLayout" Target="../slideLayouts/slideLayout635.xml"/><Relationship Id="rId38" Type="http://schemas.openxmlformats.org/officeDocument/2006/relationships/slideLayout" Target="../slideLayouts/slideLayout167.xml"/><Relationship Id="rId103" Type="http://schemas.openxmlformats.org/officeDocument/2006/relationships/slideLayout" Target="../slideLayouts/slideLayout232.xml"/><Relationship Id="rId310" Type="http://schemas.openxmlformats.org/officeDocument/2006/relationships/slideLayout" Target="../slideLayouts/slideLayout439.xml"/><Relationship Id="rId492" Type="http://schemas.openxmlformats.org/officeDocument/2006/relationships/slideLayout" Target="../slideLayouts/slideLayout621.xml"/><Relationship Id="rId548" Type="http://schemas.openxmlformats.org/officeDocument/2006/relationships/slideLayout" Target="../slideLayouts/slideLayout677.xml"/><Relationship Id="rId91" Type="http://schemas.openxmlformats.org/officeDocument/2006/relationships/slideLayout" Target="../slideLayouts/slideLayout220.xml"/><Relationship Id="rId145" Type="http://schemas.openxmlformats.org/officeDocument/2006/relationships/slideLayout" Target="../slideLayouts/slideLayout274.xml"/><Relationship Id="rId187" Type="http://schemas.openxmlformats.org/officeDocument/2006/relationships/slideLayout" Target="../slideLayouts/slideLayout316.xml"/><Relationship Id="rId352" Type="http://schemas.openxmlformats.org/officeDocument/2006/relationships/slideLayout" Target="../slideLayouts/slideLayout481.xml"/><Relationship Id="rId394" Type="http://schemas.openxmlformats.org/officeDocument/2006/relationships/slideLayout" Target="../slideLayouts/slideLayout523.xml"/><Relationship Id="rId408" Type="http://schemas.openxmlformats.org/officeDocument/2006/relationships/slideLayout" Target="../slideLayouts/slideLayout537.xml"/><Relationship Id="rId212" Type="http://schemas.openxmlformats.org/officeDocument/2006/relationships/slideLayout" Target="../slideLayouts/slideLayout341.xml"/><Relationship Id="rId254" Type="http://schemas.openxmlformats.org/officeDocument/2006/relationships/slideLayout" Target="../slideLayouts/slideLayout383.xml"/><Relationship Id="rId49" Type="http://schemas.openxmlformats.org/officeDocument/2006/relationships/slideLayout" Target="../slideLayouts/slideLayout178.xml"/><Relationship Id="rId114" Type="http://schemas.openxmlformats.org/officeDocument/2006/relationships/slideLayout" Target="../slideLayouts/slideLayout243.xml"/><Relationship Id="rId296" Type="http://schemas.openxmlformats.org/officeDocument/2006/relationships/slideLayout" Target="../slideLayouts/slideLayout425.xml"/><Relationship Id="rId461" Type="http://schemas.openxmlformats.org/officeDocument/2006/relationships/slideLayout" Target="../slideLayouts/slideLayout590.xml"/><Relationship Id="rId517" Type="http://schemas.openxmlformats.org/officeDocument/2006/relationships/slideLayout" Target="../slideLayouts/slideLayout646.xml"/><Relationship Id="rId60" Type="http://schemas.openxmlformats.org/officeDocument/2006/relationships/slideLayout" Target="../slideLayouts/slideLayout189.xml"/><Relationship Id="rId156" Type="http://schemas.openxmlformats.org/officeDocument/2006/relationships/slideLayout" Target="../slideLayouts/slideLayout285.xml"/><Relationship Id="rId198" Type="http://schemas.openxmlformats.org/officeDocument/2006/relationships/slideLayout" Target="../slideLayouts/slideLayout327.xml"/><Relationship Id="rId321" Type="http://schemas.openxmlformats.org/officeDocument/2006/relationships/slideLayout" Target="../slideLayouts/slideLayout450.xml"/><Relationship Id="rId363" Type="http://schemas.openxmlformats.org/officeDocument/2006/relationships/slideLayout" Target="../slideLayouts/slideLayout492.xml"/><Relationship Id="rId419" Type="http://schemas.openxmlformats.org/officeDocument/2006/relationships/slideLayout" Target="../slideLayouts/slideLayout548.xml"/><Relationship Id="rId223" Type="http://schemas.openxmlformats.org/officeDocument/2006/relationships/slideLayout" Target="../slideLayouts/slideLayout352.xml"/><Relationship Id="rId430" Type="http://schemas.openxmlformats.org/officeDocument/2006/relationships/slideLayout" Target="../slideLayouts/slideLayout559.xml"/><Relationship Id="rId18" Type="http://schemas.openxmlformats.org/officeDocument/2006/relationships/slideLayout" Target="../slideLayouts/slideLayout147.xml"/><Relationship Id="rId265" Type="http://schemas.openxmlformats.org/officeDocument/2006/relationships/slideLayout" Target="../slideLayouts/slideLayout394.xml"/><Relationship Id="rId472" Type="http://schemas.openxmlformats.org/officeDocument/2006/relationships/slideLayout" Target="../slideLayouts/slideLayout601.xml"/><Relationship Id="rId528" Type="http://schemas.openxmlformats.org/officeDocument/2006/relationships/slideLayout" Target="../slideLayouts/slideLayout657.xml"/><Relationship Id="rId125" Type="http://schemas.openxmlformats.org/officeDocument/2006/relationships/slideLayout" Target="../slideLayouts/slideLayout254.xml"/><Relationship Id="rId167" Type="http://schemas.openxmlformats.org/officeDocument/2006/relationships/slideLayout" Target="../slideLayouts/slideLayout296.xml"/><Relationship Id="rId332" Type="http://schemas.openxmlformats.org/officeDocument/2006/relationships/slideLayout" Target="../slideLayouts/slideLayout461.xml"/><Relationship Id="rId374" Type="http://schemas.openxmlformats.org/officeDocument/2006/relationships/slideLayout" Target="../slideLayouts/slideLayout503.xml"/><Relationship Id="rId71" Type="http://schemas.openxmlformats.org/officeDocument/2006/relationships/slideLayout" Target="../slideLayouts/slideLayout200.xml"/><Relationship Id="rId234" Type="http://schemas.openxmlformats.org/officeDocument/2006/relationships/slideLayout" Target="../slideLayouts/slideLayout363.xml"/><Relationship Id="rId2" Type="http://schemas.openxmlformats.org/officeDocument/2006/relationships/slideLayout" Target="../slideLayouts/slideLayout131.xml"/><Relationship Id="rId29" Type="http://schemas.openxmlformats.org/officeDocument/2006/relationships/slideLayout" Target="../slideLayouts/slideLayout158.xml"/><Relationship Id="rId276" Type="http://schemas.openxmlformats.org/officeDocument/2006/relationships/slideLayout" Target="../slideLayouts/slideLayout405.xml"/><Relationship Id="rId441" Type="http://schemas.openxmlformats.org/officeDocument/2006/relationships/slideLayout" Target="../slideLayouts/slideLayout570.xml"/><Relationship Id="rId483" Type="http://schemas.openxmlformats.org/officeDocument/2006/relationships/slideLayout" Target="../slideLayouts/slideLayout612.xml"/><Relationship Id="rId539" Type="http://schemas.openxmlformats.org/officeDocument/2006/relationships/slideLayout" Target="../slideLayouts/slideLayout668.xml"/><Relationship Id="rId40" Type="http://schemas.openxmlformats.org/officeDocument/2006/relationships/slideLayout" Target="../slideLayouts/slideLayout169.xml"/><Relationship Id="rId136" Type="http://schemas.openxmlformats.org/officeDocument/2006/relationships/slideLayout" Target="../slideLayouts/slideLayout265.xml"/><Relationship Id="rId178" Type="http://schemas.openxmlformats.org/officeDocument/2006/relationships/slideLayout" Target="../slideLayouts/slideLayout307.xml"/><Relationship Id="rId301" Type="http://schemas.openxmlformats.org/officeDocument/2006/relationships/slideLayout" Target="../slideLayouts/slideLayout430.xml"/><Relationship Id="rId343" Type="http://schemas.openxmlformats.org/officeDocument/2006/relationships/slideLayout" Target="../slideLayouts/slideLayout472.xml"/><Relationship Id="rId82" Type="http://schemas.openxmlformats.org/officeDocument/2006/relationships/slideLayout" Target="../slideLayouts/slideLayout211.xml"/><Relationship Id="rId203" Type="http://schemas.openxmlformats.org/officeDocument/2006/relationships/slideLayout" Target="../slideLayouts/slideLayout332.xml"/><Relationship Id="rId385" Type="http://schemas.openxmlformats.org/officeDocument/2006/relationships/slideLayout" Target="../slideLayouts/slideLayout514.xml"/><Relationship Id="rId245" Type="http://schemas.openxmlformats.org/officeDocument/2006/relationships/slideLayout" Target="../slideLayouts/slideLayout374.xml"/><Relationship Id="rId287" Type="http://schemas.openxmlformats.org/officeDocument/2006/relationships/slideLayout" Target="../slideLayouts/slideLayout416.xml"/><Relationship Id="rId410" Type="http://schemas.openxmlformats.org/officeDocument/2006/relationships/slideLayout" Target="../slideLayouts/slideLayout539.xml"/><Relationship Id="rId452" Type="http://schemas.openxmlformats.org/officeDocument/2006/relationships/slideLayout" Target="../slideLayouts/slideLayout581.xml"/><Relationship Id="rId494" Type="http://schemas.openxmlformats.org/officeDocument/2006/relationships/slideLayout" Target="../slideLayouts/slideLayout623.xml"/><Relationship Id="rId508" Type="http://schemas.openxmlformats.org/officeDocument/2006/relationships/slideLayout" Target="../slideLayouts/slideLayout637.xml"/><Relationship Id="rId105" Type="http://schemas.openxmlformats.org/officeDocument/2006/relationships/slideLayout" Target="../slideLayouts/slideLayout234.xml"/><Relationship Id="rId147" Type="http://schemas.openxmlformats.org/officeDocument/2006/relationships/slideLayout" Target="../slideLayouts/slideLayout276.xml"/><Relationship Id="rId312" Type="http://schemas.openxmlformats.org/officeDocument/2006/relationships/slideLayout" Target="../slideLayouts/slideLayout441.xml"/><Relationship Id="rId354" Type="http://schemas.openxmlformats.org/officeDocument/2006/relationships/slideLayout" Target="../slideLayouts/slideLayout483.xml"/><Relationship Id="rId51" Type="http://schemas.openxmlformats.org/officeDocument/2006/relationships/slideLayout" Target="../slideLayouts/slideLayout180.xml"/><Relationship Id="rId93" Type="http://schemas.openxmlformats.org/officeDocument/2006/relationships/slideLayout" Target="../slideLayouts/slideLayout222.xml"/><Relationship Id="rId189" Type="http://schemas.openxmlformats.org/officeDocument/2006/relationships/slideLayout" Target="../slideLayouts/slideLayout318.xml"/><Relationship Id="rId396" Type="http://schemas.openxmlformats.org/officeDocument/2006/relationships/slideLayout" Target="../slideLayouts/slideLayout525.xml"/><Relationship Id="rId214" Type="http://schemas.openxmlformats.org/officeDocument/2006/relationships/slideLayout" Target="../slideLayouts/slideLayout343.xml"/><Relationship Id="rId256" Type="http://schemas.openxmlformats.org/officeDocument/2006/relationships/slideLayout" Target="../slideLayouts/slideLayout385.xml"/><Relationship Id="rId298" Type="http://schemas.openxmlformats.org/officeDocument/2006/relationships/slideLayout" Target="../slideLayouts/slideLayout427.xml"/><Relationship Id="rId421" Type="http://schemas.openxmlformats.org/officeDocument/2006/relationships/slideLayout" Target="../slideLayouts/slideLayout550.xml"/><Relationship Id="rId463" Type="http://schemas.openxmlformats.org/officeDocument/2006/relationships/slideLayout" Target="../slideLayouts/slideLayout592.xml"/><Relationship Id="rId519" Type="http://schemas.openxmlformats.org/officeDocument/2006/relationships/slideLayout" Target="../slideLayouts/slideLayout648.xml"/><Relationship Id="rId116" Type="http://schemas.openxmlformats.org/officeDocument/2006/relationships/slideLayout" Target="../slideLayouts/slideLayout245.xml"/><Relationship Id="rId158" Type="http://schemas.openxmlformats.org/officeDocument/2006/relationships/slideLayout" Target="../slideLayouts/slideLayout287.xml"/><Relationship Id="rId323" Type="http://schemas.openxmlformats.org/officeDocument/2006/relationships/slideLayout" Target="../slideLayouts/slideLayout452.xml"/><Relationship Id="rId530" Type="http://schemas.openxmlformats.org/officeDocument/2006/relationships/slideLayout" Target="../slideLayouts/slideLayout659.xml"/><Relationship Id="rId20" Type="http://schemas.openxmlformats.org/officeDocument/2006/relationships/slideLayout" Target="../slideLayouts/slideLayout149.xml"/><Relationship Id="rId62" Type="http://schemas.openxmlformats.org/officeDocument/2006/relationships/slideLayout" Target="../slideLayouts/slideLayout191.xml"/><Relationship Id="rId365" Type="http://schemas.openxmlformats.org/officeDocument/2006/relationships/slideLayout" Target="../slideLayouts/slideLayout494.xml"/><Relationship Id="rId225" Type="http://schemas.openxmlformats.org/officeDocument/2006/relationships/slideLayout" Target="../slideLayouts/slideLayout354.xml"/><Relationship Id="rId267" Type="http://schemas.openxmlformats.org/officeDocument/2006/relationships/slideLayout" Target="../slideLayouts/slideLayout396.xml"/><Relationship Id="rId432" Type="http://schemas.openxmlformats.org/officeDocument/2006/relationships/slideLayout" Target="../slideLayouts/slideLayout561.xml"/><Relationship Id="rId474" Type="http://schemas.openxmlformats.org/officeDocument/2006/relationships/slideLayout" Target="../slideLayouts/slideLayout603.xml"/><Relationship Id="rId127" Type="http://schemas.openxmlformats.org/officeDocument/2006/relationships/slideLayout" Target="../slideLayouts/slideLayout256.xml"/><Relationship Id="rId31" Type="http://schemas.openxmlformats.org/officeDocument/2006/relationships/slideLayout" Target="../slideLayouts/slideLayout160.xml"/><Relationship Id="rId73" Type="http://schemas.openxmlformats.org/officeDocument/2006/relationships/slideLayout" Target="../slideLayouts/slideLayout202.xml"/><Relationship Id="rId169" Type="http://schemas.openxmlformats.org/officeDocument/2006/relationships/slideLayout" Target="../slideLayouts/slideLayout298.xml"/><Relationship Id="rId334" Type="http://schemas.openxmlformats.org/officeDocument/2006/relationships/slideLayout" Target="../slideLayouts/slideLayout463.xml"/><Relationship Id="rId376" Type="http://schemas.openxmlformats.org/officeDocument/2006/relationships/slideLayout" Target="../slideLayouts/slideLayout505.xml"/><Relationship Id="rId541" Type="http://schemas.openxmlformats.org/officeDocument/2006/relationships/slideLayout" Target="../slideLayouts/slideLayout670.xml"/><Relationship Id="rId4" Type="http://schemas.openxmlformats.org/officeDocument/2006/relationships/slideLayout" Target="../slideLayouts/slideLayout133.xml"/><Relationship Id="rId180" Type="http://schemas.openxmlformats.org/officeDocument/2006/relationships/slideLayout" Target="../slideLayouts/slideLayout309.xml"/><Relationship Id="rId236" Type="http://schemas.openxmlformats.org/officeDocument/2006/relationships/slideLayout" Target="../slideLayouts/slideLayout365.xml"/><Relationship Id="rId278" Type="http://schemas.openxmlformats.org/officeDocument/2006/relationships/slideLayout" Target="../slideLayouts/slideLayout407.xml"/><Relationship Id="rId401" Type="http://schemas.openxmlformats.org/officeDocument/2006/relationships/slideLayout" Target="../slideLayouts/slideLayout530.xml"/><Relationship Id="rId443" Type="http://schemas.openxmlformats.org/officeDocument/2006/relationships/slideLayout" Target="../slideLayouts/slideLayout572.xml"/><Relationship Id="rId303" Type="http://schemas.openxmlformats.org/officeDocument/2006/relationships/slideLayout" Target="../slideLayouts/slideLayout432.xml"/><Relationship Id="rId485" Type="http://schemas.openxmlformats.org/officeDocument/2006/relationships/slideLayout" Target="../slideLayouts/slideLayout614.xml"/><Relationship Id="rId42" Type="http://schemas.openxmlformats.org/officeDocument/2006/relationships/slideLayout" Target="../slideLayouts/slideLayout171.xml"/><Relationship Id="rId84" Type="http://schemas.openxmlformats.org/officeDocument/2006/relationships/slideLayout" Target="../slideLayouts/slideLayout213.xml"/><Relationship Id="rId138" Type="http://schemas.openxmlformats.org/officeDocument/2006/relationships/slideLayout" Target="../slideLayouts/slideLayout267.xml"/><Relationship Id="rId345" Type="http://schemas.openxmlformats.org/officeDocument/2006/relationships/slideLayout" Target="../slideLayouts/slideLayout474.xml"/><Relationship Id="rId387" Type="http://schemas.openxmlformats.org/officeDocument/2006/relationships/slideLayout" Target="../slideLayouts/slideLayout516.xml"/><Relationship Id="rId510" Type="http://schemas.openxmlformats.org/officeDocument/2006/relationships/slideLayout" Target="../slideLayouts/slideLayout639.xml"/><Relationship Id="rId191" Type="http://schemas.openxmlformats.org/officeDocument/2006/relationships/slideLayout" Target="../slideLayouts/slideLayout320.xml"/><Relationship Id="rId205" Type="http://schemas.openxmlformats.org/officeDocument/2006/relationships/slideLayout" Target="../slideLayouts/slideLayout334.xml"/><Relationship Id="rId247" Type="http://schemas.openxmlformats.org/officeDocument/2006/relationships/slideLayout" Target="../slideLayouts/slideLayout376.xml"/><Relationship Id="rId412" Type="http://schemas.openxmlformats.org/officeDocument/2006/relationships/slideLayout" Target="../slideLayouts/slideLayout541.xml"/><Relationship Id="rId107" Type="http://schemas.openxmlformats.org/officeDocument/2006/relationships/slideLayout" Target="../slideLayouts/slideLayout236.xml"/><Relationship Id="rId289" Type="http://schemas.openxmlformats.org/officeDocument/2006/relationships/slideLayout" Target="../slideLayouts/slideLayout418.xml"/><Relationship Id="rId454" Type="http://schemas.openxmlformats.org/officeDocument/2006/relationships/slideLayout" Target="../slideLayouts/slideLayout583.xml"/><Relationship Id="rId496" Type="http://schemas.openxmlformats.org/officeDocument/2006/relationships/slideLayout" Target="../slideLayouts/slideLayout625.xml"/><Relationship Id="rId11" Type="http://schemas.openxmlformats.org/officeDocument/2006/relationships/slideLayout" Target="../slideLayouts/slideLayout140.xml"/><Relationship Id="rId53" Type="http://schemas.openxmlformats.org/officeDocument/2006/relationships/slideLayout" Target="../slideLayouts/slideLayout182.xml"/><Relationship Id="rId149" Type="http://schemas.openxmlformats.org/officeDocument/2006/relationships/slideLayout" Target="../slideLayouts/slideLayout278.xml"/><Relationship Id="rId314" Type="http://schemas.openxmlformats.org/officeDocument/2006/relationships/slideLayout" Target="../slideLayouts/slideLayout443.xml"/><Relationship Id="rId356" Type="http://schemas.openxmlformats.org/officeDocument/2006/relationships/slideLayout" Target="../slideLayouts/slideLayout485.xml"/><Relationship Id="rId398" Type="http://schemas.openxmlformats.org/officeDocument/2006/relationships/slideLayout" Target="../slideLayouts/slideLayout527.xml"/><Relationship Id="rId521" Type="http://schemas.openxmlformats.org/officeDocument/2006/relationships/slideLayout" Target="../slideLayouts/slideLayout650.xml"/><Relationship Id="rId95" Type="http://schemas.openxmlformats.org/officeDocument/2006/relationships/slideLayout" Target="../slideLayouts/slideLayout224.xml"/><Relationship Id="rId160" Type="http://schemas.openxmlformats.org/officeDocument/2006/relationships/slideLayout" Target="../slideLayouts/slideLayout289.xml"/><Relationship Id="rId216" Type="http://schemas.openxmlformats.org/officeDocument/2006/relationships/slideLayout" Target="../slideLayouts/slideLayout345.xml"/><Relationship Id="rId423" Type="http://schemas.openxmlformats.org/officeDocument/2006/relationships/slideLayout" Target="../slideLayouts/slideLayout552.xml"/><Relationship Id="rId258" Type="http://schemas.openxmlformats.org/officeDocument/2006/relationships/slideLayout" Target="../slideLayouts/slideLayout387.xml"/><Relationship Id="rId465" Type="http://schemas.openxmlformats.org/officeDocument/2006/relationships/slideLayout" Target="../slideLayouts/slideLayout594.xml"/><Relationship Id="rId22" Type="http://schemas.openxmlformats.org/officeDocument/2006/relationships/slideLayout" Target="../slideLayouts/slideLayout151.xml"/><Relationship Id="rId64" Type="http://schemas.openxmlformats.org/officeDocument/2006/relationships/slideLayout" Target="../slideLayouts/slideLayout193.xml"/><Relationship Id="rId118" Type="http://schemas.openxmlformats.org/officeDocument/2006/relationships/slideLayout" Target="../slideLayouts/slideLayout247.xml"/><Relationship Id="rId325" Type="http://schemas.openxmlformats.org/officeDocument/2006/relationships/slideLayout" Target="../slideLayouts/slideLayout454.xml"/><Relationship Id="rId367" Type="http://schemas.openxmlformats.org/officeDocument/2006/relationships/slideLayout" Target="../slideLayouts/slideLayout496.xml"/><Relationship Id="rId532" Type="http://schemas.openxmlformats.org/officeDocument/2006/relationships/slideLayout" Target="../slideLayouts/slideLayout661.xml"/><Relationship Id="rId171" Type="http://schemas.openxmlformats.org/officeDocument/2006/relationships/slideLayout" Target="../slideLayouts/slideLayout300.xml"/><Relationship Id="rId227" Type="http://schemas.openxmlformats.org/officeDocument/2006/relationships/slideLayout" Target="../slideLayouts/slideLayout356.xml"/><Relationship Id="rId269" Type="http://schemas.openxmlformats.org/officeDocument/2006/relationships/slideLayout" Target="../slideLayouts/slideLayout398.xml"/><Relationship Id="rId434" Type="http://schemas.openxmlformats.org/officeDocument/2006/relationships/slideLayout" Target="../slideLayouts/slideLayout563.xml"/><Relationship Id="rId476" Type="http://schemas.openxmlformats.org/officeDocument/2006/relationships/slideLayout" Target="../slideLayouts/slideLayout605.xml"/><Relationship Id="rId33" Type="http://schemas.openxmlformats.org/officeDocument/2006/relationships/slideLayout" Target="../slideLayouts/slideLayout162.xml"/><Relationship Id="rId129" Type="http://schemas.openxmlformats.org/officeDocument/2006/relationships/slideLayout" Target="../slideLayouts/slideLayout258.xml"/><Relationship Id="rId280" Type="http://schemas.openxmlformats.org/officeDocument/2006/relationships/slideLayout" Target="../slideLayouts/slideLayout409.xml"/><Relationship Id="rId336" Type="http://schemas.openxmlformats.org/officeDocument/2006/relationships/slideLayout" Target="../slideLayouts/slideLayout465.xml"/><Relationship Id="rId501" Type="http://schemas.openxmlformats.org/officeDocument/2006/relationships/slideLayout" Target="../slideLayouts/slideLayout630.xml"/><Relationship Id="rId543" Type="http://schemas.openxmlformats.org/officeDocument/2006/relationships/slideLayout" Target="../slideLayouts/slideLayout672.xml"/><Relationship Id="rId75" Type="http://schemas.openxmlformats.org/officeDocument/2006/relationships/slideLayout" Target="../slideLayouts/slideLayout204.xml"/><Relationship Id="rId140" Type="http://schemas.openxmlformats.org/officeDocument/2006/relationships/slideLayout" Target="../slideLayouts/slideLayout269.xml"/><Relationship Id="rId182" Type="http://schemas.openxmlformats.org/officeDocument/2006/relationships/slideLayout" Target="../slideLayouts/slideLayout311.xml"/><Relationship Id="rId378" Type="http://schemas.openxmlformats.org/officeDocument/2006/relationships/slideLayout" Target="../slideLayouts/slideLayout507.xml"/><Relationship Id="rId403" Type="http://schemas.openxmlformats.org/officeDocument/2006/relationships/slideLayout" Target="../slideLayouts/slideLayout532.xml"/><Relationship Id="rId6" Type="http://schemas.openxmlformats.org/officeDocument/2006/relationships/slideLayout" Target="../slideLayouts/slideLayout135.xml"/><Relationship Id="rId238" Type="http://schemas.openxmlformats.org/officeDocument/2006/relationships/slideLayout" Target="../slideLayouts/slideLayout367.xml"/><Relationship Id="rId445" Type="http://schemas.openxmlformats.org/officeDocument/2006/relationships/slideLayout" Target="../slideLayouts/slideLayout574.xml"/><Relationship Id="rId487" Type="http://schemas.openxmlformats.org/officeDocument/2006/relationships/slideLayout" Target="../slideLayouts/slideLayout616.xml"/><Relationship Id="rId291" Type="http://schemas.openxmlformats.org/officeDocument/2006/relationships/slideLayout" Target="../slideLayouts/slideLayout420.xml"/><Relationship Id="rId305" Type="http://schemas.openxmlformats.org/officeDocument/2006/relationships/slideLayout" Target="../slideLayouts/slideLayout434.xml"/><Relationship Id="rId347" Type="http://schemas.openxmlformats.org/officeDocument/2006/relationships/slideLayout" Target="../slideLayouts/slideLayout476.xml"/><Relationship Id="rId512" Type="http://schemas.openxmlformats.org/officeDocument/2006/relationships/slideLayout" Target="../slideLayouts/slideLayout641.xml"/><Relationship Id="rId44" Type="http://schemas.openxmlformats.org/officeDocument/2006/relationships/slideLayout" Target="../slideLayouts/slideLayout173.xml"/><Relationship Id="rId86" Type="http://schemas.openxmlformats.org/officeDocument/2006/relationships/slideLayout" Target="../slideLayouts/slideLayout215.xml"/><Relationship Id="rId151" Type="http://schemas.openxmlformats.org/officeDocument/2006/relationships/slideLayout" Target="../slideLayouts/slideLayout280.xml"/><Relationship Id="rId389" Type="http://schemas.openxmlformats.org/officeDocument/2006/relationships/slideLayout" Target="../slideLayouts/slideLayout518.xml"/><Relationship Id="rId193" Type="http://schemas.openxmlformats.org/officeDocument/2006/relationships/slideLayout" Target="../slideLayouts/slideLayout322.xml"/><Relationship Id="rId207" Type="http://schemas.openxmlformats.org/officeDocument/2006/relationships/slideLayout" Target="../slideLayouts/slideLayout336.xml"/><Relationship Id="rId249" Type="http://schemas.openxmlformats.org/officeDocument/2006/relationships/slideLayout" Target="../slideLayouts/slideLayout378.xml"/><Relationship Id="rId414" Type="http://schemas.openxmlformats.org/officeDocument/2006/relationships/slideLayout" Target="../slideLayouts/slideLayout543.xml"/><Relationship Id="rId456" Type="http://schemas.openxmlformats.org/officeDocument/2006/relationships/slideLayout" Target="../slideLayouts/slideLayout585.xml"/><Relationship Id="rId498" Type="http://schemas.openxmlformats.org/officeDocument/2006/relationships/slideLayout" Target="../slideLayouts/slideLayout627.xml"/><Relationship Id="rId13" Type="http://schemas.openxmlformats.org/officeDocument/2006/relationships/slideLayout" Target="../slideLayouts/slideLayout142.xml"/><Relationship Id="rId109" Type="http://schemas.openxmlformats.org/officeDocument/2006/relationships/slideLayout" Target="../slideLayouts/slideLayout238.xml"/><Relationship Id="rId260" Type="http://schemas.openxmlformats.org/officeDocument/2006/relationships/slideLayout" Target="../slideLayouts/slideLayout389.xml"/><Relationship Id="rId316" Type="http://schemas.openxmlformats.org/officeDocument/2006/relationships/slideLayout" Target="../slideLayouts/slideLayout445.xml"/><Relationship Id="rId523" Type="http://schemas.openxmlformats.org/officeDocument/2006/relationships/slideLayout" Target="../slideLayouts/slideLayout652.xml"/><Relationship Id="rId55" Type="http://schemas.openxmlformats.org/officeDocument/2006/relationships/slideLayout" Target="../slideLayouts/slideLayout184.xml"/><Relationship Id="rId97" Type="http://schemas.openxmlformats.org/officeDocument/2006/relationships/slideLayout" Target="../slideLayouts/slideLayout226.xml"/><Relationship Id="rId120" Type="http://schemas.openxmlformats.org/officeDocument/2006/relationships/slideLayout" Target="../slideLayouts/slideLayout249.xml"/><Relationship Id="rId358" Type="http://schemas.openxmlformats.org/officeDocument/2006/relationships/slideLayout" Target="../slideLayouts/slideLayout487.xml"/><Relationship Id="rId162" Type="http://schemas.openxmlformats.org/officeDocument/2006/relationships/slideLayout" Target="../slideLayouts/slideLayout291.xml"/><Relationship Id="rId218" Type="http://schemas.openxmlformats.org/officeDocument/2006/relationships/slideLayout" Target="../slideLayouts/slideLayout347.xml"/><Relationship Id="rId425" Type="http://schemas.openxmlformats.org/officeDocument/2006/relationships/slideLayout" Target="../slideLayouts/slideLayout554.xml"/><Relationship Id="rId467" Type="http://schemas.openxmlformats.org/officeDocument/2006/relationships/slideLayout" Target="../slideLayouts/slideLayout596.xml"/><Relationship Id="rId271" Type="http://schemas.openxmlformats.org/officeDocument/2006/relationships/slideLayout" Target="../slideLayouts/slideLayout400.xml"/><Relationship Id="rId24" Type="http://schemas.openxmlformats.org/officeDocument/2006/relationships/slideLayout" Target="../slideLayouts/slideLayout153.xml"/><Relationship Id="rId66" Type="http://schemas.openxmlformats.org/officeDocument/2006/relationships/slideLayout" Target="../slideLayouts/slideLayout195.xml"/><Relationship Id="rId131" Type="http://schemas.openxmlformats.org/officeDocument/2006/relationships/slideLayout" Target="../slideLayouts/slideLayout260.xml"/><Relationship Id="rId327" Type="http://schemas.openxmlformats.org/officeDocument/2006/relationships/slideLayout" Target="../slideLayouts/slideLayout456.xml"/><Relationship Id="rId369" Type="http://schemas.openxmlformats.org/officeDocument/2006/relationships/slideLayout" Target="../slideLayouts/slideLayout498.xml"/><Relationship Id="rId534" Type="http://schemas.openxmlformats.org/officeDocument/2006/relationships/slideLayout" Target="../slideLayouts/slideLayout663.xml"/><Relationship Id="rId173" Type="http://schemas.openxmlformats.org/officeDocument/2006/relationships/slideLayout" Target="../slideLayouts/slideLayout302.xml"/><Relationship Id="rId229" Type="http://schemas.openxmlformats.org/officeDocument/2006/relationships/slideLayout" Target="../slideLayouts/slideLayout358.xml"/><Relationship Id="rId380" Type="http://schemas.openxmlformats.org/officeDocument/2006/relationships/slideLayout" Target="../slideLayouts/slideLayout509.xml"/><Relationship Id="rId436" Type="http://schemas.openxmlformats.org/officeDocument/2006/relationships/slideLayout" Target="../slideLayouts/slideLayout565.xml"/><Relationship Id="rId240" Type="http://schemas.openxmlformats.org/officeDocument/2006/relationships/slideLayout" Target="../slideLayouts/slideLayout369.xml"/><Relationship Id="rId478" Type="http://schemas.openxmlformats.org/officeDocument/2006/relationships/slideLayout" Target="../slideLayouts/slideLayout607.xml"/><Relationship Id="rId35" Type="http://schemas.openxmlformats.org/officeDocument/2006/relationships/slideLayout" Target="../slideLayouts/slideLayout164.xml"/><Relationship Id="rId77" Type="http://schemas.openxmlformats.org/officeDocument/2006/relationships/slideLayout" Target="../slideLayouts/slideLayout206.xml"/><Relationship Id="rId100" Type="http://schemas.openxmlformats.org/officeDocument/2006/relationships/slideLayout" Target="../slideLayouts/slideLayout229.xml"/><Relationship Id="rId282" Type="http://schemas.openxmlformats.org/officeDocument/2006/relationships/slideLayout" Target="../slideLayouts/slideLayout411.xml"/><Relationship Id="rId338" Type="http://schemas.openxmlformats.org/officeDocument/2006/relationships/slideLayout" Target="../slideLayouts/slideLayout467.xml"/><Relationship Id="rId503" Type="http://schemas.openxmlformats.org/officeDocument/2006/relationships/slideLayout" Target="../slideLayouts/slideLayout632.xml"/><Relationship Id="rId545" Type="http://schemas.openxmlformats.org/officeDocument/2006/relationships/slideLayout" Target="../slideLayouts/slideLayout674.xml"/><Relationship Id="rId8" Type="http://schemas.openxmlformats.org/officeDocument/2006/relationships/slideLayout" Target="../slideLayouts/slideLayout137.xml"/><Relationship Id="rId142" Type="http://schemas.openxmlformats.org/officeDocument/2006/relationships/slideLayout" Target="../slideLayouts/slideLayout271.xml"/><Relationship Id="rId184" Type="http://schemas.openxmlformats.org/officeDocument/2006/relationships/slideLayout" Target="../slideLayouts/slideLayout313.xml"/><Relationship Id="rId391" Type="http://schemas.openxmlformats.org/officeDocument/2006/relationships/slideLayout" Target="../slideLayouts/slideLayout520.xml"/><Relationship Id="rId405" Type="http://schemas.openxmlformats.org/officeDocument/2006/relationships/slideLayout" Target="../slideLayouts/slideLayout534.xml"/><Relationship Id="rId447" Type="http://schemas.openxmlformats.org/officeDocument/2006/relationships/slideLayout" Target="../slideLayouts/slideLayout576.xml"/><Relationship Id="rId251" Type="http://schemas.openxmlformats.org/officeDocument/2006/relationships/slideLayout" Target="../slideLayouts/slideLayout380.xml"/><Relationship Id="rId489" Type="http://schemas.openxmlformats.org/officeDocument/2006/relationships/slideLayout" Target="../slideLayouts/slideLayout618.xml"/><Relationship Id="rId46" Type="http://schemas.openxmlformats.org/officeDocument/2006/relationships/slideLayout" Target="../slideLayouts/slideLayout175.xml"/><Relationship Id="rId293" Type="http://schemas.openxmlformats.org/officeDocument/2006/relationships/slideLayout" Target="../slideLayouts/slideLayout422.xml"/><Relationship Id="rId307" Type="http://schemas.openxmlformats.org/officeDocument/2006/relationships/slideLayout" Target="../slideLayouts/slideLayout436.xml"/><Relationship Id="rId349" Type="http://schemas.openxmlformats.org/officeDocument/2006/relationships/slideLayout" Target="../slideLayouts/slideLayout478.xml"/><Relationship Id="rId514" Type="http://schemas.openxmlformats.org/officeDocument/2006/relationships/slideLayout" Target="../slideLayouts/slideLayout643.xml"/><Relationship Id="rId88" Type="http://schemas.openxmlformats.org/officeDocument/2006/relationships/slideLayout" Target="../slideLayouts/slideLayout217.xml"/><Relationship Id="rId111" Type="http://schemas.openxmlformats.org/officeDocument/2006/relationships/slideLayout" Target="../slideLayouts/slideLayout240.xml"/><Relationship Id="rId153" Type="http://schemas.openxmlformats.org/officeDocument/2006/relationships/slideLayout" Target="../slideLayouts/slideLayout282.xml"/><Relationship Id="rId195" Type="http://schemas.openxmlformats.org/officeDocument/2006/relationships/slideLayout" Target="../slideLayouts/slideLayout324.xml"/><Relationship Id="rId209" Type="http://schemas.openxmlformats.org/officeDocument/2006/relationships/slideLayout" Target="../slideLayouts/slideLayout338.xml"/><Relationship Id="rId360" Type="http://schemas.openxmlformats.org/officeDocument/2006/relationships/slideLayout" Target="../slideLayouts/slideLayout489.xml"/><Relationship Id="rId416" Type="http://schemas.openxmlformats.org/officeDocument/2006/relationships/slideLayout" Target="../slideLayouts/slideLayout545.xml"/><Relationship Id="rId220" Type="http://schemas.openxmlformats.org/officeDocument/2006/relationships/slideLayout" Target="../slideLayouts/slideLayout349.xml"/><Relationship Id="rId458" Type="http://schemas.openxmlformats.org/officeDocument/2006/relationships/slideLayout" Target="../slideLayouts/slideLayout587.xml"/><Relationship Id="rId15" Type="http://schemas.openxmlformats.org/officeDocument/2006/relationships/slideLayout" Target="../slideLayouts/slideLayout144.xml"/><Relationship Id="rId57" Type="http://schemas.openxmlformats.org/officeDocument/2006/relationships/slideLayout" Target="../slideLayouts/slideLayout186.xml"/><Relationship Id="rId262" Type="http://schemas.openxmlformats.org/officeDocument/2006/relationships/slideLayout" Target="../slideLayouts/slideLayout391.xml"/><Relationship Id="rId318" Type="http://schemas.openxmlformats.org/officeDocument/2006/relationships/slideLayout" Target="../slideLayouts/slideLayout447.xml"/><Relationship Id="rId525" Type="http://schemas.openxmlformats.org/officeDocument/2006/relationships/slideLayout" Target="../slideLayouts/slideLayout654.xml"/><Relationship Id="rId99" Type="http://schemas.openxmlformats.org/officeDocument/2006/relationships/slideLayout" Target="../slideLayouts/slideLayout228.xml"/><Relationship Id="rId122" Type="http://schemas.openxmlformats.org/officeDocument/2006/relationships/slideLayout" Target="../slideLayouts/slideLayout251.xml"/><Relationship Id="rId164" Type="http://schemas.openxmlformats.org/officeDocument/2006/relationships/slideLayout" Target="../slideLayouts/slideLayout293.xml"/><Relationship Id="rId371" Type="http://schemas.openxmlformats.org/officeDocument/2006/relationships/slideLayout" Target="../slideLayouts/slideLayout500.xml"/><Relationship Id="rId427" Type="http://schemas.openxmlformats.org/officeDocument/2006/relationships/slideLayout" Target="../slideLayouts/slideLayout556.xml"/><Relationship Id="rId469" Type="http://schemas.openxmlformats.org/officeDocument/2006/relationships/slideLayout" Target="../slideLayouts/slideLayout598.xml"/><Relationship Id="rId26" Type="http://schemas.openxmlformats.org/officeDocument/2006/relationships/slideLayout" Target="../slideLayouts/slideLayout155.xml"/><Relationship Id="rId231" Type="http://schemas.openxmlformats.org/officeDocument/2006/relationships/slideLayout" Target="../slideLayouts/slideLayout360.xml"/><Relationship Id="rId273" Type="http://schemas.openxmlformats.org/officeDocument/2006/relationships/slideLayout" Target="../slideLayouts/slideLayout402.xml"/><Relationship Id="rId329" Type="http://schemas.openxmlformats.org/officeDocument/2006/relationships/slideLayout" Target="../slideLayouts/slideLayout458.xml"/><Relationship Id="rId480" Type="http://schemas.openxmlformats.org/officeDocument/2006/relationships/slideLayout" Target="../slideLayouts/slideLayout609.xml"/><Relationship Id="rId536" Type="http://schemas.openxmlformats.org/officeDocument/2006/relationships/slideLayout" Target="../slideLayouts/slideLayout665.xml"/><Relationship Id="rId68" Type="http://schemas.openxmlformats.org/officeDocument/2006/relationships/slideLayout" Target="../slideLayouts/slideLayout197.xml"/><Relationship Id="rId133" Type="http://schemas.openxmlformats.org/officeDocument/2006/relationships/slideLayout" Target="../slideLayouts/slideLayout262.xml"/><Relationship Id="rId175" Type="http://schemas.openxmlformats.org/officeDocument/2006/relationships/slideLayout" Target="../slideLayouts/slideLayout304.xml"/><Relationship Id="rId340" Type="http://schemas.openxmlformats.org/officeDocument/2006/relationships/slideLayout" Target="../slideLayouts/slideLayout469.xml"/><Relationship Id="rId200" Type="http://schemas.openxmlformats.org/officeDocument/2006/relationships/slideLayout" Target="../slideLayouts/slideLayout329.xml"/><Relationship Id="rId382" Type="http://schemas.openxmlformats.org/officeDocument/2006/relationships/slideLayout" Target="../slideLayouts/slideLayout511.xml"/><Relationship Id="rId438" Type="http://schemas.openxmlformats.org/officeDocument/2006/relationships/slideLayout" Target="../slideLayouts/slideLayout567.xml"/><Relationship Id="rId242" Type="http://schemas.openxmlformats.org/officeDocument/2006/relationships/slideLayout" Target="../slideLayouts/slideLayout371.xml"/><Relationship Id="rId284" Type="http://schemas.openxmlformats.org/officeDocument/2006/relationships/slideLayout" Target="../slideLayouts/slideLayout413.xml"/><Relationship Id="rId491" Type="http://schemas.openxmlformats.org/officeDocument/2006/relationships/slideLayout" Target="../slideLayouts/slideLayout620.xml"/><Relationship Id="rId505" Type="http://schemas.openxmlformats.org/officeDocument/2006/relationships/slideLayout" Target="../slideLayouts/slideLayout634.xml"/><Relationship Id="rId37" Type="http://schemas.openxmlformats.org/officeDocument/2006/relationships/slideLayout" Target="../slideLayouts/slideLayout166.xml"/><Relationship Id="rId79" Type="http://schemas.openxmlformats.org/officeDocument/2006/relationships/slideLayout" Target="../slideLayouts/slideLayout208.xml"/><Relationship Id="rId102" Type="http://schemas.openxmlformats.org/officeDocument/2006/relationships/slideLayout" Target="../slideLayouts/slideLayout231.xml"/><Relationship Id="rId144" Type="http://schemas.openxmlformats.org/officeDocument/2006/relationships/slideLayout" Target="../slideLayouts/slideLayout273.xml"/><Relationship Id="rId547" Type="http://schemas.openxmlformats.org/officeDocument/2006/relationships/slideLayout" Target="../slideLayouts/slideLayout676.xml"/><Relationship Id="rId90" Type="http://schemas.openxmlformats.org/officeDocument/2006/relationships/slideLayout" Target="../slideLayouts/slideLayout219.xml"/><Relationship Id="rId186" Type="http://schemas.openxmlformats.org/officeDocument/2006/relationships/slideLayout" Target="../slideLayouts/slideLayout315.xml"/><Relationship Id="rId351" Type="http://schemas.openxmlformats.org/officeDocument/2006/relationships/slideLayout" Target="../slideLayouts/slideLayout480.xml"/><Relationship Id="rId393" Type="http://schemas.openxmlformats.org/officeDocument/2006/relationships/slideLayout" Target="../slideLayouts/slideLayout522.xml"/><Relationship Id="rId407" Type="http://schemas.openxmlformats.org/officeDocument/2006/relationships/slideLayout" Target="../slideLayouts/slideLayout536.xml"/><Relationship Id="rId449" Type="http://schemas.openxmlformats.org/officeDocument/2006/relationships/slideLayout" Target="../slideLayouts/slideLayout578.xml"/><Relationship Id="rId211" Type="http://schemas.openxmlformats.org/officeDocument/2006/relationships/slideLayout" Target="../slideLayouts/slideLayout340.xml"/><Relationship Id="rId253" Type="http://schemas.openxmlformats.org/officeDocument/2006/relationships/slideLayout" Target="../slideLayouts/slideLayout382.xml"/><Relationship Id="rId295" Type="http://schemas.openxmlformats.org/officeDocument/2006/relationships/slideLayout" Target="../slideLayouts/slideLayout424.xml"/><Relationship Id="rId309" Type="http://schemas.openxmlformats.org/officeDocument/2006/relationships/slideLayout" Target="../slideLayouts/slideLayout438.xml"/><Relationship Id="rId460" Type="http://schemas.openxmlformats.org/officeDocument/2006/relationships/slideLayout" Target="../slideLayouts/slideLayout589.xml"/><Relationship Id="rId516" Type="http://schemas.openxmlformats.org/officeDocument/2006/relationships/slideLayout" Target="../slideLayouts/slideLayout645.xml"/><Relationship Id="rId48" Type="http://schemas.openxmlformats.org/officeDocument/2006/relationships/slideLayout" Target="../slideLayouts/slideLayout177.xml"/><Relationship Id="rId113" Type="http://schemas.openxmlformats.org/officeDocument/2006/relationships/slideLayout" Target="../slideLayouts/slideLayout242.xml"/><Relationship Id="rId320" Type="http://schemas.openxmlformats.org/officeDocument/2006/relationships/slideLayout" Target="../slideLayouts/slideLayout449.xml"/><Relationship Id="rId155" Type="http://schemas.openxmlformats.org/officeDocument/2006/relationships/slideLayout" Target="../slideLayouts/slideLayout284.xml"/><Relationship Id="rId197" Type="http://schemas.openxmlformats.org/officeDocument/2006/relationships/slideLayout" Target="../slideLayouts/slideLayout326.xml"/><Relationship Id="rId362" Type="http://schemas.openxmlformats.org/officeDocument/2006/relationships/slideLayout" Target="../slideLayouts/slideLayout491.xml"/><Relationship Id="rId418" Type="http://schemas.openxmlformats.org/officeDocument/2006/relationships/slideLayout" Target="../slideLayouts/slideLayout547.xml"/><Relationship Id="rId222" Type="http://schemas.openxmlformats.org/officeDocument/2006/relationships/slideLayout" Target="../slideLayouts/slideLayout351.xml"/><Relationship Id="rId264" Type="http://schemas.openxmlformats.org/officeDocument/2006/relationships/slideLayout" Target="../slideLayouts/slideLayout393.xml"/><Relationship Id="rId471" Type="http://schemas.openxmlformats.org/officeDocument/2006/relationships/slideLayout" Target="../slideLayouts/slideLayout600.xml"/><Relationship Id="rId17" Type="http://schemas.openxmlformats.org/officeDocument/2006/relationships/slideLayout" Target="../slideLayouts/slideLayout146.xml"/><Relationship Id="rId59" Type="http://schemas.openxmlformats.org/officeDocument/2006/relationships/slideLayout" Target="../slideLayouts/slideLayout188.xml"/><Relationship Id="rId124" Type="http://schemas.openxmlformats.org/officeDocument/2006/relationships/slideLayout" Target="../slideLayouts/slideLayout253.xml"/><Relationship Id="rId527" Type="http://schemas.openxmlformats.org/officeDocument/2006/relationships/slideLayout" Target="../slideLayouts/slideLayout656.xml"/><Relationship Id="rId70" Type="http://schemas.openxmlformats.org/officeDocument/2006/relationships/slideLayout" Target="../slideLayouts/slideLayout199.xml"/><Relationship Id="rId166" Type="http://schemas.openxmlformats.org/officeDocument/2006/relationships/slideLayout" Target="../slideLayouts/slideLayout295.xml"/><Relationship Id="rId331" Type="http://schemas.openxmlformats.org/officeDocument/2006/relationships/slideLayout" Target="../slideLayouts/slideLayout460.xml"/><Relationship Id="rId373" Type="http://schemas.openxmlformats.org/officeDocument/2006/relationships/slideLayout" Target="../slideLayouts/slideLayout502.xml"/><Relationship Id="rId429" Type="http://schemas.openxmlformats.org/officeDocument/2006/relationships/slideLayout" Target="../slideLayouts/slideLayout558.xml"/><Relationship Id="rId1" Type="http://schemas.openxmlformats.org/officeDocument/2006/relationships/slideLayout" Target="../slideLayouts/slideLayout130.xml"/><Relationship Id="rId233" Type="http://schemas.openxmlformats.org/officeDocument/2006/relationships/slideLayout" Target="../slideLayouts/slideLayout362.xml"/><Relationship Id="rId440" Type="http://schemas.openxmlformats.org/officeDocument/2006/relationships/slideLayout" Target="../slideLayouts/slideLayout569.xml"/><Relationship Id="rId28" Type="http://schemas.openxmlformats.org/officeDocument/2006/relationships/slideLayout" Target="../slideLayouts/slideLayout157.xml"/><Relationship Id="rId275" Type="http://schemas.openxmlformats.org/officeDocument/2006/relationships/slideLayout" Target="../slideLayouts/slideLayout404.xml"/><Relationship Id="rId300" Type="http://schemas.openxmlformats.org/officeDocument/2006/relationships/slideLayout" Target="../slideLayouts/slideLayout429.xml"/><Relationship Id="rId482" Type="http://schemas.openxmlformats.org/officeDocument/2006/relationships/slideLayout" Target="../slideLayouts/slideLayout611.xml"/><Relationship Id="rId538" Type="http://schemas.openxmlformats.org/officeDocument/2006/relationships/slideLayout" Target="../slideLayouts/slideLayout667.xml"/><Relationship Id="rId81" Type="http://schemas.openxmlformats.org/officeDocument/2006/relationships/slideLayout" Target="../slideLayouts/slideLayout210.xml"/><Relationship Id="rId135" Type="http://schemas.openxmlformats.org/officeDocument/2006/relationships/slideLayout" Target="../slideLayouts/slideLayout264.xml"/><Relationship Id="rId177" Type="http://schemas.openxmlformats.org/officeDocument/2006/relationships/slideLayout" Target="../slideLayouts/slideLayout306.xml"/><Relationship Id="rId342" Type="http://schemas.openxmlformats.org/officeDocument/2006/relationships/slideLayout" Target="../slideLayouts/slideLayout471.xml"/><Relationship Id="rId384" Type="http://schemas.openxmlformats.org/officeDocument/2006/relationships/slideLayout" Target="../slideLayouts/slideLayout513.xml"/><Relationship Id="rId202" Type="http://schemas.openxmlformats.org/officeDocument/2006/relationships/slideLayout" Target="../slideLayouts/slideLayout331.xml"/><Relationship Id="rId244" Type="http://schemas.openxmlformats.org/officeDocument/2006/relationships/slideLayout" Target="../slideLayouts/slideLayout373.xml"/><Relationship Id="rId39" Type="http://schemas.openxmlformats.org/officeDocument/2006/relationships/slideLayout" Target="../slideLayouts/slideLayout168.xml"/><Relationship Id="rId286" Type="http://schemas.openxmlformats.org/officeDocument/2006/relationships/slideLayout" Target="../slideLayouts/slideLayout415.xml"/><Relationship Id="rId451" Type="http://schemas.openxmlformats.org/officeDocument/2006/relationships/slideLayout" Target="../slideLayouts/slideLayout580.xml"/><Relationship Id="rId493" Type="http://schemas.openxmlformats.org/officeDocument/2006/relationships/slideLayout" Target="../slideLayouts/slideLayout622.xml"/><Relationship Id="rId507" Type="http://schemas.openxmlformats.org/officeDocument/2006/relationships/slideLayout" Target="../slideLayouts/slideLayout636.xml"/><Relationship Id="rId549" Type="http://schemas.openxmlformats.org/officeDocument/2006/relationships/theme" Target="../theme/theme9.xml"/><Relationship Id="rId50" Type="http://schemas.openxmlformats.org/officeDocument/2006/relationships/slideLayout" Target="../slideLayouts/slideLayout179.xml"/><Relationship Id="rId104" Type="http://schemas.openxmlformats.org/officeDocument/2006/relationships/slideLayout" Target="../slideLayouts/slideLayout233.xml"/><Relationship Id="rId146" Type="http://schemas.openxmlformats.org/officeDocument/2006/relationships/slideLayout" Target="../slideLayouts/slideLayout275.xml"/><Relationship Id="rId188" Type="http://schemas.openxmlformats.org/officeDocument/2006/relationships/slideLayout" Target="../slideLayouts/slideLayout317.xml"/><Relationship Id="rId311" Type="http://schemas.openxmlformats.org/officeDocument/2006/relationships/slideLayout" Target="../slideLayouts/slideLayout440.xml"/><Relationship Id="rId353" Type="http://schemas.openxmlformats.org/officeDocument/2006/relationships/slideLayout" Target="../slideLayouts/slideLayout482.xml"/><Relationship Id="rId395" Type="http://schemas.openxmlformats.org/officeDocument/2006/relationships/slideLayout" Target="../slideLayouts/slideLayout524.xml"/><Relationship Id="rId409" Type="http://schemas.openxmlformats.org/officeDocument/2006/relationships/slideLayout" Target="../slideLayouts/slideLayout538.xml"/><Relationship Id="rId92" Type="http://schemas.openxmlformats.org/officeDocument/2006/relationships/slideLayout" Target="../slideLayouts/slideLayout221.xml"/><Relationship Id="rId213" Type="http://schemas.openxmlformats.org/officeDocument/2006/relationships/slideLayout" Target="../slideLayouts/slideLayout342.xml"/><Relationship Id="rId420" Type="http://schemas.openxmlformats.org/officeDocument/2006/relationships/slideLayout" Target="../slideLayouts/slideLayout549.xml"/><Relationship Id="rId255" Type="http://schemas.openxmlformats.org/officeDocument/2006/relationships/slideLayout" Target="../slideLayouts/slideLayout384.xml"/><Relationship Id="rId297" Type="http://schemas.openxmlformats.org/officeDocument/2006/relationships/slideLayout" Target="../slideLayouts/slideLayout426.xml"/><Relationship Id="rId462" Type="http://schemas.openxmlformats.org/officeDocument/2006/relationships/slideLayout" Target="../slideLayouts/slideLayout591.xml"/><Relationship Id="rId518" Type="http://schemas.openxmlformats.org/officeDocument/2006/relationships/slideLayout" Target="../slideLayouts/slideLayout647.xml"/><Relationship Id="rId115" Type="http://schemas.openxmlformats.org/officeDocument/2006/relationships/slideLayout" Target="../slideLayouts/slideLayout244.xml"/><Relationship Id="rId157" Type="http://schemas.openxmlformats.org/officeDocument/2006/relationships/slideLayout" Target="../slideLayouts/slideLayout286.xml"/><Relationship Id="rId322" Type="http://schemas.openxmlformats.org/officeDocument/2006/relationships/slideLayout" Target="../slideLayouts/slideLayout451.xml"/><Relationship Id="rId364" Type="http://schemas.openxmlformats.org/officeDocument/2006/relationships/slideLayout" Target="../slideLayouts/slideLayout493.xml"/><Relationship Id="rId61" Type="http://schemas.openxmlformats.org/officeDocument/2006/relationships/slideLayout" Target="../slideLayouts/slideLayout190.xml"/><Relationship Id="rId199" Type="http://schemas.openxmlformats.org/officeDocument/2006/relationships/slideLayout" Target="../slideLayouts/slideLayout328.xml"/><Relationship Id="rId19" Type="http://schemas.openxmlformats.org/officeDocument/2006/relationships/slideLayout" Target="../slideLayouts/slideLayout148.xml"/><Relationship Id="rId224" Type="http://schemas.openxmlformats.org/officeDocument/2006/relationships/slideLayout" Target="../slideLayouts/slideLayout353.xml"/><Relationship Id="rId266" Type="http://schemas.openxmlformats.org/officeDocument/2006/relationships/slideLayout" Target="../slideLayouts/slideLayout395.xml"/><Relationship Id="rId431" Type="http://schemas.openxmlformats.org/officeDocument/2006/relationships/slideLayout" Target="../slideLayouts/slideLayout560.xml"/><Relationship Id="rId473" Type="http://schemas.openxmlformats.org/officeDocument/2006/relationships/slideLayout" Target="../slideLayouts/slideLayout602.xml"/><Relationship Id="rId529" Type="http://schemas.openxmlformats.org/officeDocument/2006/relationships/slideLayout" Target="../slideLayouts/slideLayout658.xml"/><Relationship Id="rId30" Type="http://schemas.openxmlformats.org/officeDocument/2006/relationships/slideLayout" Target="../slideLayouts/slideLayout159.xml"/><Relationship Id="rId126" Type="http://schemas.openxmlformats.org/officeDocument/2006/relationships/slideLayout" Target="../slideLayouts/slideLayout255.xml"/><Relationship Id="rId168" Type="http://schemas.openxmlformats.org/officeDocument/2006/relationships/slideLayout" Target="../slideLayouts/slideLayout297.xml"/><Relationship Id="rId333" Type="http://schemas.openxmlformats.org/officeDocument/2006/relationships/slideLayout" Target="../slideLayouts/slideLayout462.xml"/><Relationship Id="rId540" Type="http://schemas.openxmlformats.org/officeDocument/2006/relationships/slideLayout" Target="../slideLayouts/slideLayout669.xml"/><Relationship Id="rId72" Type="http://schemas.openxmlformats.org/officeDocument/2006/relationships/slideLayout" Target="../slideLayouts/slideLayout201.xml"/><Relationship Id="rId375" Type="http://schemas.openxmlformats.org/officeDocument/2006/relationships/slideLayout" Target="../slideLayouts/slideLayout504.xml"/><Relationship Id="rId3" Type="http://schemas.openxmlformats.org/officeDocument/2006/relationships/slideLayout" Target="../slideLayouts/slideLayout132.xml"/><Relationship Id="rId235" Type="http://schemas.openxmlformats.org/officeDocument/2006/relationships/slideLayout" Target="../slideLayouts/slideLayout364.xml"/><Relationship Id="rId277" Type="http://schemas.openxmlformats.org/officeDocument/2006/relationships/slideLayout" Target="../slideLayouts/slideLayout406.xml"/><Relationship Id="rId400" Type="http://schemas.openxmlformats.org/officeDocument/2006/relationships/slideLayout" Target="../slideLayouts/slideLayout529.xml"/><Relationship Id="rId442" Type="http://schemas.openxmlformats.org/officeDocument/2006/relationships/slideLayout" Target="../slideLayouts/slideLayout571.xml"/><Relationship Id="rId484" Type="http://schemas.openxmlformats.org/officeDocument/2006/relationships/slideLayout" Target="../slideLayouts/slideLayout613.xml"/><Relationship Id="rId137" Type="http://schemas.openxmlformats.org/officeDocument/2006/relationships/slideLayout" Target="../slideLayouts/slideLayout266.xml"/><Relationship Id="rId302" Type="http://schemas.openxmlformats.org/officeDocument/2006/relationships/slideLayout" Target="../slideLayouts/slideLayout431.xml"/><Relationship Id="rId344" Type="http://schemas.openxmlformats.org/officeDocument/2006/relationships/slideLayout" Target="../slideLayouts/slideLayout473.xml"/><Relationship Id="rId41" Type="http://schemas.openxmlformats.org/officeDocument/2006/relationships/slideLayout" Target="../slideLayouts/slideLayout170.xml"/><Relationship Id="rId83" Type="http://schemas.openxmlformats.org/officeDocument/2006/relationships/slideLayout" Target="../slideLayouts/slideLayout212.xml"/><Relationship Id="rId179" Type="http://schemas.openxmlformats.org/officeDocument/2006/relationships/slideLayout" Target="../slideLayouts/slideLayout308.xml"/><Relationship Id="rId386" Type="http://schemas.openxmlformats.org/officeDocument/2006/relationships/slideLayout" Target="../slideLayouts/slideLayout515.xml"/><Relationship Id="rId190" Type="http://schemas.openxmlformats.org/officeDocument/2006/relationships/slideLayout" Target="../slideLayouts/slideLayout319.xml"/><Relationship Id="rId204" Type="http://schemas.openxmlformats.org/officeDocument/2006/relationships/slideLayout" Target="../slideLayouts/slideLayout333.xml"/><Relationship Id="rId246" Type="http://schemas.openxmlformats.org/officeDocument/2006/relationships/slideLayout" Target="../slideLayouts/slideLayout375.xml"/><Relationship Id="rId288" Type="http://schemas.openxmlformats.org/officeDocument/2006/relationships/slideLayout" Target="../slideLayouts/slideLayout417.xml"/><Relationship Id="rId411" Type="http://schemas.openxmlformats.org/officeDocument/2006/relationships/slideLayout" Target="../slideLayouts/slideLayout540.xml"/><Relationship Id="rId453" Type="http://schemas.openxmlformats.org/officeDocument/2006/relationships/slideLayout" Target="../slideLayouts/slideLayout582.xml"/><Relationship Id="rId509" Type="http://schemas.openxmlformats.org/officeDocument/2006/relationships/slideLayout" Target="../slideLayouts/slideLayout638.xml"/><Relationship Id="rId106" Type="http://schemas.openxmlformats.org/officeDocument/2006/relationships/slideLayout" Target="../slideLayouts/slideLayout235.xml"/><Relationship Id="rId313" Type="http://schemas.openxmlformats.org/officeDocument/2006/relationships/slideLayout" Target="../slideLayouts/slideLayout442.xml"/><Relationship Id="rId495" Type="http://schemas.openxmlformats.org/officeDocument/2006/relationships/slideLayout" Target="../slideLayouts/slideLayout624.xml"/><Relationship Id="rId10" Type="http://schemas.openxmlformats.org/officeDocument/2006/relationships/slideLayout" Target="../slideLayouts/slideLayout139.xml"/><Relationship Id="rId52" Type="http://schemas.openxmlformats.org/officeDocument/2006/relationships/slideLayout" Target="../slideLayouts/slideLayout181.xml"/><Relationship Id="rId94" Type="http://schemas.openxmlformats.org/officeDocument/2006/relationships/slideLayout" Target="../slideLayouts/slideLayout223.xml"/><Relationship Id="rId148" Type="http://schemas.openxmlformats.org/officeDocument/2006/relationships/slideLayout" Target="../slideLayouts/slideLayout277.xml"/><Relationship Id="rId355" Type="http://schemas.openxmlformats.org/officeDocument/2006/relationships/slideLayout" Target="../slideLayouts/slideLayout484.xml"/><Relationship Id="rId397" Type="http://schemas.openxmlformats.org/officeDocument/2006/relationships/slideLayout" Target="../slideLayouts/slideLayout526.xml"/><Relationship Id="rId520" Type="http://schemas.openxmlformats.org/officeDocument/2006/relationships/slideLayout" Target="../slideLayouts/slideLayout649.xml"/><Relationship Id="rId215" Type="http://schemas.openxmlformats.org/officeDocument/2006/relationships/slideLayout" Target="../slideLayouts/slideLayout344.xml"/><Relationship Id="rId257" Type="http://schemas.openxmlformats.org/officeDocument/2006/relationships/slideLayout" Target="../slideLayouts/slideLayout386.xml"/><Relationship Id="rId422" Type="http://schemas.openxmlformats.org/officeDocument/2006/relationships/slideLayout" Target="../slideLayouts/slideLayout551.xml"/><Relationship Id="rId464" Type="http://schemas.openxmlformats.org/officeDocument/2006/relationships/slideLayout" Target="../slideLayouts/slideLayout593.xml"/><Relationship Id="rId299" Type="http://schemas.openxmlformats.org/officeDocument/2006/relationships/slideLayout" Target="../slideLayouts/slideLayout428.xml"/><Relationship Id="rId63" Type="http://schemas.openxmlformats.org/officeDocument/2006/relationships/slideLayout" Target="../slideLayouts/slideLayout192.xml"/><Relationship Id="rId159" Type="http://schemas.openxmlformats.org/officeDocument/2006/relationships/slideLayout" Target="../slideLayouts/slideLayout288.xml"/><Relationship Id="rId366" Type="http://schemas.openxmlformats.org/officeDocument/2006/relationships/slideLayout" Target="../slideLayouts/slideLayout495.xml"/><Relationship Id="rId226" Type="http://schemas.openxmlformats.org/officeDocument/2006/relationships/slideLayout" Target="../slideLayouts/slideLayout355.xml"/><Relationship Id="rId433" Type="http://schemas.openxmlformats.org/officeDocument/2006/relationships/slideLayout" Target="../slideLayouts/slideLayout562.xml"/><Relationship Id="rId74" Type="http://schemas.openxmlformats.org/officeDocument/2006/relationships/slideLayout" Target="../slideLayouts/slideLayout203.xml"/><Relationship Id="rId377" Type="http://schemas.openxmlformats.org/officeDocument/2006/relationships/slideLayout" Target="../slideLayouts/slideLayout506.xml"/><Relationship Id="rId500" Type="http://schemas.openxmlformats.org/officeDocument/2006/relationships/slideLayout" Target="../slideLayouts/slideLayout629.xml"/><Relationship Id="rId5" Type="http://schemas.openxmlformats.org/officeDocument/2006/relationships/slideLayout" Target="../slideLayouts/slideLayout134.xml"/><Relationship Id="rId237" Type="http://schemas.openxmlformats.org/officeDocument/2006/relationships/slideLayout" Target="../slideLayouts/slideLayout366.xml"/><Relationship Id="rId444" Type="http://schemas.openxmlformats.org/officeDocument/2006/relationships/slideLayout" Target="../slideLayouts/slideLayout573.xml"/><Relationship Id="rId290" Type="http://schemas.openxmlformats.org/officeDocument/2006/relationships/slideLayout" Target="../slideLayouts/slideLayout419.xml"/><Relationship Id="rId304" Type="http://schemas.openxmlformats.org/officeDocument/2006/relationships/slideLayout" Target="../slideLayouts/slideLayout433.xml"/><Relationship Id="rId388" Type="http://schemas.openxmlformats.org/officeDocument/2006/relationships/slideLayout" Target="../slideLayouts/slideLayout517.xml"/><Relationship Id="rId511" Type="http://schemas.openxmlformats.org/officeDocument/2006/relationships/slideLayout" Target="../slideLayouts/slideLayout640.xml"/><Relationship Id="rId85" Type="http://schemas.openxmlformats.org/officeDocument/2006/relationships/slideLayout" Target="../slideLayouts/slideLayout214.xml"/><Relationship Id="rId150" Type="http://schemas.openxmlformats.org/officeDocument/2006/relationships/slideLayout" Target="../slideLayouts/slideLayout279.xml"/><Relationship Id="rId248" Type="http://schemas.openxmlformats.org/officeDocument/2006/relationships/slideLayout" Target="../slideLayouts/slideLayout377.xml"/><Relationship Id="rId455" Type="http://schemas.openxmlformats.org/officeDocument/2006/relationships/slideLayout" Target="../slideLayouts/slideLayout5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9/12/2022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023189890"/>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4AF7623-B884-46EB-A00E-AB26F2AB03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259C738-6BE5-4869-9B9E-94899F459D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5AA156-EB70-4620-B78D-CBCEC94A9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109AD-FF42-4174-80F1-C9CC0DBA6D5C}" type="datetimeFigureOut">
              <a:rPr lang="en-US" smtClean="0"/>
              <a:t>9/12/2022</a:t>
            </a:fld>
            <a:endParaRPr lang="en-US"/>
          </a:p>
        </p:txBody>
      </p:sp>
      <p:sp>
        <p:nvSpPr>
          <p:cNvPr id="5" name="Footer Placeholder 4">
            <a:extLst>
              <a:ext uri="{FF2B5EF4-FFF2-40B4-BE49-F238E27FC236}">
                <a16:creationId xmlns:a16="http://schemas.microsoft.com/office/drawing/2014/main" xmlns="" id="{88088AA2-52EB-46F0-9112-5A5369230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2BB1D09-0CA7-4914-9B8E-8277242412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9C1E6-B561-4298-9543-3ADF836B6CBD}" type="slidenum">
              <a:rPr lang="en-US" smtClean="0"/>
              <a:t>‹#›</a:t>
            </a:fld>
            <a:endParaRPr lang="en-US"/>
          </a:p>
        </p:txBody>
      </p:sp>
    </p:spTree>
    <p:extLst>
      <p:ext uri="{BB962C8B-B14F-4D97-AF65-F5344CB8AC3E}">
        <p14:creationId xmlns:p14="http://schemas.microsoft.com/office/powerpoint/2010/main" val="1754496782"/>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01600" y="720000"/>
            <a:ext cx="6388800" cy="7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Sniglet"/>
              <a:buNone/>
              <a:defRPr sz="3100">
                <a:solidFill>
                  <a:schemeClr val="lt1"/>
                </a:solidFill>
                <a:latin typeface="Sniglet"/>
                <a:ea typeface="Sniglet"/>
                <a:cs typeface="Sniglet"/>
                <a:sym typeface="Sniglet"/>
              </a:defRPr>
            </a:lvl1pPr>
            <a:lvl2pPr lvl="1"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2pPr>
            <a:lvl3pPr lvl="2"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3pPr>
            <a:lvl4pPr lvl="3"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4pPr>
            <a:lvl5pPr lvl="4"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5pPr>
            <a:lvl6pPr lvl="5"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6pPr>
            <a:lvl7pPr lvl="6"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7pPr>
            <a:lvl8pPr lvl="7"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8pPr>
            <a:lvl9pPr lvl="8"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1pPr>
            <a:lvl2pPr marL="914400" lvl="1"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00000"/>
              </a:lnSpc>
              <a:spcBef>
                <a:spcPts val="1600"/>
              </a:spcBef>
              <a:spcAft>
                <a:spcPts val="160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174517642"/>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393321406"/>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170EA7C-835E-40B7-9F86-72784637E627}" type="datetimeFigureOut">
              <a:rPr lang="vi-VN" smtClean="0">
                <a:solidFill>
                  <a:prstClr val="black">
                    <a:tint val="75000"/>
                  </a:prstClr>
                </a:solidFill>
              </a:rPr>
              <a:pPr/>
              <a:t>12/09/2022</a:t>
            </a:fld>
            <a:endParaRPr lang="vi-VN">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4543784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vi-V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9068B3BB-BDA8-4942-91CB-F2B2769569BA}" type="datetimeFigureOut">
              <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rPr>
              <a:pPr eaLnBrk="0" fontAlgn="base" hangingPunct="0">
                <a:spcBef>
                  <a:spcPct val="0"/>
                </a:spcBef>
                <a:spcAft>
                  <a:spcPct val="0"/>
                </a:spcAft>
                <a:defRPr/>
              </a:pPr>
              <a:t>9/12/2022</a:t>
            </a:fld>
            <a:endParaRPr lang="en-US" dirty="0">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2A82637A-6C68-48C1-91B8-0F77876AAF96}" type="slidenum">
              <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rPr>
              <a:pPr eaLnBrk="0" fontAlgn="base" hangingPunct="0">
                <a:spcBef>
                  <a:spcPct val="0"/>
                </a:spcBef>
                <a:spcAft>
                  <a:spcPct val="0"/>
                </a:spcAft>
                <a:defRPr/>
              </a:pPr>
              <a:t>‹#›</a:t>
            </a:fld>
            <a:endParaRPr lang="en-US" dirty="0">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3323633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4327" r:id="rId15"/>
    <p:sldLayoutId id="2147484328" r:id="rId16"/>
    <p:sldLayoutId id="2147484329" r:id="rId17"/>
    <p:sldLayoutId id="2147484330" r:id="rId18"/>
    <p:sldLayoutId id="2147484331" r:id="rId19"/>
    <p:sldLayoutId id="2147484332" r:id="rId20"/>
    <p:sldLayoutId id="2147484334" r:id="rId21"/>
    <p:sldLayoutId id="2147484335" r:id="rId22"/>
    <p:sldLayoutId id="2147484336" r:id="rId23"/>
    <p:sldLayoutId id="2147484337" r:id="rId24"/>
    <p:sldLayoutId id="2147484339" r:id="rId25"/>
    <p:sldLayoutId id="2147484340" r:id="rId26"/>
    <p:sldLayoutId id="2147484341" r:id="rId27"/>
    <p:sldLayoutId id="2147484342" r:id="rId28"/>
    <p:sldLayoutId id="2147484343" r:id="rId29"/>
    <p:sldLayoutId id="2147484344" r:id="rId30"/>
    <p:sldLayoutId id="2147484345" r:id="rId31"/>
    <p:sldLayoutId id="2147484346" r:id="rId32"/>
    <p:sldLayoutId id="2147484347" r:id="rId33"/>
    <p:sldLayoutId id="2147484348" r:id="rId34"/>
    <p:sldLayoutId id="2147484349" r:id="rId35"/>
    <p:sldLayoutId id="2147484350" r:id="rId36"/>
    <p:sldLayoutId id="2147484351" r:id="rId37"/>
    <p:sldLayoutId id="2147484352" r:id="rId38"/>
    <p:sldLayoutId id="2147484353" r:id="rId39"/>
    <p:sldLayoutId id="2147484354" r:id="rId40"/>
    <p:sldLayoutId id="2147484355" r:id="rId41"/>
    <p:sldLayoutId id="2147484357" r:id="rId42"/>
    <p:sldLayoutId id="2147484358" r:id="rId43"/>
    <p:sldLayoutId id="2147484359" r:id="rId44"/>
    <p:sldLayoutId id="2147484360" r:id="rId45"/>
    <p:sldLayoutId id="2147484361" r:id="rId46"/>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a:solidFill>
                <a:srgbClr val="000000"/>
              </a:solidFill>
            </a:endParaRPr>
          </a:p>
        </p:txBody>
      </p:sp>
    </p:spTree>
    <p:extLst>
      <p:ext uri="{BB962C8B-B14F-4D97-AF65-F5344CB8AC3E}">
        <p14:creationId xmlns:p14="http://schemas.microsoft.com/office/powerpoint/2010/main" val="389919006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01" r:id="rId36"/>
    <p:sldLayoutId id="2147483802" r:id="rId37"/>
    <p:sldLayoutId id="2147483803" r:id="rId38"/>
    <p:sldLayoutId id="2147483804" r:id="rId39"/>
    <p:sldLayoutId id="2147483805" r:id="rId40"/>
    <p:sldLayoutId id="2147483806" r:id="rId41"/>
    <p:sldLayoutId id="2147483807" r:id="rId42"/>
    <p:sldLayoutId id="2147483808" r:id="rId43"/>
    <p:sldLayoutId id="2147483809" r:id="rId44"/>
    <p:sldLayoutId id="2147483810" r:id="rId45"/>
    <p:sldLayoutId id="2147483811" r:id="rId46"/>
    <p:sldLayoutId id="2147483812" r:id="rId47"/>
    <p:sldLayoutId id="2147483813" r:id="rId48"/>
    <p:sldLayoutId id="2147483814" r:id="rId49"/>
    <p:sldLayoutId id="2147483815" r:id="rId50"/>
    <p:sldLayoutId id="2147483816" r:id="rId51"/>
    <p:sldLayoutId id="2147483817" r:id="rId52"/>
    <p:sldLayoutId id="2147483818" r:id="rId53"/>
    <p:sldLayoutId id="2147483819" r:id="rId54"/>
    <p:sldLayoutId id="2147483820" r:id="rId55"/>
    <p:sldLayoutId id="2147483821" r:id="rId56"/>
    <p:sldLayoutId id="2147483822" r:id="rId57"/>
    <p:sldLayoutId id="2147483823" r:id="rId58"/>
    <p:sldLayoutId id="2147483824" r:id="rId59"/>
    <p:sldLayoutId id="2147483825" r:id="rId60"/>
    <p:sldLayoutId id="2147483826" r:id="rId61"/>
    <p:sldLayoutId id="2147483827" r:id="rId62"/>
    <p:sldLayoutId id="2147483828" r:id="rId63"/>
    <p:sldLayoutId id="2147483829" r:id="rId64"/>
    <p:sldLayoutId id="2147483830" r:id="rId65"/>
    <p:sldLayoutId id="2147483831" r:id="rId66"/>
    <p:sldLayoutId id="2147483832" r:id="rId67"/>
    <p:sldLayoutId id="2147483833" r:id="rId68"/>
    <p:sldLayoutId id="2147483834" r:id="rId69"/>
    <p:sldLayoutId id="2147483835" r:id="rId70"/>
    <p:sldLayoutId id="2147483836" r:id="rId71"/>
    <p:sldLayoutId id="2147483837" r:id="rId72"/>
    <p:sldLayoutId id="2147483838" r:id="rId73"/>
    <p:sldLayoutId id="2147483839" r:id="rId74"/>
    <p:sldLayoutId id="2147483840" r:id="rId75"/>
    <p:sldLayoutId id="2147483841" r:id="rId76"/>
    <p:sldLayoutId id="2147483842" r:id="rId77"/>
    <p:sldLayoutId id="2147483843" r:id="rId78"/>
    <p:sldLayoutId id="2147483844" r:id="rId79"/>
    <p:sldLayoutId id="2147483845" r:id="rId80"/>
    <p:sldLayoutId id="2147483846" r:id="rId81"/>
    <p:sldLayoutId id="2147483847" r:id="rId82"/>
    <p:sldLayoutId id="2147483848" r:id="rId83"/>
    <p:sldLayoutId id="2147483849" r:id="rId84"/>
    <p:sldLayoutId id="2147483850" r:id="rId85"/>
    <p:sldLayoutId id="2147483851" r:id="rId86"/>
    <p:sldLayoutId id="2147483852" r:id="rId87"/>
    <p:sldLayoutId id="2147483853" r:id="rId88"/>
    <p:sldLayoutId id="2147483854" r:id="rId89"/>
    <p:sldLayoutId id="2147483855" r:id="rId90"/>
    <p:sldLayoutId id="2147483856" r:id="rId91"/>
    <p:sldLayoutId id="2147483857" r:id="rId92"/>
    <p:sldLayoutId id="2147483858" r:id="rId93"/>
    <p:sldLayoutId id="2147483859" r:id="rId94"/>
    <p:sldLayoutId id="2147483860" r:id="rId95"/>
    <p:sldLayoutId id="2147483861" r:id="rId96"/>
    <p:sldLayoutId id="2147483862" r:id="rId97"/>
    <p:sldLayoutId id="2147483863" r:id="rId98"/>
    <p:sldLayoutId id="2147483864" r:id="rId99"/>
    <p:sldLayoutId id="2147483865" r:id="rId100"/>
    <p:sldLayoutId id="2147483866" r:id="rId101"/>
    <p:sldLayoutId id="2147483867" r:id="rId102"/>
    <p:sldLayoutId id="2147483868" r:id="rId103"/>
    <p:sldLayoutId id="2147483869" r:id="rId104"/>
    <p:sldLayoutId id="2147483870" r:id="rId105"/>
    <p:sldLayoutId id="2147483871" r:id="rId106"/>
    <p:sldLayoutId id="2147483872" r:id="rId107"/>
    <p:sldLayoutId id="2147483873" r:id="rId108"/>
    <p:sldLayoutId id="2147483874" r:id="rId109"/>
    <p:sldLayoutId id="2147483875" r:id="rId110"/>
    <p:sldLayoutId id="2147483876" r:id="rId111"/>
    <p:sldLayoutId id="2147483877" r:id="rId112"/>
    <p:sldLayoutId id="2147483878" r:id="rId113"/>
    <p:sldLayoutId id="2147483879" r:id="rId114"/>
    <p:sldLayoutId id="2147483880" r:id="rId115"/>
    <p:sldLayoutId id="2147483881" r:id="rId116"/>
    <p:sldLayoutId id="2147483882" r:id="rId117"/>
    <p:sldLayoutId id="2147483883" r:id="rId118"/>
    <p:sldLayoutId id="2147483884" r:id="rId119"/>
    <p:sldLayoutId id="2147483885" r:id="rId120"/>
    <p:sldLayoutId id="2147483886" r:id="rId121"/>
    <p:sldLayoutId id="2147483887" r:id="rId122"/>
    <p:sldLayoutId id="2147483888" r:id="rId123"/>
    <p:sldLayoutId id="2147483889" r:id="rId124"/>
    <p:sldLayoutId id="2147483890" r:id="rId125"/>
    <p:sldLayoutId id="2147483891" r:id="rId126"/>
    <p:sldLayoutId id="2147483892" r:id="rId127"/>
    <p:sldLayoutId id="2147483893" r:id="rId128"/>
    <p:sldLayoutId id="2147483894" r:id="rId129"/>
    <p:sldLayoutId id="2147483895" r:id="rId130"/>
    <p:sldLayoutId id="2147483896" r:id="rId131"/>
    <p:sldLayoutId id="2147483897" r:id="rId132"/>
    <p:sldLayoutId id="2147483898" r:id="rId133"/>
    <p:sldLayoutId id="2147483899" r:id="rId134"/>
    <p:sldLayoutId id="2147483900" r:id="rId135"/>
    <p:sldLayoutId id="2147483901" r:id="rId136"/>
    <p:sldLayoutId id="2147483902" r:id="rId137"/>
    <p:sldLayoutId id="2147483903" r:id="rId138"/>
    <p:sldLayoutId id="2147483904" r:id="rId139"/>
    <p:sldLayoutId id="2147483905" r:id="rId140"/>
    <p:sldLayoutId id="2147483906" r:id="rId141"/>
    <p:sldLayoutId id="2147483907" r:id="rId142"/>
    <p:sldLayoutId id="2147483908" r:id="rId143"/>
    <p:sldLayoutId id="2147483909" r:id="rId144"/>
    <p:sldLayoutId id="2147483910" r:id="rId145"/>
    <p:sldLayoutId id="2147483911" r:id="rId146"/>
    <p:sldLayoutId id="2147483912" r:id="rId147"/>
    <p:sldLayoutId id="2147483913" r:id="rId148"/>
    <p:sldLayoutId id="2147483914" r:id="rId149"/>
    <p:sldLayoutId id="2147483915" r:id="rId150"/>
    <p:sldLayoutId id="2147483916" r:id="rId151"/>
    <p:sldLayoutId id="2147483917" r:id="rId152"/>
    <p:sldLayoutId id="2147483918" r:id="rId153"/>
    <p:sldLayoutId id="2147483919" r:id="rId154"/>
    <p:sldLayoutId id="2147483920" r:id="rId155"/>
    <p:sldLayoutId id="2147483921" r:id="rId156"/>
    <p:sldLayoutId id="2147483922" r:id="rId157"/>
    <p:sldLayoutId id="2147483923" r:id="rId158"/>
    <p:sldLayoutId id="2147483924" r:id="rId159"/>
    <p:sldLayoutId id="2147483925" r:id="rId160"/>
    <p:sldLayoutId id="2147483926" r:id="rId161"/>
    <p:sldLayoutId id="2147483927" r:id="rId162"/>
    <p:sldLayoutId id="2147483928" r:id="rId163"/>
    <p:sldLayoutId id="2147483929" r:id="rId164"/>
    <p:sldLayoutId id="2147483930" r:id="rId165"/>
    <p:sldLayoutId id="2147483931" r:id="rId166"/>
    <p:sldLayoutId id="2147483932" r:id="rId167"/>
    <p:sldLayoutId id="2147483933" r:id="rId168"/>
    <p:sldLayoutId id="2147483934" r:id="rId169"/>
    <p:sldLayoutId id="2147483935" r:id="rId170"/>
    <p:sldLayoutId id="2147483936" r:id="rId171"/>
    <p:sldLayoutId id="2147483937" r:id="rId172"/>
    <p:sldLayoutId id="2147483938" r:id="rId173"/>
    <p:sldLayoutId id="2147483939" r:id="rId174"/>
    <p:sldLayoutId id="2147483940" r:id="rId175"/>
    <p:sldLayoutId id="2147483941" r:id="rId176"/>
    <p:sldLayoutId id="2147483942" r:id="rId177"/>
    <p:sldLayoutId id="2147483943" r:id="rId178"/>
    <p:sldLayoutId id="2147483944" r:id="rId179"/>
    <p:sldLayoutId id="2147483945" r:id="rId180"/>
    <p:sldLayoutId id="2147483946" r:id="rId181"/>
    <p:sldLayoutId id="2147483947" r:id="rId182"/>
    <p:sldLayoutId id="2147483948" r:id="rId183"/>
    <p:sldLayoutId id="2147483949" r:id="rId184"/>
    <p:sldLayoutId id="2147483950" r:id="rId185"/>
    <p:sldLayoutId id="2147483951" r:id="rId186"/>
    <p:sldLayoutId id="2147483952" r:id="rId187"/>
    <p:sldLayoutId id="2147483953" r:id="rId188"/>
    <p:sldLayoutId id="2147483954" r:id="rId189"/>
    <p:sldLayoutId id="2147483955" r:id="rId190"/>
    <p:sldLayoutId id="2147483956" r:id="rId191"/>
    <p:sldLayoutId id="2147483957" r:id="rId192"/>
    <p:sldLayoutId id="2147483958" r:id="rId193"/>
    <p:sldLayoutId id="2147483959" r:id="rId194"/>
    <p:sldLayoutId id="2147483960" r:id="rId195"/>
    <p:sldLayoutId id="2147483961" r:id="rId196"/>
    <p:sldLayoutId id="2147483962" r:id="rId197"/>
    <p:sldLayoutId id="2147483963" r:id="rId198"/>
    <p:sldLayoutId id="2147483964" r:id="rId199"/>
    <p:sldLayoutId id="2147483965" r:id="rId200"/>
    <p:sldLayoutId id="2147483966" r:id="rId201"/>
    <p:sldLayoutId id="2147483967" r:id="rId202"/>
    <p:sldLayoutId id="2147483968" r:id="rId203"/>
    <p:sldLayoutId id="2147483969" r:id="rId204"/>
    <p:sldLayoutId id="2147483970" r:id="rId205"/>
    <p:sldLayoutId id="2147483971" r:id="rId206"/>
    <p:sldLayoutId id="2147483972" r:id="rId207"/>
    <p:sldLayoutId id="2147483973" r:id="rId208"/>
    <p:sldLayoutId id="2147483974" r:id="rId209"/>
    <p:sldLayoutId id="2147483975" r:id="rId210"/>
    <p:sldLayoutId id="2147483976" r:id="rId211"/>
    <p:sldLayoutId id="2147483977" r:id="rId212"/>
    <p:sldLayoutId id="2147483978" r:id="rId213"/>
    <p:sldLayoutId id="2147483979" r:id="rId214"/>
    <p:sldLayoutId id="2147483980" r:id="rId215"/>
    <p:sldLayoutId id="2147483981" r:id="rId216"/>
    <p:sldLayoutId id="2147483982" r:id="rId217"/>
    <p:sldLayoutId id="2147483983" r:id="rId218"/>
    <p:sldLayoutId id="2147483984" r:id="rId219"/>
    <p:sldLayoutId id="2147483985" r:id="rId220"/>
    <p:sldLayoutId id="2147483986" r:id="rId221"/>
    <p:sldLayoutId id="2147483987" r:id="rId222"/>
    <p:sldLayoutId id="2147483988" r:id="rId223"/>
    <p:sldLayoutId id="2147483989" r:id="rId224"/>
    <p:sldLayoutId id="2147483990" r:id="rId225"/>
    <p:sldLayoutId id="2147483991" r:id="rId226"/>
    <p:sldLayoutId id="2147483992" r:id="rId227"/>
    <p:sldLayoutId id="2147483993" r:id="rId228"/>
    <p:sldLayoutId id="2147483994" r:id="rId229"/>
    <p:sldLayoutId id="2147483995" r:id="rId230"/>
    <p:sldLayoutId id="2147483996" r:id="rId231"/>
    <p:sldLayoutId id="2147483997" r:id="rId232"/>
    <p:sldLayoutId id="2147483998" r:id="rId233"/>
    <p:sldLayoutId id="2147483999" r:id="rId234"/>
    <p:sldLayoutId id="2147484000" r:id="rId235"/>
    <p:sldLayoutId id="2147484001" r:id="rId236"/>
    <p:sldLayoutId id="2147484002" r:id="rId237"/>
    <p:sldLayoutId id="2147484003" r:id="rId238"/>
    <p:sldLayoutId id="2147484004" r:id="rId239"/>
    <p:sldLayoutId id="2147484005" r:id="rId240"/>
    <p:sldLayoutId id="2147484006" r:id="rId241"/>
    <p:sldLayoutId id="2147484007" r:id="rId242"/>
    <p:sldLayoutId id="2147484008" r:id="rId243"/>
    <p:sldLayoutId id="2147484009" r:id="rId244"/>
    <p:sldLayoutId id="2147484010" r:id="rId245"/>
    <p:sldLayoutId id="2147484011" r:id="rId246"/>
    <p:sldLayoutId id="2147484012" r:id="rId247"/>
    <p:sldLayoutId id="2147484013" r:id="rId248"/>
    <p:sldLayoutId id="2147484014" r:id="rId249"/>
    <p:sldLayoutId id="2147484015" r:id="rId250"/>
    <p:sldLayoutId id="2147484016" r:id="rId251"/>
    <p:sldLayoutId id="2147484017" r:id="rId252"/>
    <p:sldLayoutId id="2147484018" r:id="rId253"/>
    <p:sldLayoutId id="2147484019" r:id="rId254"/>
    <p:sldLayoutId id="2147484020" r:id="rId255"/>
    <p:sldLayoutId id="2147484021" r:id="rId256"/>
    <p:sldLayoutId id="2147484022" r:id="rId257"/>
    <p:sldLayoutId id="2147484023" r:id="rId258"/>
    <p:sldLayoutId id="2147484024" r:id="rId259"/>
    <p:sldLayoutId id="2147484025" r:id="rId260"/>
    <p:sldLayoutId id="2147484026" r:id="rId261"/>
    <p:sldLayoutId id="2147484027" r:id="rId262"/>
    <p:sldLayoutId id="2147484028" r:id="rId263"/>
    <p:sldLayoutId id="2147484029" r:id="rId264"/>
    <p:sldLayoutId id="2147484030" r:id="rId265"/>
    <p:sldLayoutId id="2147484031" r:id="rId266"/>
    <p:sldLayoutId id="2147484032" r:id="rId267"/>
    <p:sldLayoutId id="2147484033" r:id="rId268"/>
    <p:sldLayoutId id="2147484034" r:id="rId269"/>
    <p:sldLayoutId id="2147484035" r:id="rId270"/>
    <p:sldLayoutId id="2147484036" r:id="rId271"/>
    <p:sldLayoutId id="2147484037" r:id="rId272"/>
    <p:sldLayoutId id="2147484038" r:id="rId273"/>
    <p:sldLayoutId id="2147484039" r:id="rId274"/>
    <p:sldLayoutId id="2147484040" r:id="rId275"/>
    <p:sldLayoutId id="2147484041" r:id="rId276"/>
    <p:sldLayoutId id="2147484042" r:id="rId277"/>
    <p:sldLayoutId id="2147484043" r:id="rId278"/>
    <p:sldLayoutId id="2147484044" r:id="rId279"/>
    <p:sldLayoutId id="2147484045" r:id="rId280"/>
    <p:sldLayoutId id="2147484046" r:id="rId281"/>
    <p:sldLayoutId id="2147484047" r:id="rId282"/>
    <p:sldLayoutId id="2147484048" r:id="rId283"/>
    <p:sldLayoutId id="2147484049" r:id="rId284"/>
    <p:sldLayoutId id="2147484050" r:id="rId285"/>
    <p:sldLayoutId id="2147484051" r:id="rId286"/>
    <p:sldLayoutId id="2147484052" r:id="rId287"/>
    <p:sldLayoutId id="2147484053" r:id="rId288"/>
    <p:sldLayoutId id="2147484054" r:id="rId289"/>
    <p:sldLayoutId id="2147484055" r:id="rId290"/>
    <p:sldLayoutId id="2147484056" r:id="rId291"/>
    <p:sldLayoutId id="2147484057" r:id="rId292"/>
    <p:sldLayoutId id="2147484058" r:id="rId293"/>
    <p:sldLayoutId id="2147484059" r:id="rId294"/>
    <p:sldLayoutId id="2147484060" r:id="rId295"/>
    <p:sldLayoutId id="2147484061" r:id="rId296"/>
    <p:sldLayoutId id="2147484062" r:id="rId297"/>
    <p:sldLayoutId id="2147484063" r:id="rId298"/>
    <p:sldLayoutId id="2147484064" r:id="rId299"/>
    <p:sldLayoutId id="2147484065" r:id="rId300"/>
    <p:sldLayoutId id="2147484066" r:id="rId301"/>
    <p:sldLayoutId id="2147484067" r:id="rId302"/>
    <p:sldLayoutId id="2147484068" r:id="rId303"/>
    <p:sldLayoutId id="2147484069" r:id="rId304"/>
    <p:sldLayoutId id="2147484070" r:id="rId305"/>
    <p:sldLayoutId id="2147484071" r:id="rId306"/>
    <p:sldLayoutId id="2147484072" r:id="rId307"/>
    <p:sldLayoutId id="2147484073" r:id="rId308"/>
    <p:sldLayoutId id="2147484074" r:id="rId309"/>
    <p:sldLayoutId id="2147484075" r:id="rId310"/>
    <p:sldLayoutId id="2147484076" r:id="rId311"/>
    <p:sldLayoutId id="2147484077" r:id="rId312"/>
    <p:sldLayoutId id="2147484078" r:id="rId313"/>
    <p:sldLayoutId id="2147484079" r:id="rId314"/>
    <p:sldLayoutId id="2147484080" r:id="rId315"/>
    <p:sldLayoutId id="2147484081" r:id="rId316"/>
    <p:sldLayoutId id="2147484082" r:id="rId317"/>
    <p:sldLayoutId id="2147484083" r:id="rId318"/>
    <p:sldLayoutId id="2147484084" r:id="rId319"/>
    <p:sldLayoutId id="2147484085" r:id="rId320"/>
    <p:sldLayoutId id="2147484086" r:id="rId321"/>
    <p:sldLayoutId id="2147484087" r:id="rId322"/>
    <p:sldLayoutId id="2147484088" r:id="rId323"/>
    <p:sldLayoutId id="2147484089" r:id="rId324"/>
    <p:sldLayoutId id="2147484090" r:id="rId325"/>
    <p:sldLayoutId id="2147484091" r:id="rId326"/>
    <p:sldLayoutId id="2147484092" r:id="rId327"/>
    <p:sldLayoutId id="2147484093" r:id="rId328"/>
    <p:sldLayoutId id="2147484094" r:id="rId329"/>
    <p:sldLayoutId id="2147484095" r:id="rId330"/>
    <p:sldLayoutId id="2147484096" r:id="rId331"/>
    <p:sldLayoutId id="2147484097" r:id="rId332"/>
    <p:sldLayoutId id="2147484098" r:id="rId333"/>
    <p:sldLayoutId id="2147484099" r:id="rId334"/>
    <p:sldLayoutId id="2147484100" r:id="rId335"/>
    <p:sldLayoutId id="2147484101" r:id="rId336"/>
    <p:sldLayoutId id="2147484102" r:id="rId337"/>
    <p:sldLayoutId id="2147484103" r:id="rId338"/>
    <p:sldLayoutId id="2147484104" r:id="rId339"/>
    <p:sldLayoutId id="2147484105" r:id="rId340"/>
    <p:sldLayoutId id="2147484106" r:id="rId341"/>
    <p:sldLayoutId id="2147484107" r:id="rId342"/>
    <p:sldLayoutId id="2147484108" r:id="rId343"/>
    <p:sldLayoutId id="2147484109" r:id="rId344"/>
    <p:sldLayoutId id="2147484110" r:id="rId345"/>
    <p:sldLayoutId id="2147484111" r:id="rId346"/>
    <p:sldLayoutId id="2147484112" r:id="rId347"/>
    <p:sldLayoutId id="2147484113" r:id="rId348"/>
    <p:sldLayoutId id="2147484114" r:id="rId349"/>
    <p:sldLayoutId id="2147484115" r:id="rId350"/>
    <p:sldLayoutId id="2147484116" r:id="rId351"/>
    <p:sldLayoutId id="2147484117" r:id="rId352"/>
    <p:sldLayoutId id="2147484118" r:id="rId353"/>
    <p:sldLayoutId id="2147484119" r:id="rId354"/>
    <p:sldLayoutId id="2147484120" r:id="rId355"/>
    <p:sldLayoutId id="2147484121" r:id="rId356"/>
    <p:sldLayoutId id="2147484122" r:id="rId357"/>
    <p:sldLayoutId id="2147484123" r:id="rId358"/>
    <p:sldLayoutId id="2147484124" r:id="rId359"/>
    <p:sldLayoutId id="2147484125" r:id="rId360"/>
    <p:sldLayoutId id="2147484126" r:id="rId361"/>
    <p:sldLayoutId id="2147484127" r:id="rId362"/>
    <p:sldLayoutId id="2147484128" r:id="rId363"/>
    <p:sldLayoutId id="2147484129" r:id="rId364"/>
    <p:sldLayoutId id="2147484130" r:id="rId365"/>
    <p:sldLayoutId id="2147484131" r:id="rId366"/>
    <p:sldLayoutId id="2147484132" r:id="rId367"/>
    <p:sldLayoutId id="2147484133" r:id="rId368"/>
    <p:sldLayoutId id="2147484134" r:id="rId369"/>
    <p:sldLayoutId id="2147484135" r:id="rId370"/>
    <p:sldLayoutId id="2147484136" r:id="rId371"/>
    <p:sldLayoutId id="2147484137" r:id="rId372"/>
    <p:sldLayoutId id="2147484138" r:id="rId373"/>
    <p:sldLayoutId id="2147484139" r:id="rId374"/>
    <p:sldLayoutId id="2147484140" r:id="rId375"/>
    <p:sldLayoutId id="2147484141" r:id="rId376"/>
    <p:sldLayoutId id="2147484142" r:id="rId377"/>
    <p:sldLayoutId id="2147484143" r:id="rId378"/>
    <p:sldLayoutId id="2147484144" r:id="rId379"/>
    <p:sldLayoutId id="2147484145" r:id="rId380"/>
    <p:sldLayoutId id="2147484146" r:id="rId381"/>
    <p:sldLayoutId id="2147484147" r:id="rId382"/>
    <p:sldLayoutId id="2147484148" r:id="rId383"/>
    <p:sldLayoutId id="2147484149" r:id="rId384"/>
    <p:sldLayoutId id="2147484150" r:id="rId385"/>
    <p:sldLayoutId id="2147484151" r:id="rId386"/>
    <p:sldLayoutId id="2147484152" r:id="rId387"/>
    <p:sldLayoutId id="2147484153" r:id="rId388"/>
    <p:sldLayoutId id="2147484154" r:id="rId389"/>
    <p:sldLayoutId id="2147484155" r:id="rId390"/>
    <p:sldLayoutId id="2147484156" r:id="rId391"/>
    <p:sldLayoutId id="2147484157" r:id="rId392"/>
    <p:sldLayoutId id="2147484158" r:id="rId393"/>
    <p:sldLayoutId id="2147484159" r:id="rId394"/>
    <p:sldLayoutId id="2147484160" r:id="rId395"/>
    <p:sldLayoutId id="2147484161" r:id="rId396"/>
    <p:sldLayoutId id="2147484162" r:id="rId397"/>
    <p:sldLayoutId id="2147484163" r:id="rId398"/>
    <p:sldLayoutId id="2147484164" r:id="rId399"/>
    <p:sldLayoutId id="2147484165" r:id="rId400"/>
    <p:sldLayoutId id="2147484166" r:id="rId401"/>
    <p:sldLayoutId id="2147484167" r:id="rId402"/>
    <p:sldLayoutId id="2147484168" r:id="rId403"/>
    <p:sldLayoutId id="2147484169" r:id="rId404"/>
    <p:sldLayoutId id="2147484170" r:id="rId405"/>
    <p:sldLayoutId id="2147484171" r:id="rId406"/>
    <p:sldLayoutId id="2147484172" r:id="rId407"/>
    <p:sldLayoutId id="2147484173" r:id="rId408"/>
    <p:sldLayoutId id="2147484174" r:id="rId409"/>
    <p:sldLayoutId id="2147484175" r:id="rId410"/>
    <p:sldLayoutId id="2147484176" r:id="rId411"/>
    <p:sldLayoutId id="2147484177" r:id="rId412"/>
    <p:sldLayoutId id="2147484178" r:id="rId413"/>
    <p:sldLayoutId id="2147484179" r:id="rId414"/>
    <p:sldLayoutId id="2147484180" r:id="rId415"/>
    <p:sldLayoutId id="2147484181" r:id="rId416"/>
    <p:sldLayoutId id="2147484182" r:id="rId417"/>
    <p:sldLayoutId id="2147484183" r:id="rId418"/>
    <p:sldLayoutId id="2147484184" r:id="rId419"/>
    <p:sldLayoutId id="2147484185" r:id="rId420"/>
    <p:sldLayoutId id="2147484186" r:id="rId421"/>
    <p:sldLayoutId id="2147484187" r:id="rId422"/>
    <p:sldLayoutId id="2147484188" r:id="rId423"/>
    <p:sldLayoutId id="2147484189" r:id="rId424"/>
    <p:sldLayoutId id="2147484190" r:id="rId425"/>
    <p:sldLayoutId id="2147484191" r:id="rId426"/>
    <p:sldLayoutId id="2147484192" r:id="rId427"/>
    <p:sldLayoutId id="2147484193" r:id="rId428"/>
    <p:sldLayoutId id="2147484194" r:id="rId429"/>
    <p:sldLayoutId id="2147484195" r:id="rId430"/>
    <p:sldLayoutId id="2147484196" r:id="rId431"/>
    <p:sldLayoutId id="2147484197" r:id="rId432"/>
    <p:sldLayoutId id="2147484198" r:id="rId433"/>
    <p:sldLayoutId id="2147484199" r:id="rId434"/>
    <p:sldLayoutId id="2147484200" r:id="rId435"/>
    <p:sldLayoutId id="2147484201" r:id="rId436"/>
    <p:sldLayoutId id="2147484202" r:id="rId437"/>
    <p:sldLayoutId id="2147484203" r:id="rId438"/>
    <p:sldLayoutId id="2147484204" r:id="rId439"/>
    <p:sldLayoutId id="2147484205" r:id="rId440"/>
    <p:sldLayoutId id="2147484206" r:id="rId441"/>
    <p:sldLayoutId id="2147484207" r:id="rId442"/>
    <p:sldLayoutId id="2147484208" r:id="rId443"/>
    <p:sldLayoutId id="2147484209" r:id="rId444"/>
    <p:sldLayoutId id="2147484210" r:id="rId445"/>
    <p:sldLayoutId id="2147484211" r:id="rId446"/>
    <p:sldLayoutId id="2147484212" r:id="rId447"/>
    <p:sldLayoutId id="2147484213" r:id="rId448"/>
    <p:sldLayoutId id="2147484214" r:id="rId449"/>
    <p:sldLayoutId id="2147484215" r:id="rId450"/>
    <p:sldLayoutId id="2147484216" r:id="rId451"/>
    <p:sldLayoutId id="2147484217" r:id="rId452"/>
    <p:sldLayoutId id="2147484218" r:id="rId453"/>
    <p:sldLayoutId id="2147484219" r:id="rId454"/>
    <p:sldLayoutId id="2147484220" r:id="rId455"/>
    <p:sldLayoutId id="2147484221" r:id="rId456"/>
    <p:sldLayoutId id="2147484222" r:id="rId457"/>
    <p:sldLayoutId id="2147484223" r:id="rId458"/>
    <p:sldLayoutId id="2147484224" r:id="rId459"/>
    <p:sldLayoutId id="2147484225" r:id="rId460"/>
    <p:sldLayoutId id="2147484226" r:id="rId461"/>
    <p:sldLayoutId id="2147484227" r:id="rId462"/>
    <p:sldLayoutId id="2147484228" r:id="rId463"/>
    <p:sldLayoutId id="2147484229" r:id="rId464"/>
    <p:sldLayoutId id="2147484230" r:id="rId465"/>
    <p:sldLayoutId id="2147484231" r:id="rId466"/>
    <p:sldLayoutId id="2147484232" r:id="rId467"/>
    <p:sldLayoutId id="2147484233" r:id="rId468"/>
    <p:sldLayoutId id="2147484234" r:id="rId469"/>
    <p:sldLayoutId id="2147484235" r:id="rId470"/>
    <p:sldLayoutId id="2147484236" r:id="rId471"/>
    <p:sldLayoutId id="2147484237" r:id="rId472"/>
    <p:sldLayoutId id="2147484238" r:id="rId473"/>
    <p:sldLayoutId id="2147484239" r:id="rId474"/>
    <p:sldLayoutId id="2147484240" r:id="rId475"/>
    <p:sldLayoutId id="2147484241" r:id="rId476"/>
    <p:sldLayoutId id="2147484242" r:id="rId477"/>
    <p:sldLayoutId id="2147484243" r:id="rId478"/>
    <p:sldLayoutId id="2147484244" r:id="rId479"/>
    <p:sldLayoutId id="2147484245" r:id="rId480"/>
    <p:sldLayoutId id="2147484246" r:id="rId481"/>
    <p:sldLayoutId id="2147484247" r:id="rId482"/>
    <p:sldLayoutId id="2147484248" r:id="rId483"/>
    <p:sldLayoutId id="2147484249" r:id="rId484"/>
    <p:sldLayoutId id="2147484250" r:id="rId485"/>
    <p:sldLayoutId id="2147484251" r:id="rId486"/>
    <p:sldLayoutId id="2147484252" r:id="rId487"/>
    <p:sldLayoutId id="2147484253" r:id="rId488"/>
    <p:sldLayoutId id="2147484254" r:id="rId489"/>
    <p:sldLayoutId id="2147484255" r:id="rId490"/>
    <p:sldLayoutId id="2147484256" r:id="rId491"/>
    <p:sldLayoutId id="2147484257" r:id="rId492"/>
    <p:sldLayoutId id="2147484258" r:id="rId493"/>
    <p:sldLayoutId id="2147484259" r:id="rId494"/>
    <p:sldLayoutId id="2147484260" r:id="rId495"/>
    <p:sldLayoutId id="2147484261" r:id="rId496"/>
    <p:sldLayoutId id="2147484262" r:id="rId497"/>
    <p:sldLayoutId id="2147484263" r:id="rId498"/>
    <p:sldLayoutId id="2147484264" r:id="rId499"/>
    <p:sldLayoutId id="2147484265" r:id="rId500"/>
    <p:sldLayoutId id="2147484266" r:id="rId501"/>
    <p:sldLayoutId id="2147484267" r:id="rId502"/>
    <p:sldLayoutId id="2147484268" r:id="rId503"/>
    <p:sldLayoutId id="2147484269" r:id="rId504"/>
    <p:sldLayoutId id="2147484270" r:id="rId505"/>
    <p:sldLayoutId id="2147484271" r:id="rId506"/>
    <p:sldLayoutId id="2147484272" r:id="rId507"/>
    <p:sldLayoutId id="2147484273" r:id="rId508"/>
    <p:sldLayoutId id="2147484274" r:id="rId509"/>
    <p:sldLayoutId id="2147484275" r:id="rId510"/>
    <p:sldLayoutId id="2147484276" r:id="rId511"/>
    <p:sldLayoutId id="2147484277" r:id="rId512"/>
    <p:sldLayoutId id="2147484278" r:id="rId513"/>
    <p:sldLayoutId id="2147484279" r:id="rId514"/>
    <p:sldLayoutId id="2147484280" r:id="rId515"/>
    <p:sldLayoutId id="2147484281" r:id="rId516"/>
    <p:sldLayoutId id="2147484282" r:id="rId517"/>
    <p:sldLayoutId id="2147484283" r:id="rId518"/>
    <p:sldLayoutId id="2147484284" r:id="rId519"/>
    <p:sldLayoutId id="2147484285" r:id="rId520"/>
    <p:sldLayoutId id="2147484286" r:id="rId521"/>
    <p:sldLayoutId id="2147484287" r:id="rId522"/>
    <p:sldLayoutId id="2147484288" r:id="rId523"/>
    <p:sldLayoutId id="2147484289" r:id="rId524"/>
    <p:sldLayoutId id="2147484290" r:id="rId525"/>
    <p:sldLayoutId id="2147484291" r:id="rId526"/>
    <p:sldLayoutId id="2147484292" r:id="rId527"/>
    <p:sldLayoutId id="2147484293" r:id="rId528"/>
    <p:sldLayoutId id="2147484294" r:id="rId529"/>
    <p:sldLayoutId id="2147484295" r:id="rId530"/>
    <p:sldLayoutId id="2147484296" r:id="rId531"/>
    <p:sldLayoutId id="2147484297" r:id="rId532"/>
    <p:sldLayoutId id="2147484298" r:id="rId533"/>
    <p:sldLayoutId id="2147484299" r:id="rId534"/>
    <p:sldLayoutId id="2147484300" r:id="rId535"/>
    <p:sldLayoutId id="2147484301" r:id="rId536"/>
    <p:sldLayoutId id="2147484302" r:id="rId537"/>
    <p:sldLayoutId id="2147484303" r:id="rId538"/>
    <p:sldLayoutId id="2147484304" r:id="rId539"/>
    <p:sldLayoutId id="2147484305" r:id="rId540"/>
    <p:sldLayoutId id="2147484306" r:id="rId541"/>
    <p:sldLayoutId id="2147484307" r:id="rId542"/>
    <p:sldLayoutId id="2147484308" r:id="rId543"/>
    <p:sldLayoutId id="2147484309" r:id="rId544"/>
    <p:sldLayoutId id="2147484310" r:id="rId545"/>
    <p:sldLayoutId id="2147484311" r:id="rId546"/>
    <p:sldLayoutId id="2147484312" r:id="rId547"/>
    <p:sldLayoutId id="2147484313" r:id="rId548"/>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2.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0.xml"/><Relationship Id="rId1" Type="http://schemas.openxmlformats.org/officeDocument/2006/relationships/tags" Target="../tags/tag5.xml"/><Relationship Id="rId6" Type="http://schemas.microsoft.com/office/2007/relationships/hdphoto" Target="../media/hdphoto2.wdp"/><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8.png"/><Relationship Id="rId7" Type="http://schemas.openxmlformats.org/officeDocument/2006/relationships/image" Target="../media/image39.png"/><Relationship Id="rId2" Type="http://schemas.openxmlformats.org/officeDocument/2006/relationships/image" Target="../media/image47.png"/><Relationship Id="rId1" Type="http://schemas.openxmlformats.org/officeDocument/2006/relationships/slideLayout" Target="../slideLayouts/slideLayout85.xml"/><Relationship Id="rId6" Type="http://schemas.openxmlformats.org/officeDocument/2006/relationships/image" Target="../media/image38.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slideLayout" Target="../slideLayouts/slideLayout136.xml"/><Relationship Id="rId1" Type="http://schemas.openxmlformats.org/officeDocument/2006/relationships/tags" Target="../tags/tag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2.png"/><Relationship Id="rId1" Type="http://schemas.openxmlformats.org/officeDocument/2006/relationships/slideLayout" Target="../slideLayouts/slideLayout678.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8.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9.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image" Target="../media/image39.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image" Target="../media/image38.png"/><Relationship Id="rId2" Type="http://schemas.openxmlformats.org/officeDocument/2006/relationships/tags" Target="../tags/tag8.xml"/><Relationship Id="rId16" Type="http://schemas.openxmlformats.org/officeDocument/2006/relationships/slideLayout" Target="../slideLayouts/slideLayout13.xml"/><Relationship Id="rId20" Type="http://schemas.openxmlformats.org/officeDocument/2006/relationships/image" Target="../media/image60.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19" Type="http://schemas.openxmlformats.org/officeDocument/2006/relationships/image" Target="../media/image40.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0.xml"/><Relationship Id="rId1" Type="http://schemas.openxmlformats.org/officeDocument/2006/relationships/tags" Target="../tags/tag22.xml"/><Relationship Id="rId6" Type="http://schemas.microsoft.com/office/2007/relationships/hdphoto" Target="../media/hdphoto2.wdp"/><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90.xml"/></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90.xml"/></Relationships>
</file>

<file path=ppt/slides/_rels/slide2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90.xml"/></Relationships>
</file>

<file path=ppt/slides/_rels/slide23.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https://cth.edu.vn/wp-content/uploads/2018/03/phuong-phap-hoc-hop-tac-think-pair-share.jpg" TargetMode="External"/><Relationship Id="rId7" Type="http://schemas.openxmlformats.org/officeDocument/2006/relationships/image" Target="../media/image66.jpeg"/><Relationship Id="rId2" Type="http://schemas.openxmlformats.org/officeDocument/2006/relationships/image" Target="../media/image63.jpeg"/><Relationship Id="rId1" Type="http://schemas.openxmlformats.org/officeDocument/2006/relationships/slideLayout" Target="../slideLayouts/slideLayout13.xml"/><Relationship Id="rId6" Type="http://schemas.openxmlformats.org/officeDocument/2006/relationships/image" Target="../media/image65.jpeg"/><Relationship Id="rId5" Type="http://schemas.microsoft.com/office/2007/relationships/hdphoto" Target="../media/hdphoto5.wdp"/><Relationship Id="rId4" Type="http://schemas.openxmlformats.org/officeDocument/2006/relationships/image" Target="../media/image64.png"/><Relationship Id="rId9" Type="http://schemas.openxmlformats.org/officeDocument/2006/relationships/image" Target="../media/image6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0.xml"/><Relationship Id="rId1" Type="http://schemas.openxmlformats.org/officeDocument/2006/relationships/tags" Target="../tags/tag23.xml"/><Relationship Id="rId6" Type="http://schemas.microsoft.com/office/2007/relationships/hdphoto" Target="../media/hdphoto2.wdp"/><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https://cth.edu.vn/wp-content/uploads/2018/03/phuong-phap-hoc-hop-tac-think-pair-share.jpg" TargetMode="External"/><Relationship Id="rId7"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3.xml"/><Relationship Id="rId6" Type="http://schemas.openxmlformats.org/officeDocument/2006/relationships/image" Target="../media/image65.jpeg"/><Relationship Id="rId5" Type="http://schemas.microsoft.com/office/2007/relationships/hdphoto" Target="../media/hdphoto5.wdp"/><Relationship Id="rId4" Type="http://schemas.openxmlformats.org/officeDocument/2006/relationships/image" Target="../media/image64.png"/><Relationship Id="rId9" Type="http://schemas.openxmlformats.org/officeDocument/2006/relationships/image" Target="../media/image68.jpeg"/></Relationships>
</file>

<file path=ppt/slides/_rels/slide2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slideLayout" Target="../slideLayouts/slideLayout43.xml"/><Relationship Id="rId1" Type="http://schemas.openxmlformats.org/officeDocument/2006/relationships/tags" Target="../tags/tag24.xml"/><Relationship Id="rId6" Type="http://schemas.openxmlformats.org/officeDocument/2006/relationships/image" Target="../media/image76.png"/><Relationship Id="rId11" Type="http://schemas.microsoft.com/office/2007/relationships/hdphoto" Target="../media/hdphoto2.wdp"/><Relationship Id="rId5" Type="http://schemas.openxmlformats.org/officeDocument/2006/relationships/image" Target="../media/image68.jpeg"/><Relationship Id="rId10" Type="http://schemas.openxmlformats.org/officeDocument/2006/relationships/image" Target="../media/image33.png"/><Relationship Id="rId4" Type="http://schemas.openxmlformats.org/officeDocument/2006/relationships/image" Target="../media/image75.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85.xml"/><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85.xml"/><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85.emf"/><Relationship Id="rId5" Type="http://schemas.openxmlformats.org/officeDocument/2006/relationships/image" Target="../media/image84.png"/><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7.pn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85.emf"/><Relationship Id="rId5" Type="http://schemas.openxmlformats.org/officeDocument/2006/relationships/image" Target="../media/image84.png"/><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image" Target="../media/image82.png"/><Relationship Id="rId1" Type="http://schemas.openxmlformats.org/officeDocument/2006/relationships/slideLayout" Target="../slideLayouts/slideLayout43.xml"/><Relationship Id="rId6" Type="http://schemas.openxmlformats.org/officeDocument/2006/relationships/image" Target="../media/image89.png"/><Relationship Id="rId5" Type="http://schemas.openxmlformats.org/officeDocument/2006/relationships/image" Target="../media/image76.png"/><Relationship Id="rId4" Type="http://schemas.openxmlformats.org/officeDocument/2006/relationships/image" Target="../media/image88.jpeg"/></Relationships>
</file>

<file path=ppt/slides/_rels/slide3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91.png"/><Relationship Id="rId7" Type="http://schemas.openxmlformats.org/officeDocument/2006/relationships/image" Target="../media/image77.png"/><Relationship Id="rId2" Type="http://schemas.openxmlformats.org/officeDocument/2006/relationships/image" Target="../media/image90.png"/><Relationship Id="rId1" Type="http://schemas.openxmlformats.org/officeDocument/2006/relationships/slideLayout" Target="../slideLayouts/slideLayout43.xml"/><Relationship Id="rId6" Type="http://schemas.openxmlformats.org/officeDocument/2006/relationships/image" Target="../media/image76.png"/><Relationship Id="rId5" Type="http://schemas.openxmlformats.org/officeDocument/2006/relationships/image" Target="../media/image68.jpe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2.png"/><Relationship Id="rId1" Type="http://schemas.openxmlformats.org/officeDocument/2006/relationships/slideLayout" Target="../slideLayouts/slideLayout13.xml"/><Relationship Id="rId5" Type="http://schemas.openxmlformats.org/officeDocument/2006/relationships/image" Target="../media/image94.jpeg"/><Relationship Id="rId4" Type="http://schemas.openxmlformats.org/officeDocument/2006/relationships/image" Target="../media/image93.png"/></Relationships>
</file>

<file path=ppt/slides/_rels/slide3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ags" Target="../tags/tag2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68.jpeg"/><Relationship Id="rId2" Type="http://schemas.openxmlformats.org/officeDocument/2006/relationships/image" Target="../media/image82.png"/><Relationship Id="rId1" Type="http://schemas.openxmlformats.org/officeDocument/2006/relationships/slideLayout" Target="../slideLayouts/slideLayout43.xml"/><Relationship Id="rId6" Type="http://schemas.openxmlformats.org/officeDocument/2006/relationships/image" Target="../media/image97.png"/><Relationship Id="rId5" Type="http://schemas.openxmlformats.org/officeDocument/2006/relationships/image" Target="../media/image75.png"/><Relationship Id="rId4" Type="http://schemas.openxmlformats.org/officeDocument/2006/relationships/image" Target="../media/image96.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slideLayout" Target="../slideLayouts/slideLayout43.xml"/><Relationship Id="rId1" Type="http://schemas.openxmlformats.org/officeDocument/2006/relationships/tags" Target="../tags/tag27.xml"/><Relationship Id="rId6" Type="http://schemas.openxmlformats.org/officeDocument/2006/relationships/image" Target="../media/image76.png"/><Relationship Id="rId11" Type="http://schemas.microsoft.com/office/2007/relationships/hdphoto" Target="../media/hdphoto2.wdp"/><Relationship Id="rId5" Type="http://schemas.openxmlformats.org/officeDocument/2006/relationships/image" Target="../media/image68.jpeg"/><Relationship Id="rId10" Type="http://schemas.openxmlformats.org/officeDocument/2006/relationships/image" Target="../media/image33.png"/><Relationship Id="rId4" Type="http://schemas.openxmlformats.org/officeDocument/2006/relationships/image" Target="../media/image75.pn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0.xml"/><Relationship Id="rId1" Type="http://schemas.openxmlformats.org/officeDocument/2006/relationships/tags" Target="../tags/tag4.xml"/><Relationship Id="rId6" Type="http://schemas.microsoft.com/office/2007/relationships/hdphoto" Target="../media/hdphoto2.wdp"/><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gif"/><Relationship Id="rId2" Type="http://schemas.openxmlformats.org/officeDocument/2006/relationships/image" Target="../media/image36.jpeg"/><Relationship Id="rId1" Type="http://schemas.openxmlformats.org/officeDocument/2006/relationships/slideLayout" Target="../slideLayouts/slideLayout6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93092" y="-608318"/>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TÔ HIỆU</a:t>
            </a: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GDCD 7</a:t>
            </a:r>
          </a:p>
        </p:txBody>
      </p:sp>
      <p:pic>
        <p:nvPicPr>
          <p:cNvPr id="6" name="Picture 5" descr="IMG_1582517675295_1582518075254"/>
          <p:cNvPicPr>
            <a:picLocks noGrp="1" noChangeAspect="1"/>
          </p:cNvPicPr>
          <p:nvPr isPhoto="1"/>
        </p:nvPicPr>
        <p:blipFill>
          <a:blip r:embed="rId3" cstate="email">
            <a:lum bright="-6000"/>
            <a:extLst>
              <a:ext uri="{28A0092B-C50C-407E-A947-70E740481C1C}">
                <a14:useLocalDpi xmlns:a14="http://schemas.microsoft.com/office/drawing/2010/main"/>
              </a:ext>
            </a:extLst>
          </a:blip>
          <a:stretch>
            <a:fillRect/>
          </a:stretch>
        </p:blipFill>
        <p:spPr>
          <a:xfrm>
            <a:off x="242138" y="-24730"/>
            <a:ext cx="2095203" cy="214471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grpSp>
        <p:nvGrpSpPr>
          <p:cNvPr id="7" name="Group 2"/>
          <p:cNvGrpSpPr>
            <a:grpSpLocks noChangeAspect="1"/>
          </p:cNvGrpSpPr>
          <p:nvPr/>
        </p:nvGrpSpPr>
        <p:grpSpPr bwMode="auto">
          <a:xfrm>
            <a:off x="6281994" y="369001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pic>
        <p:nvPicPr>
          <p:cNvPr id="36" name="Picture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2109" y="3505353"/>
            <a:ext cx="4237734" cy="2636163"/>
          </a:xfrm>
          <a:prstGeom prst="rect">
            <a:avLst/>
          </a:prstGeom>
        </p:spPr>
      </p:pic>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0211" y="268118"/>
            <a:ext cx="11891789" cy="6321763"/>
          </a:xfrm>
          <a:prstGeom prst="rect">
            <a:avLst/>
          </a:prstGeom>
        </p:spPr>
      </p:pic>
      <p:sp>
        <p:nvSpPr>
          <p:cNvPr id="3" name="TextBox 2">
            <a:extLst>
              <a:ext uri="{FF2B5EF4-FFF2-40B4-BE49-F238E27FC236}">
                <a16:creationId xmlns:a16="http://schemas.microsoft.com/office/drawing/2014/main" xmlns="" id="{A02799E0-25C2-F22D-C9A2-39BAE944A496}"/>
              </a:ext>
            </a:extLst>
          </p:cNvPr>
          <p:cNvSpPr txBox="1"/>
          <p:nvPr/>
        </p:nvSpPr>
        <p:spPr>
          <a:xfrm rot="21274279">
            <a:off x="1121898" y="824403"/>
            <a:ext cx="4392637" cy="4419800"/>
          </a:xfrm>
          <a:prstGeom prst="rect">
            <a:avLst/>
          </a:prstGeom>
          <a:noFill/>
        </p:spPr>
        <p:txBody>
          <a:bodyPr wrap="square">
            <a:spAutoFit/>
          </a:bodyPr>
          <a:lstStyle/>
          <a:p>
            <a:pPr marL="28575" marR="28575" algn="just">
              <a:lnSpc>
                <a:spcPct val="107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cướp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244DEBF8-AC00-09FB-C05E-75AFC68513B7}"/>
              </a:ext>
            </a:extLst>
          </p:cNvPr>
          <p:cNvSpPr txBox="1"/>
          <p:nvPr/>
        </p:nvSpPr>
        <p:spPr>
          <a:xfrm rot="21405874">
            <a:off x="6230542" y="836425"/>
            <a:ext cx="4842688" cy="2443939"/>
          </a:xfrm>
          <a:prstGeom prst="rect">
            <a:avLst/>
          </a:prstGeom>
          <a:noFill/>
        </p:spPr>
        <p:txBody>
          <a:bodyPr wrap="square">
            <a:spAutoFit/>
          </a:bodyPr>
          <a:lstStyle/>
          <a:p>
            <a:pPr marL="28575" marR="28575" algn="just">
              <a:lnSpc>
                <a:spcPct val="107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clip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6AB174A8-F600-AE46-BB69-AB175702ECD9}"/>
              </a:ext>
            </a:extLst>
          </p:cNvPr>
          <p:cNvSpPr txBox="1"/>
          <p:nvPr/>
        </p:nvSpPr>
        <p:spPr>
          <a:xfrm>
            <a:off x="5454331" y="4401622"/>
            <a:ext cx="4642339" cy="2456378"/>
          </a:xfrm>
          <a:prstGeom prst="rect">
            <a:avLst/>
          </a:prstGeom>
          <a:noFill/>
        </p:spPr>
        <p:txBody>
          <a:bodyPr wrap="square">
            <a:spAutoFit/>
          </a:bodyPr>
          <a:lstStyle/>
          <a:p>
            <a:pPr algn="just">
              <a:lnSpc>
                <a:spcPct val="107000"/>
              </a:lnSpc>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Ma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túy</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mại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dâm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Sai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lệch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cuẩn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07000"/>
              </a:lnSpc>
              <a:spcAft>
                <a:spcPts val="800"/>
              </a:spcAft>
              <a:buFont typeface="Wingdings" panose="05000000000000000000" pitchFamily="2" charset="2"/>
              <a:buChar char=""/>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Vi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Vi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953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85009" y="2463890"/>
            <a:ext cx="2423159" cy="4359018"/>
          </a:xfrm>
          <a:prstGeom prst="rect">
            <a:avLst/>
          </a:prstGeom>
        </p:spPr>
      </p:pic>
      <p:pic>
        <p:nvPicPr>
          <p:cNvPr id="11" name="图片 8" descr="6fc417983c9675ce1b60e983870aeb8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281355" y="227954"/>
            <a:ext cx="10114670" cy="6594953"/>
          </a:xfrm>
          <a:prstGeom prst="rect">
            <a:avLst/>
          </a:prstGeom>
        </p:spPr>
      </p:pic>
      <p:sp>
        <p:nvSpPr>
          <p:cNvPr id="14" name="Text Box 5"/>
          <p:cNvSpPr txBox="1">
            <a:spLocks noChangeArrowheads="1"/>
          </p:cNvSpPr>
          <p:nvPr/>
        </p:nvSpPr>
        <p:spPr bwMode="auto">
          <a:xfrm>
            <a:off x="1667487" y="937524"/>
            <a:ext cx="7562077" cy="398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0480" marR="30480" algn="just">
              <a:lnSpc>
                <a:spcPct val="107000"/>
              </a:lnSpc>
              <a:spcAft>
                <a:spcPts val="800"/>
              </a:spcAft>
              <a:buNone/>
            </a:pPr>
            <a:r>
              <a:rPr lang="vi-VN"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Tệ</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nạn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xã</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hội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là</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những</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hành</a:t>
            </a:r>
            <a:r>
              <a:rPr lang="en-US" sz="3200" b="1" dirty="0">
                <a:solidFill>
                  <a:srgbClr val="000000"/>
                </a:solidFill>
                <a:latin typeface="+mj-lt"/>
                <a:ea typeface="Times New Roman" panose="02020603050405020304" pitchFamily="18" charset="0"/>
                <a:cs typeface="Times New Roman" panose="02020603050405020304" pitchFamily="18" charset="0"/>
              </a:rPr>
              <a:t> vi </a:t>
            </a:r>
            <a:r>
              <a:rPr lang="en-US" sz="3200" b="1" dirty="0" err="1">
                <a:solidFill>
                  <a:srgbClr val="000000"/>
                </a:solidFill>
                <a:latin typeface="+mj-lt"/>
                <a:ea typeface="Times New Roman" panose="02020603050405020304" pitchFamily="18" charset="0"/>
                <a:cs typeface="Times New Roman" panose="02020603050405020304" pitchFamily="18" charset="0"/>
              </a:rPr>
              <a:t>sai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trái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lệch</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chuẩn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mực</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xã</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hội</a:t>
            </a:r>
            <a:r>
              <a:rPr lang="en-US" sz="3200" b="1" dirty="0">
                <a:solidFill>
                  <a:srgbClr val="000000"/>
                </a:solidFill>
                <a:latin typeface="+mj-lt"/>
                <a:ea typeface="Times New Roman" panose="02020603050405020304" pitchFamily="18" charset="0"/>
                <a:cs typeface="Times New Roman" panose="02020603050405020304" pitchFamily="18" charset="0"/>
              </a:rPr>
              <a:t>, vi </a:t>
            </a:r>
            <a:r>
              <a:rPr lang="en-US" sz="3200" b="1" dirty="0" err="1">
                <a:solidFill>
                  <a:srgbClr val="000000"/>
                </a:solidFill>
                <a:latin typeface="+mj-lt"/>
                <a:ea typeface="Times New Roman" panose="02020603050405020304" pitchFamily="18" charset="0"/>
                <a:cs typeface="Times New Roman" panose="02020603050405020304" pitchFamily="18" charset="0"/>
              </a:rPr>
              <a:t>phạm</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đạo</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đức</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và</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pháp</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luật</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mang</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tính</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phổ</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biến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gây</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hậu</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quả</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xấu</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về</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mọi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mặt</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đối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với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đời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sống</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xã</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hội</a:t>
            </a:r>
            <a:r>
              <a:rPr lang="en-US" sz="3200" b="1" dirty="0">
                <a:solidFill>
                  <a:srgbClr val="000000"/>
                </a:solidFill>
                <a:latin typeface="+mj-lt"/>
                <a:ea typeface="Times New Roman" panose="02020603050405020304" pitchFamily="18" charset="0"/>
                <a:cs typeface="Times New Roman" panose="02020603050405020304" pitchFamily="18" charset="0"/>
              </a:rPr>
              <a:t>. </a:t>
            </a:r>
            <a:endParaRPr lang="en-US" sz="2400" b="1" dirty="0">
              <a:latin typeface="+mj-lt"/>
              <a:ea typeface="Calibri" panose="020F0502020204030204" pitchFamily="34" charset="0"/>
              <a:cs typeface="Times New Roman" panose="02020603050405020304" pitchFamily="18" charset="0"/>
            </a:endParaRPr>
          </a:p>
          <a:p>
            <a:pPr marL="30480" marR="30480" algn="just">
              <a:lnSpc>
                <a:spcPct val="107000"/>
              </a:lnSpc>
              <a:spcAft>
                <a:spcPts val="800"/>
              </a:spcAft>
              <a:buNone/>
            </a:pPr>
            <a:r>
              <a:rPr lang="vi-VN" sz="3200" b="1" dirty="0">
                <a:solidFill>
                  <a:srgbClr val="000000"/>
                </a:solidFill>
                <a:latin typeface="+mj-lt"/>
                <a:ea typeface="Times New Roman" panose="02020603050405020304" pitchFamily="18" charset="0"/>
                <a:cs typeface="Times New Roman" panose="02020603050405020304" pitchFamily="18" charset="0"/>
              </a:rPr>
              <a:t>+</a:t>
            </a:r>
            <a:r>
              <a:rPr lang="en-US" sz="3200" b="1" dirty="0" err="1">
                <a:solidFill>
                  <a:srgbClr val="000000"/>
                </a:solidFill>
                <a:latin typeface="+mj-lt"/>
                <a:ea typeface="Times New Roman" panose="02020603050405020304" pitchFamily="18" charset="0"/>
                <a:cs typeface="Times New Roman" panose="02020603050405020304" pitchFamily="18" charset="0"/>
              </a:rPr>
              <a:t>Những</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tệ</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nạn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xã</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hội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phổ</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biến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hiện</a:t>
            </a:r>
            <a:r>
              <a:rPr lang="en-US" sz="3200" b="1" dirty="0">
                <a:solidFill>
                  <a:srgbClr val="000000"/>
                </a:solidFill>
                <a:latin typeface="+mj-lt"/>
                <a:ea typeface="Times New Roman" panose="02020603050405020304" pitchFamily="18" charset="0"/>
                <a:cs typeface="Times New Roman" panose="02020603050405020304" pitchFamily="18" charset="0"/>
              </a:rPr>
              <a:t> nay </a:t>
            </a:r>
            <a:r>
              <a:rPr lang="en-US" sz="3200" b="1" dirty="0" err="1">
                <a:solidFill>
                  <a:srgbClr val="000000"/>
                </a:solidFill>
                <a:latin typeface="+mj-lt"/>
                <a:ea typeface="Times New Roman" panose="02020603050405020304" pitchFamily="18" charset="0"/>
                <a:cs typeface="Times New Roman" panose="02020603050405020304" pitchFamily="18" charset="0"/>
              </a:rPr>
              <a:t>là</a:t>
            </a:r>
            <a:r>
              <a:rPr lang="en-US" sz="3200" b="1" dirty="0">
                <a:solidFill>
                  <a:srgbClr val="000000"/>
                </a:solidFill>
                <a:latin typeface="+mj-lt"/>
                <a:ea typeface="Times New Roman" panose="02020603050405020304" pitchFamily="18" charset="0"/>
                <a:cs typeface="Times New Roman" panose="02020603050405020304" pitchFamily="18" charset="0"/>
              </a:rPr>
              <a:t>: ma </a:t>
            </a:r>
            <a:r>
              <a:rPr lang="en-US" sz="3200" b="1" dirty="0" err="1">
                <a:solidFill>
                  <a:srgbClr val="000000"/>
                </a:solidFill>
                <a:latin typeface="+mj-lt"/>
                <a:ea typeface="Times New Roman" panose="02020603050405020304" pitchFamily="18" charset="0"/>
                <a:cs typeface="Times New Roman" panose="02020603050405020304" pitchFamily="18" charset="0"/>
              </a:rPr>
              <a:t>túy</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mại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dâm</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cờ</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bạc</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nghiện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rượu</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bia</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nghiện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hút</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thuốc</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lá</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mê</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tín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dạ</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đoan</a:t>
            </a:r>
            <a:r>
              <a:rPr lang="en-US" sz="3200" b="1" dirty="0">
                <a:solidFill>
                  <a:srgbClr val="000000"/>
                </a:solidFill>
                <a:latin typeface="+mj-lt"/>
                <a:ea typeface="Times New Roman" panose="02020603050405020304" pitchFamily="18" charset="0"/>
                <a:cs typeface="Times New Roman" panose="02020603050405020304" pitchFamily="18" charset="0"/>
              </a:rPr>
              <a:t>,…..</a:t>
            </a:r>
            <a:endParaRPr lang="en-US" sz="2400" b="1" dirty="0">
              <a:latin typeface="+mj-lt"/>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pic>
        <p:nvPicPr>
          <p:cNvPr id="2" name="Picture 1">
            <a:extLst>
              <a:ext uri="{FF2B5EF4-FFF2-40B4-BE49-F238E27FC236}">
                <a16:creationId xmlns:a16="http://schemas.microsoft.com/office/drawing/2014/main" xmlns="" id="{C0A3E0FE-2DC2-6DD0-FED8-5DA4CF0DA5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883" y="35093"/>
            <a:ext cx="902286" cy="969348"/>
          </a:xfrm>
          <a:prstGeom prst="rect">
            <a:avLst/>
          </a:prstGeom>
        </p:spPr>
      </p:pic>
    </p:spTree>
    <p:extLst>
      <p:ext uri="{BB962C8B-B14F-4D97-AF65-F5344CB8AC3E}">
        <p14:creationId xmlns:p14="http://schemas.microsoft.com/office/powerpoint/2010/main" val="42554049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984"/>
        <p:cNvGrpSpPr/>
        <p:nvPr/>
      </p:nvGrpSpPr>
      <p:grpSpPr>
        <a:xfrm>
          <a:off x="0" y="0"/>
          <a:ext cx="0" cy="0"/>
          <a:chOff x="0" y="0"/>
          <a:chExt cx="0" cy="0"/>
        </a:xfrm>
      </p:grpSpPr>
      <p:sp>
        <p:nvSpPr>
          <p:cNvPr id="985" name="Google Shape;985;p38"/>
          <p:cNvSpPr/>
          <p:nvPr/>
        </p:nvSpPr>
        <p:spPr>
          <a:xfrm>
            <a:off x="1028503" y="2569349"/>
            <a:ext cx="10383186" cy="2812000"/>
          </a:xfrm>
          <a:prstGeom prst="roundRect">
            <a:avLst>
              <a:gd name="adj" fmla="val 50000"/>
            </a:avLst>
          </a:prstGeom>
          <a:solidFill>
            <a:schemeClr val="accent5"/>
          </a:solidFill>
          <a:ln w="762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88" name="Google Shape;988;p38"/>
          <p:cNvGrpSpPr/>
          <p:nvPr/>
        </p:nvGrpSpPr>
        <p:grpSpPr>
          <a:xfrm>
            <a:off x="3081774" y="2248614"/>
            <a:ext cx="6028471" cy="385561"/>
            <a:chOff x="2721830" y="1314985"/>
            <a:chExt cx="4521353" cy="289171"/>
          </a:xfrm>
        </p:grpSpPr>
        <p:sp>
          <p:nvSpPr>
            <p:cNvPr id="989" name="Google Shape;989;p38"/>
            <p:cNvSpPr/>
            <p:nvPr/>
          </p:nvSpPr>
          <p:spPr>
            <a:xfrm>
              <a:off x="2721830"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0" name="Google Shape;990;p38"/>
            <p:cNvSpPr/>
            <p:nvPr/>
          </p:nvSpPr>
          <p:spPr>
            <a:xfrm>
              <a:off x="6954105"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93" name="Google Shape;993;p38"/>
          <p:cNvGrpSpPr/>
          <p:nvPr/>
        </p:nvGrpSpPr>
        <p:grpSpPr>
          <a:xfrm>
            <a:off x="9653831" y="320784"/>
            <a:ext cx="2107859" cy="2628597"/>
            <a:chOff x="2153875" y="1581750"/>
            <a:chExt cx="939950" cy="1163575"/>
          </a:xfrm>
        </p:grpSpPr>
        <p:sp>
          <p:nvSpPr>
            <p:cNvPr id="994" name="Google Shape;994;p38"/>
            <p:cNvSpPr/>
            <p:nvPr/>
          </p:nvSpPr>
          <p:spPr>
            <a:xfrm>
              <a:off x="2153875" y="1581750"/>
              <a:ext cx="939950" cy="1163575"/>
            </a:xfrm>
            <a:custGeom>
              <a:avLst/>
              <a:gdLst/>
              <a:ahLst/>
              <a:cxnLst/>
              <a:rect l="l" t="t" r="r" b="b"/>
              <a:pathLst>
                <a:path w="37598" h="46543" extrusionOk="0">
                  <a:moveTo>
                    <a:pt x="18799" y="0"/>
                  </a:moveTo>
                  <a:cubicBezTo>
                    <a:pt x="8434" y="0"/>
                    <a:pt x="1" y="8566"/>
                    <a:pt x="1" y="19095"/>
                  </a:cubicBezTo>
                  <a:lnTo>
                    <a:pt x="1" y="45321"/>
                  </a:lnTo>
                  <a:cubicBezTo>
                    <a:pt x="1" y="45995"/>
                    <a:pt x="548" y="46543"/>
                    <a:pt x="1223" y="46543"/>
                  </a:cubicBezTo>
                  <a:lnTo>
                    <a:pt x="36377" y="46543"/>
                  </a:lnTo>
                  <a:cubicBezTo>
                    <a:pt x="37051" y="46543"/>
                    <a:pt x="37598" y="45995"/>
                    <a:pt x="37598" y="45321"/>
                  </a:cubicBezTo>
                  <a:lnTo>
                    <a:pt x="37598" y="19094"/>
                  </a:lnTo>
                  <a:cubicBezTo>
                    <a:pt x="37598" y="16143"/>
                    <a:pt x="36952" y="13313"/>
                    <a:pt x="35680" y="10684"/>
                  </a:cubicBezTo>
                  <a:cubicBezTo>
                    <a:pt x="34768" y="8800"/>
                    <a:pt x="33564" y="7091"/>
                    <a:pt x="32098" y="5601"/>
                  </a:cubicBezTo>
                  <a:cubicBezTo>
                    <a:pt x="31055" y="4540"/>
                    <a:pt x="29891" y="3606"/>
                    <a:pt x="28642" y="2827"/>
                  </a:cubicBezTo>
                  <a:cubicBezTo>
                    <a:pt x="28618" y="2811"/>
                    <a:pt x="28592" y="2794"/>
                    <a:pt x="28564" y="2777"/>
                  </a:cubicBezTo>
                  <a:cubicBezTo>
                    <a:pt x="28558" y="2773"/>
                    <a:pt x="28479" y="2724"/>
                    <a:pt x="28479" y="2724"/>
                  </a:cubicBezTo>
                  <a:cubicBezTo>
                    <a:pt x="28442" y="2700"/>
                    <a:pt x="28404" y="2678"/>
                    <a:pt x="28364" y="2655"/>
                  </a:cubicBezTo>
                  <a:cubicBezTo>
                    <a:pt x="25480" y="918"/>
                    <a:pt x="22173" y="0"/>
                    <a:pt x="18799" y="0"/>
                  </a:cubicBezTo>
                  <a:close/>
                </a:path>
              </a:pathLst>
            </a:custGeom>
            <a:solidFill>
              <a:srgbClr val="FFFFFF"/>
            </a:solidFill>
            <a:ln>
              <a:noFill/>
            </a:ln>
            <a:effectLst>
              <a:outerShdw blurRad="57150" dist="19050" dir="54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5" name="Google Shape;995;p38"/>
            <p:cNvSpPr/>
            <p:nvPr/>
          </p:nvSpPr>
          <p:spPr>
            <a:xfrm>
              <a:off x="2184475" y="1609250"/>
              <a:ext cx="878850" cy="1102500"/>
            </a:xfrm>
            <a:custGeom>
              <a:avLst/>
              <a:gdLst/>
              <a:ahLst/>
              <a:cxnLst/>
              <a:rect l="l" t="t" r="r" b="b"/>
              <a:pathLst>
                <a:path w="35154" h="44100" extrusionOk="0">
                  <a:moveTo>
                    <a:pt x="17576" y="0"/>
                  </a:moveTo>
                  <a:cubicBezTo>
                    <a:pt x="7870" y="0"/>
                    <a:pt x="0" y="8003"/>
                    <a:pt x="0" y="17872"/>
                  </a:cubicBezTo>
                  <a:lnTo>
                    <a:pt x="0" y="44100"/>
                  </a:lnTo>
                  <a:lnTo>
                    <a:pt x="35154" y="44100"/>
                  </a:lnTo>
                  <a:lnTo>
                    <a:pt x="35154" y="17872"/>
                  </a:lnTo>
                  <a:cubicBezTo>
                    <a:pt x="35154" y="15046"/>
                    <a:pt x="34508" y="12372"/>
                    <a:pt x="33357" y="9994"/>
                  </a:cubicBezTo>
                  <a:cubicBezTo>
                    <a:pt x="32499" y="8222"/>
                    <a:pt x="31364" y="6617"/>
                    <a:pt x="30005" y="5237"/>
                  </a:cubicBezTo>
                  <a:cubicBezTo>
                    <a:pt x="29026" y="4243"/>
                    <a:pt x="27935" y="3365"/>
                    <a:pt x="26750" y="2628"/>
                  </a:cubicBezTo>
                  <a:cubicBezTo>
                    <a:pt x="26727" y="2612"/>
                    <a:pt x="26703" y="2597"/>
                    <a:pt x="26681" y="2583"/>
                  </a:cubicBezTo>
                  <a:cubicBezTo>
                    <a:pt x="26654" y="2567"/>
                    <a:pt x="26626" y="2551"/>
                    <a:pt x="26600" y="2534"/>
                  </a:cubicBezTo>
                  <a:cubicBezTo>
                    <a:pt x="26578" y="2520"/>
                    <a:pt x="26558" y="2507"/>
                    <a:pt x="26538" y="2498"/>
                  </a:cubicBezTo>
                  <a:cubicBezTo>
                    <a:pt x="23915" y="911"/>
                    <a:pt x="20850" y="0"/>
                    <a:pt x="1757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6" name="Google Shape;996;p38"/>
            <p:cNvSpPr/>
            <p:nvPr/>
          </p:nvSpPr>
          <p:spPr>
            <a:xfrm>
              <a:off x="2602400" y="1620250"/>
              <a:ext cx="88975" cy="89000"/>
            </a:xfrm>
            <a:custGeom>
              <a:avLst/>
              <a:gdLst/>
              <a:ahLst/>
              <a:cxnLst/>
              <a:rect l="l" t="t" r="r" b="b"/>
              <a:pathLst>
                <a:path w="3559" h="3560" extrusionOk="0">
                  <a:moveTo>
                    <a:pt x="1780" y="1"/>
                  </a:moveTo>
                  <a:lnTo>
                    <a:pt x="1349" y="1349"/>
                  </a:lnTo>
                  <a:lnTo>
                    <a:pt x="0" y="1780"/>
                  </a:lnTo>
                  <a:lnTo>
                    <a:pt x="1349" y="2211"/>
                  </a:lnTo>
                  <a:lnTo>
                    <a:pt x="1780" y="3559"/>
                  </a:lnTo>
                  <a:lnTo>
                    <a:pt x="2211" y="2211"/>
                  </a:lnTo>
                  <a:lnTo>
                    <a:pt x="3559" y="1780"/>
                  </a:lnTo>
                  <a:lnTo>
                    <a:pt x="2211" y="1349"/>
                  </a:lnTo>
                  <a:lnTo>
                    <a:pt x="1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7" name="Google Shape;997;p38"/>
            <p:cNvSpPr/>
            <p:nvPr/>
          </p:nvSpPr>
          <p:spPr>
            <a:xfrm>
              <a:off x="2277750" y="1952200"/>
              <a:ext cx="89000" cy="89000"/>
            </a:xfrm>
            <a:custGeom>
              <a:avLst/>
              <a:gdLst/>
              <a:ahLst/>
              <a:cxnLst/>
              <a:rect l="l" t="t" r="r" b="b"/>
              <a:pathLst>
                <a:path w="3560" h="3560" extrusionOk="0">
                  <a:moveTo>
                    <a:pt x="1780" y="1"/>
                  </a:moveTo>
                  <a:lnTo>
                    <a:pt x="1349" y="1349"/>
                  </a:lnTo>
                  <a:lnTo>
                    <a:pt x="1" y="1780"/>
                  </a:lnTo>
                  <a:lnTo>
                    <a:pt x="1349" y="2211"/>
                  </a:lnTo>
                  <a:lnTo>
                    <a:pt x="1780" y="3559"/>
                  </a:lnTo>
                  <a:lnTo>
                    <a:pt x="2211" y="2211"/>
                  </a:lnTo>
                  <a:lnTo>
                    <a:pt x="3560" y="1780"/>
                  </a:lnTo>
                  <a:lnTo>
                    <a:pt x="2211" y="1349"/>
                  </a:lnTo>
                  <a:lnTo>
                    <a:pt x="1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8" name="Google Shape;998;p38"/>
            <p:cNvSpPr/>
            <p:nvPr/>
          </p:nvSpPr>
          <p:spPr>
            <a:xfrm>
              <a:off x="2891000" y="1914075"/>
              <a:ext cx="89000" cy="88975"/>
            </a:xfrm>
            <a:custGeom>
              <a:avLst/>
              <a:gdLst/>
              <a:ahLst/>
              <a:cxnLst/>
              <a:rect l="l" t="t" r="r" b="b"/>
              <a:pathLst>
                <a:path w="3560" h="3559" extrusionOk="0">
                  <a:moveTo>
                    <a:pt x="1780" y="0"/>
                  </a:moveTo>
                  <a:lnTo>
                    <a:pt x="1349" y="1348"/>
                  </a:lnTo>
                  <a:lnTo>
                    <a:pt x="1"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9" name="Google Shape;999;p38"/>
            <p:cNvSpPr/>
            <p:nvPr/>
          </p:nvSpPr>
          <p:spPr>
            <a:xfrm>
              <a:off x="2894450" y="2444000"/>
              <a:ext cx="89000" cy="88975"/>
            </a:xfrm>
            <a:custGeom>
              <a:avLst/>
              <a:gdLst/>
              <a:ahLst/>
              <a:cxnLst/>
              <a:rect l="l" t="t" r="r" b="b"/>
              <a:pathLst>
                <a:path w="3560" h="3559" extrusionOk="0">
                  <a:moveTo>
                    <a:pt x="1780" y="0"/>
                  </a:moveTo>
                  <a:lnTo>
                    <a:pt x="1349" y="1348"/>
                  </a:lnTo>
                  <a:lnTo>
                    <a:pt x="1" y="1780"/>
                  </a:lnTo>
                  <a:lnTo>
                    <a:pt x="1349" y="2211"/>
                  </a:lnTo>
                  <a:lnTo>
                    <a:pt x="1780" y="3559"/>
                  </a:lnTo>
                  <a:lnTo>
                    <a:pt x="2211" y="2211"/>
                  </a:lnTo>
                  <a:lnTo>
                    <a:pt x="3560" y="1780"/>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0" name="Google Shape;1000;p38"/>
            <p:cNvSpPr/>
            <p:nvPr/>
          </p:nvSpPr>
          <p:spPr>
            <a:xfrm>
              <a:off x="2282600" y="2458850"/>
              <a:ext cx="88975" cy="88975"/>
            </a:xfrm>
            <a:custGeom>
              <a:avLst/>
              <a:gdLst/>
              <a:ahLst/>
              <a:cxnLst/>
              <a:rect l="l" t="t" r="r" b="b"/>
              <a:pathLst>
                <a:path w="3559" h="3559" extrusionOk="0">
                  <a:moveTo>
                    <a:pt x="1780" y="0"/>
                  </a:moveTo>
                  <a:lnTo>
                    <a:pt x="1349" y="1348"/>
                  </a:lnTo>
                  <a:lnTo>
                    <a:pt x="0"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1" name="Google Shape;1001;p38"/>
            <p:cNvSpPr/>
            <p:nvPr/>
          </p:nvSpPr>
          <p:spPr>
            <a:xfrm>
              <a:off x="2753425" y="2137850"/>
              <a:ext cx="288375" cy="269100"/>
            </a:xfrm>
            <a:custGeom>
              <a:avLst/>
              <a:gdLst/>
              <a:ahLst/>
              <a:cxnLst/>
              <a:rect l="l" t="t" r="r" b="b"/>
              <a:pathLst>
                <a:path w="11535" h="10764" extrusionOk="0">
                  <a:moveTo>
                    <a:pt x="9744" y="0"/>
                  </a:moveTo>
                  <a:cubicBezTo>
                    <a:pt x="9680" y="0"/>
                    <a:pt x="9615" y="3"/>
                    <a:pt x="9552" y="8"/>
                  </a:cubicBezTo>
                  <a:cubicBezTo>
                    <a:pt x="8186" y="117"/>
                    <a:pt x="6987" y="941"/>
                    <a:pt x="5939" y="1825"/>
                  </a:cubicBezTo>
                  <a:cubicBezTo>
                    <a:pt x="4648" y="2913"/>
                    <a:pt x="3481" y="4136"/>
                    <a:pt x="2344" y="5383"/>
                  </a:cubicBezTo>
                  <a:cubicBezTo>
                    <a:pt x="1655" y="6139"/>
                    <a:pt x="612" y="7076"/>
                    <a:pt x="404" y="8131"/>
                  </a:cubicBezTo>
                  <a:cubicBezTo>
                    <a:pt x="0" y="10188"/>
                    <a:pt x="3435" y="10764"/>
                    <a:pt x="5569" y="10764"/>
                  </a:cubicBezTo>
                  <a:cubicBezTo>
                    <a:pt x="6074" y="10764"/>
                    <a:pt x="6505" y="10732"/>
                    <a:pt x="6797" y="10679"/>
                  </a:cubicBezTo>
                  <a:cubicBezTo>
                    <a:pt x="8560" y="10363"/>
                    <a:pt x="10226" y="9321"/>
                    <a:pt x="11092" y="7753"/>
                  </a:cubicBezTo>
                  <a:cubicBezTo>
                    <a:pt x="11353" y="7279"/>
                    <a:pt x="11534" y="6679"/>
                    <a:pt x="11258" y="6214"/>
                  </a:cubicBezTo>
                  <a:cubicBezTo>
                    <a:pt x="11025" y="5825"/>
                    <a:pt x="10549" y="5665"/>
                    <a:pt x="10105" y="5578"/>
                  </a:cubicBezTo>
                  <a:cubicBezTo>
                    <a:pt x="9640" y="5488"/>
                    <a:pt x="9171" y="5447"/>
                    <a:pt x="8703" y="5447"/>
                  </a:cubicBezTo>
                  <a:cubicBezTo>
                    <a:pt x="6937" y="5447"/>
                    <a:pt x="5168" y="6030"/>
                    <a:pt x="3534" y="6751"/>
                  </a:cubicBezTo>
                  <a:cubicBezTo>
                    <a:pt x="5435" y="5716"/>
                    <a:pt x="7291" y="4601"/>
                    <a:pt x="9098" y="3410"/>
                  </a:cubicBezTo>
                  <a:cubicBezTo>
                    <a:pt x="9913" y="2873"/>
                    <a:pt x="10783" y="2224"/>
                    <a:pt x="10964" y="1265"/>
                  </a:cubicBezTo>
                  <a:cubicBezTo>
                    <a:pt x="11011" y="1013"/>
                    <a:pt x="11004" y="739"/>
                    <a:pt x="10879" y="514"/>
                  </a:cubicBezTo>
                  <a:cubicBezTo>
                    <a:pt x="10667" y="131"/>
                    <a:pt x="10194" y="0"/>
                    <a:pt x="97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2" name="Google Shape;1002;p38"/>
            <p:cNvSpPr/>
            <p:nvPr/>
          </p:nvSpPr>
          <p:spPr>
            <a:xfrm>
              <a:off x="2819950" y="2101250"/>
              <a:ext cx="62150" cy="101975"/>
            </a:xfrm>
            <a:custGeom>
              <a:avLst/>
              <a:gdLst/>
              <a:ahLst/>
              <a:cxnLst/>
              <a:rect l="l" t="t" r="r" b="b"/>
              <a:pathLst>
                <a:path w="2486" h="4079" extrusionOk="0">
                  <a:moveTo>
                    <a:pt x="2336" y="0"/>
                  </a:moveTo>
                  <a:cubicBezTo>
                    <a:pt x="2109" y="370"/>
                    <a:pt x="1886" y="745"/>
                    <a:pt x="1665" y="1121"/>
                  </a:cubicBezTo>
                  <a:cubicBezTo>
                    <a:pt x="1451" y="1483"/>
                    <a:pt x="1239" y="1846"/>
                    <a:pt x="1030" y="2213"/>
                  </a:cubicBezTo>
                  <a:lnTo>
                    <a:pt x="1029" y="2214"/>
                  </a:lnTo>
                  <a:cubicBezTo>
                    <a:pt x="723" y="2750"/>
                    <a:pt x="422" y="3290"/>
                    <a:pt x="127" y="3834"/>
                  </a:cubicBezTo>
                  <a:cubicBezTo>
                    <a:pt x="85" y="3913"/>
                    <a:pt x="40" y="3992"/>
                    <a:pt x="0" y="4070"/>
                  </a:cubicBezTo>
                  <a:lnTo>
                    <a:pt x="195" y="4078"/>
                  </a:lnTo>
                  <a:cubicBezTo>
                    <a:pt x="245" y="3984"/>
                    <a:pt x="297" y="3890"/>
                    <a:pt x="348" y="3796"/>
                  </a:cubicBezTo>
                  <a:cubicBezTo>
                    <a:pt x="624" y="3290"/>
                    <a:pt x="905" y="2786"/>
                    <a:pt x="1192" y="2288"/>
                  </a:cubicBezTo>
                  <a:cubicBezTo>
                    <a:pt x="1400" y="1921"/>
                    <a:pt x="1611" y="1556"/>
                    <a:pt x="1827" y="1195"/>
                  </a:cubicBezTo>
                  <a:cubicBezTo>
                    <a:pt x="2043" y="826"/>
                    <a:pt x="2262" y="458"/>
                    <a:pt x="2485" y="92"/>
                  </a:cubicBezTo>
                  <a:lnTo>
                    <a:pt x="233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3" name="Google Shape;1003;p38"/>
            <p:cNvSpPr/>
            <p:nvPr/>
          </p:nvSpPr>
          <p:spPr>
            <a:xfrm>
              <a:off x="2745600" y="2037125"/>
              <a:ext cx="257475" cy="147400"/>
            </a:xfrm>
            <a:custGeom>
              <a:avLst/>
              <a:gdLst/>
              <a:ahLst/>
              <a:cxnLst/>
              <a:rect l="l" t="t" r="r" b="b"/>
              <a:pathLst>
                <a:path w="10299" h="5896" extrusionOk="0">
                  <a:moveTo>
                    <a:pt x="1816" y="0"/>
                  </a:moveTo>
                  <a:cubicBezTo>
                    <a:pt x="928" y="0"/>
                    <a:pt x="288" y="231"/>
                    <a:pt x="74" y="703"/>
                  </a:cubicBezTo>
                  <a:cubicBezTo>
                    <a:pt x="70" y="713"/>
                    <a:pt x="67" y="721"/>
                    <a:pt x="63" y="731"/>
                  </a:cubicBezTo>
                  <a:lnTo>
                    <a:pt x="3227" y="2161"/>
                  </a:lnTo>
                  <a:lnTo>
                    <a:pt x="0" y="1081"/>
                  </a:lnTo>
                  <a:lnTo>
                    <a:pt x="0" y="1081"/>
                  </a:lnTo>
                  <a:cubicBezTo>
                    <a:pt x="10" y="1836"/>
                    <a:pt x="856" y="2842"/>
                    <a:pt x="2198" y="3756"/>
                  </a:cubicBezTo>
                  <a:lnTo>
                    <a:pt x="4452" y="3012"/>
                  </a:lnTo>
                  <a:lnTo>
                    <a:pt x="2707" y="4084"/>
                  </a:lnTo>
                  <a:cubicBezTo>
                    <a:pt x="3157" y="4358"/>
                    <a:pt x="3648" y="4619"/>
                    <a:pt x="4176" y="4858"/>
                  </a:cubicBezTo>
                  <a:cubicBezTo>
                    <a:pt x="4676" y="5084"/>
                    <a:pt x="5173" y="5273"/>
                    <a:pt x="5652" y="5426"/>
                  </a:cubicBezTo>
                  <a:lnTo>
                    <a:pt x="6047" y="3700"/>
                  </a:lnTo>
                  <a:lnTo>
                    <a:pt x="5997" y="5530"/>
                  </a:lnTo>
                  <a:cubicBezTo>
                    <a:pt x="6839" y="5772"/>
                    <a:pt x="7618" y="5895"/>
                    <a:pt x="8265" y="5895"/>
                  </a:cubicBezTo>
                  <a:cubicBezTo>
                    <a:pt x="8814" y="5895"/>
                    <a:pt x="9268" y="5806"/>
                    <a:pt x="9584" y="5627"/>
                  </a:cubicBezTo>
                  <a:lnTo>
                    <a:pt x="7274" y="3893"/>
                  </a:lnTo>
                  <a:lnTo>
                    <a:pt x="9973" y="5253"/>
                  </a:lnTo>
                  <a:cubicBezTo>
                    <a:pt x="9984" y="5233"/>
                    <a:pt x="9994" y="5215"/>
                    <a:pt x="10004" y="5194"/>
                  </a:cubicBezTo>
                  <a:cubicBezTo>
                    <a:pt x="10299" y="4543"/>
                    <a:pt x="9711" y="3583"/>
                    <a:pt x="8572" y="2653"/>
                  </a:cubicBezTo>
                  <a:lnTo>
                    <a:pt x="6900" y="2902"/>
                  </a:lnTo>
                  <a:lnTo>
                    <a:pt x="6900" y="2902"/>
                  </a:lnTo>
                  <a:lnTo>
                    <a:pt x="8231" y="2389"/>
                  </a:lnTo>
                  <a:cubicBezTo>
                    <a:pt x="7582" y="1906"/>
                    <a:pt x="6791" y="1440"/>
                    <a:pt x="5903" y="1038"/>
                  </a:cubicBezTo>
                  <a:cubicBezTo>
                    <a:pt x="5733" y="961"/>
                    <a:pt x="5563" y="888"/>
                    <a:pt x="5394" y="820"/>
                  </a:cubicBezTo>
                  <a:lnTo>
                    <a:pt x="4912" y="2068"/>
                  </a:lnTo>
                  <a:lnTo>
                    <a:pt x="4907" y="633"/>
                  </a:lnTo>
                  <a:cubicBezTo>
                    <a:pt x="3754" y="214"/>
                    <a:pt x="2671" y="0"/>
                    <a:pt x="18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4" name="Google Shape;1004;p38"/>
            <p:cNvSpPr/>
            <p:nvPr/>
          </p:nvSpPr>
          <p:spPr>
            <a:xfrm>
              <a:off x="2813375" y="2075625"/>
              <a:ext cx="124375" cy="67400"/>
            </a:xfrm>
            <a:custGeom>
              <a:avLst/>
              <a:gdLst/>
              <a:ahLst/>
              <a:cxnLst/>
              <a:rect l="l" t="t" r="r" b="b"/>
              <a:pathLst>
                <a:path w="4975" h="2696" extrusionOk="0">
                  <a:moveTo>
                    <a:pt x="1014" y="1"/>
                  </a:moveTo>
                  <a:cubicBezTo>
                    <a:pt x="608" y="1"/>
                    <a:pt x="315" y="106"/>
                    <a:pt x="218" y="322"/>
                  </a:cubicBezTo>
                  <a:cubicBezTo>
                    <a:pt x="0" y="804"/>
                    <a:pt x="839" y="1655"/>
                    <a:pt x="2092" y="2221"/>
                  </a:cubicBezTo>
                  <a:cubicBezTo>
                    <a:pt x="2785" y="2535"/>
                    <a:pt x="3460" y="2696"/>
                    <a:pt x="3961" y="2696"/>
                  </a:cubicBezTo>
                  <a:cubicBezTo>
                    <a:pt x="4367" y="2696"/>
                    <a:pt x="4660" y="2590"/>
                    <a:pt x="4757" y="2374"/>
                  </a:cubicBezTo>
                  <a:cubicBezTo>
                    <a:pt x="4975" y="1892"/>
                    <a:pt x="4136" y="1042"/>
                    <a:pt x="2883" y="476"/>
                  </a:cubicBezTo>
                  <a:cubicBezTo>
                    <a:pt x="2189" y="162"/>
                    <a:pt x="1515" y="1"/>
                    <a:pt x="101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5" name="Google Shape;1005;p38"/>
            <p:cNvSpPr/>
            <p:nvPr/>
          </p:nvSpPr>
          <p:spPr>
            <a:xfrm>
              <a:off x="2191700" y="2227775"/>
              <a:ext cx="376525" cy="205850"/>
            </a:xfrm>
            <a:custGeom>
              <a:avLst/>
              <a:gdLst/>
              <a:ahLst/>
              <a:cxnLst/>
              <a:rect l="l" t="t" r="r" b="b"/>
              <a:pathLst>
                <a:path w="15061" h="8234" extrusionOk="0">
                  <a:moveTo>
                    <a:pt x="6592" y="1"/>
                  </a:moveTo>
                  <a:cubicBezTo>
                    <a:pt x="6188" y="1"/>
                    <a:pt x="5783" y="45"/>
                    <a:pt x="5387" y="138"/>
                  </a:cubicBezTo>
                  <a:cubicBezTo>
                    <a:pt x="4861" y="263"/>
                    <a:pt x="4294" y="532"/>
                    <a:pt x="4135" y="1048"/>
                  </a:cubicBezTo>
                  <a:cubicBezTo>
                    <a:pt x="4003" y="1481"/>
                    <a:pt x="4203" y="1942"/>
                    <a:pt x="4437" y="2330"/>
                  </a:cubicBezTo>
                  <a:cubicBezTo>
                    <a:pt x="5606" y="4264"/>
                    <a:pt x="7651" y="5494"/>
                    <a:pt x="9716" y="6415"/>
                  </a:cubicBezTo>
                  <a:cubicBezTo>
                    <a:pt x="7674" y="5700"/>
                    <a:pt x="5601" y="5072"/>
                    <a:pt x="3505" y="4532"/>
                  </a:cubicBezTo>
                  <a:cubicBezTo>
                    <a:pt x="2987" y="4398"/>
                    <a:pt x="2431" y="4274"/>
                    <a:pt x="1898" y="4274"/>
                  </a:cubicBezTo>
                  <a:cubicBezTo>
                    <a:pt x="1461" y="4274"/>
                    <a:pt x="1038" y="4358"/>
                    <a:pt x="663" y="4587"/>
                  </a:cubicBezTo>
                  <a:cubicBezTo>
                    <a:pt x="443" y="4721"/>
                    <a:pt x="246" y="4911"/>
                    <a:pt x="163" y="5154"/>
                  </a:cubicBezTo>
                  <a:cubicBezTo>
                    <a:pt x="1" y="5628"/>
                    <a:pt x="313" y="6134"/>
                    <a:pt x="678" y="6477"/>
                  </a:cubicBezTo>
                  <a:cubicBezTo>
                    <a:pt x="1676" y="7417"/>
                    <a:pt x="3092" y="7753"/>
                    <a:pt x="4450" y="7937"/>
                  </a:cubicBezTo>
                  <a:cubicBezTo>
                    <a:pt x="6125" y="8164"/>
                    <a:pt x="7813" y="8209"/>
                    <a:pt x="9499" y="8214"/>
                  </a:cubicBezTo>
                  <a:cubicBezTo>
                    <a:pt x="9856" y="8215"/>
                    <a:pt x="10257" y="8233"/>
                    <a:pt x="10667" y="8233"/>
                  </a:cubicBezTo>
                  <a:cubicBezTo>
                    <a:pt x="11437" y="8233"/>
                    <a:pt x="12239" y="8169"/>
                    <a:pt x="12839" y="7808"/>
                  </a:cubicBezTo>
                  <a:cubicBezTo>
                    <a:pt x="15060" y="6472"/>
                    <a:pt x="11665" y="2307"/>
                    <a:pt x="10439" y="1359"/>
                  </a:cubicBezTo>
                  <a:cubicBezTo>
                    <a:pt x="9344" y="513"/>
                    <a:pt x="7966" y="1"/>
                    <a:pt x="659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6" name="Google Shape;1006;p38"/>
            <p:cNvSpPr/>
            <p:nvPr/>
          </p:nvSpPr>
          <p:spPr>
            <a:xfrm>
              <a:off x="2380550" y="2116100"/>
              <a:ext cx="54300" cy="107275"/>
            </a:xfrm>
            <a:custGeom>
              <a:avLst/>
              <a:gdLst/>
              <a:ahLst/>
              <a:cxnLst/>
              <a:rect l="l" t="t" r="r" b="b"/>
              <a:pathLst>
                <a:path w="2172" h="4291" extrusionOk="0">
                  <a:moveTo>
                    <a:pt x="160" y="1"/>
                  </a:moveTo>
                  <a:lnTo>
                    <a:pt x="0" y="73"/>
                  </a:lnTo>
                  <a:cubicBezTo>
                    <a:pt x="179" y="468"/>
                    <a:pt x="363" y="863"/>
                    <a:pt x="551" y="1257"/>
                  </a:cubicBezTo>
                  <a:cubicBezTo>
                    <a:pt x="729" y="1638"/>
                    <a:pt x="910" y="2017"/>
                    <a:pt x="1097" y="2395"/>
                  </a:cubicBezTo>
                  <a:lnTo>
                    <a:pt x="1098" y="2397"/>
                  </a:lnTo>
                  <a:cubicBezTo>
                    <a:pt x="1369" y="2952"/>
                    <a:pt x="1647" y="3505"/>
                    <a:pt x="1933" y="4054"/>
                  </a:cubicBezTo>
                  <a:cubicBezTo>
                    <a:pt x="1973" y="4132"/>
                    <a:pt x="2014" y="4213"/>
                    <a:pt x="2056" y="4291"/>
                  </a:cubicBezTo>
                  <a:lnTo>
                    <a:pt x="2171" y="4135"/>
                  </a:lnTo>
                  <a:cubicBezTo>
                    <a:pt x="2123" y="4040"/>
                    <a:pt x="2074" y="3944"/>
                    <a:pt x="2026" y="3850"/>
                  </a:cubicBezTo>
                  <a:cubicBezTo>
                    <a:pt x="1760" y="3338"/>
                    <a:pt x="1502" y="2821"/>
                    <a:pt x="1250" y="2304"/>
                  </a:cubicBezTo>
                  <a:cubicBezTo>
                    <a:pt x="1064" y="1926"/>
                    <a:pt x="880" y="1547"/>
                    <a:pt x="702" y="1164"/>
                  </a:cubicBezTo>
                  <a:cubicBezTo>
                    <a:pt x="518" y="780"/>
                    <a:pt x="337" y="391"/>
                    <a:pt x="1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7" name="Google Shape;1007;p38"/>
            <p:cNvSpPr/>
            <p:nvPr/>
          </p:nvSpPr>
          <p:spPr>
            <a:xfrm>
              <a:off x="2255225" y="2044825"/>
              <a:ext cx="248650" cy="168150"/>
            </a:xfrm>
            <a:custGeom>
              <a:avLst/>
              <a:gdLst/>
              <a:ahLst/>
              <a:cxnLst/>
              <a:rect l="l" t="t" r="r" b="b"/>
              <a:pathLst>
                <a:path w="9946" h="6726" extrusionOk="0">
                  <a:moveTo>
                    <a:pt x="8532" y="1"/>
                  </a:moveTo>
                  <a:cubicBezTo>
                    <a:pt x="8070" y="1"/>
                    <a:pt x="7519" y="94"/>
                    <a:pt x="6916" y="274"/>
                  </a:cubicBezTo>
                  <a:lnTo>
                    <a:pt x="6184" y="1797"/>
                  </a:lnTo>
                  <a:lnTo>
                    <a:pt x="6505" y="408"/>
                  </a:lnTo>
                  <a:lnTo>
                    <a:pt x="6505" y="408"/>
                  </a:lnTo>
                  <a:cubicBezTo>
                    <a:pt x="5742" y="674"/>
                    <a:pt x="4912" y="1067"/>
                    <a:pt x="4081" y="1577"/>
                  </a:cubicBezTo>
                  <a:cubicBezTo>
                    <a:pt x="3923" y="1674"/>
                    <a:pt x="3767" y="1773"/>
                    <a:pt x="3614" y="1875"/>
                  </a:cubicBezTo>
                  <a:lnTo>
                    <a:pt x="4378" y="2974"/>
                  </a:lnTo>
                  <a:lnTo>
                    <a:pt x="3186" y="2173"/>
                  </a:lnTo>
                  <a:cubicBezTo>
                    <a:pt x="1161" y="3639"/>
                    <a:pt x="1" y="5344"/>
                    <a:pt x="532" y="6212"/>
                  </a:cubicBezTo>
                  <a:cubicBezTo>
                    <a:pt x="537" y="6220"/>
                    <a:pt x="542" y="6228"/>
                    <a:pt x="549" y="6236"/>
                  </a:cubicBezTo>
                  <a:lnTo>
                    <a:pt x="3509" y="4422"/>
                  </a:lnTo>
                  <a:lnTo>
                    <a:pt x="803" y="6484"/>
                  </a:lnTo>
                  <a:cubicBezTo>
                    <a:pt x="1049" y="6647"/>
                    <a:pt x="1397" y="6725"/>
                    <a:pt x="1820" y="6725"/>
                  </a:cubicBezTo>
                  <a:cubicBezTo>
                    <a:pt x="2483" y="6725"/>
                    <a:pt x="3329" y="6533"/>
                    <a:pt x="4250" y="6169"/>
                  </a:cubicBezTo>
                  <a:lnTo>
                    <a:pt x="4900" y="3884"/>
                  </a:lnTo>
                  <a:lnTo>
                    <a:pt x="4808" y="5932"/>
                  </a:lnTo>
                  <a:cubicBezTo>
                    <a:pt x="5287" y="5712"/>
                    <a:pt x="5779" y="5452"/>
                    <a:pt x="6273" y="5150"/>
                  </a:cubicBezTo>
                  <a:cubicBezTo>
                    <a:pt x="6740" y="4863"/>
                    <a:pt x="7176" y="4558"/>
                    <a:pt x="7572" y="4248"/>
                  </a:cubicBezTo>
                  <a:lnTo>
                    <a:pt x="6364" y="2951"/>
                  </a:lnTo>
                  <a:lnTo>
                    <a:pt x="7851" y="4020"/>
                  </a:lnTo>
                  <a:cubicBezTo>
                    <a:pt x="9095" y="2984"/>
                    <a:pt x="9882" y="1897"/>
                    <a:pt x="9945" y="1106"/>
                  </a:cubicBezTo>
                  <a:lnTo>
                    <a:pt x="9945" y="1106"/>
                  </a:lnTo>
                  <a:lnTo>
                    <a:pt x="7214" y="2045"/>
                  </a:lnTo>
                  <a:lnTo>
                    <a:pt x="9854" y="575"/>
                  </a:lnTo>
                  <a:cubicBezTo>
                    <a:pt x="9844" y="554"/>
                    <a:pt x="9834" y="536"/>
                    <a:pt x="9823" y="516"/>
                  </a:cubicBezTo>
                  <a:cubicBezTo>
                    <a:pt x="9609" y="168"/>
                    <a:pt x="9150" y="1"/>
                    <a:pt x="853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8" name="Google Shape;1008;p38"/>
            <p:cNvSpPr/>
            <p:nvPr/>
          </p:nvSpPr>
          <p:spPr>
            <a:xfrm>
              <a:off x="2325625" y="2086350"/>
              <a:ext cx="120025" cy="76850"/>
            </a:xfrm>
            <a:custGeom>
              <a:avLst/>
              <a:gdLst/>
              <a:ahLst/>
              <a:cxnLst/>
              <a:rect l="l" t="t" r="r" b="b"/>
              <a:pathLst>
                <a:path w="4801" h="3074" extrusionOk="0">
                  <a:moveTo>
                    <a:pt x="3935" y="0"/>
                  </a:moveTo>
                  <a:cubicBezTo>
                    <a:pt x="3418" y="0"/>
                    <a:pt x="2659" y="255"/>
                    <a:pt x="1900" y="720"/>
                  </a:cubicBezTo>
                  <a:cubicBezTo>
                    <a:pt x="727" y="1439"/>
                    <a:pt x="0" y="2388"/>
                    <a:pt x="277" y="2839"/>
                  </a:cubicBezTo>
                  <a:cubicBezTo>
                    <a:pt x="375" y="2998"/>
                    <a:pt x="584" y="3074"/>
                    <a:pt x="866" y="3074"/>
                  </a:cubicBezTo>
                  <a:cubicBezTo>
                    <a:pt x="1383" y="3074"/>
                    <a:pt x="2143" y="2819"/>
                    <a:pt x="2902" y="2353"/>
                  </a:cubicBezTo>
                  <a:cubicBezTo>
                    <a:pt x="4075" y="1635"/>
                    <a:pt x="4801" y="686"/>
                    <a:pt x="4525" y="236"/>
                  </a:cubicBezTo>
                  <a:cubicBezTo>
                    <a:pt x="4427" y="76"/>
                    <a:pt x="4217" y="0"/>
                    <a:pt x="393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9" name="Google Shape;1009;p38"/>
            <p:cNvSpPr/>
            <p:nvPr/>
          </p:nvSpPr>
          <p:spPr>
            <a:xfrm>
              <a:off x="2943250" y="2214900"/>
              <a:ext cx="60350" cy="52925"/>
            </a:xfrm>
            <a:custGeom>
              <a:avLst/>
              <a:gdLst/>
              <a:ahLst/>
              <a:cxnLst/>
              <a:rect l="l" t="t" r="r" b="b"/>
              <a:pathLst>
                <a:path w="2414" h="2117" extrusionOk="0">
                  <a:moveTo>
                    <a:pt x="1207" y="1"/>
                  </a:moveTo>
                  <a:cubicBezTo>
                    <a:pt x="857" y="1"/>
                    <a:pt x="513" y="175"/>
                    <a:pt x="312" y="494"/>
                  </a:cubicBezTo>
                  <a:cubicBezTo>
                    <a:pt x="0" y="988"/>
                    <a:pt x="148" y="1641"/>
                    <a:pt x="643" y="1953"/>
                  </a:cubicBezTo>
                  <a:cubicBezTo>
                    <a:pt x="818" y="2064"/>
                    <a:pt x="1014" y="2116"/>
                    <a:pt x="1207" y="2116"/>
                  </a:cubicBezTo>
                  <a:cubicBezTo>
                    <a:pt x="1558" y="2116"/>
                    <a:pt x="1901" y="1942"/>
                    <a:pt x="2102" y="1623"/>
                  </a:cubicBezTo>
                  <a:cubicBezTo>
                    <a:pt x="2414" y="1129"/>
                    <a:pt x="2266" y="476"/>
                    <a:pt x="1771" y="164"/>
                  </a:cubicBezTo>
                  <a:cubicBezTo>
                    <a:pt x="1596" y="54"/>
                    <a:pt x="1401" y="1"/>
                    <a:pt x="120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0" name="Google Shape;1010;p38"/>
            <p:cNvSpPr/>
            <p:nvPr/>
          </p:nvSpPr>
          <p:spPr>
            <a:xfrm>
              <a:off x="3002475" y="2222325"/>
              <a:ext cx="60350" cy="52950"/>
            </a:xfrm>
            <a:custGeom>
              <a:avLst/>
              <a:gdLst/>
              <a:ahLst/>
              <a:cxnLst/>
              <a:rect l="l" t="t" r="r" b="b"/>
              <a:pathLst>
                <a:path w="2414" h="2118" extrusionOk="0">
                  <a:moveTo>
                    <a:pt x="1208" y="1"/>
                  </a:moveTo>
                  <a:cubicBezTo>
                    <a:pt x="857" y="1"/>
                    <a:pt x="513" y="176"/>
                    <a:pt x="312" y="495"/>
                  </a:cubicBezTo>
                  <a:cubicBezTo>
                    <a:pt x="0" y="989"/>
                    <a:pt x="148" y="1642"/>
                    <a:pt x="643" y="1954"/>
                  </a:cubicBezTo>
                  <a:cubicBezTo>
                    <a:pt x="818" y="2065"/>
                    <a:pt x="1013" y="2117"/>
                    <a:pt x="1205" y="2117"/>
                  </a:cubicBezTo>
                  <a:cubicBezTo>
                    <a:pt x="1556" y="2117"/>
                    <a:pt x="1900" y="1942"/>
                    <a:pt x="2102" y="1623"/>
                  </a:cubicBezTo>
                  <a:cubicBezTo>
                    <a:pt x="2414" y="1130"/>
                    <a:pt x="2266" y="476"/>
                    <a:pt x="1771" y="164"/>
                  </a:cubicBezTo>
                  <a:cubicBezTo>
                    <a:pt x="1596" y="54"/>
                    <a:pt x="1401" y="1"/>
                    <a:pt x="120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1" name="Google Shape;1011;p38"/>
            <p:cNvSpPr/>
            <p:nvPr/>
          </p:nvSpPr>
          <p:spPr>
            <a:xfrm>
              <a:off x="2968275" y="2270100"/>
              <a:ext cx="60350" cy="52925"/>
            </a:xfrm>
            <a:custGeom>
              <a:avLst/>
              <a:gdLst/>
              <a:ahLst/>
              <a:cxnLst/>
              <a:rect l="l" t="t" r="r" b="b"/>
              <a:pathLst>
                <a:path w="2414" h="2117" extrusionOk="0">
                  <a:moveTo>
                    <a:pt x="1207" y="0"/>
                  </a:moveTo>
                  <a:cubicBezTo>
                    <a:pt x="856" y="0"/>
                    <a:pt x="513" y="175"/>
                    <a:pt x="312" y="494"/>
                  </a:cubicBezTo>
                  <a:cubicBezTo>
                    <a:pt x="0" y="989"/>
                    <a:pt x="148" y="1642"/>
                    <a:pt x="641" y="1953"/>
                  </a:cubicBezTo>
                  <a:cubicBezTo>
                    <a:pt x="817" y="2064"/>
                    <a:pt x="1012" y="2117"/>
                    <a:pt x="1205" y="2117"/>
                  </a:cubicBezTo>
                  <a:cubicBezTo>
                    <a:pt x="1556" y="2117"/>
                    <a:pt x="1899" y="1942"/>
                    <a:pt x="2101" y="1623"/>
                  </a:cubicBezTo>
                  <a:cubicBezTo>
                    <a:pt x="2413" y="1129"/>
                    <a:pt x="2265" y="475"/>
                    <a:pt x="1771" y="163"/>
                  </a:cubicBezTo>
                  <a:cubicBezTo>
                    <a:pt x="1596" y="53"/>
                    <a:pt x="1400" y="0"/>
                    <a:pt x="120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2" name="Google Shape;1012;p38"/>
            <p:cNvSpPr/>
            <p:nvPr/>
          </p:nvSpPr>
          <p:spPr>
            <a:xfrm>
              <a:off x="2908900" y="2269350"/>
              <a:ext cx="60350" cy="52925"/>
            </a:xfrm>
            <a:custGeom>
              <a:avLst/>
              <a:gdLst/>
              <a:ahLst/>
              <a:cxnLst/>
              <a:rect l="l" t="t" r="r" b="b"/>
              <a:pathLst>
                <a:path w="2414" h="2117" extrusionOk="0">
                  <a:moveTo>
                    <a:pt x="1208" y="1"/>
                  </a:moveTo>
                  <a:cubicBezTo>
                    <a:pt x="857" y="1"/>
                    <a:pt x="514" y="175"/>
                    <a:pt x="313" y="495"/>
                  </a:cubicBezTo>
                  <a:cubicBezTo>
                    <a:pt x="1" y="989"/>
                    <a:pt x="149" y="1642"/>
                    <a:pt x="642" y="1954"/>
                  </a:cubicBezTo>
                  <a:cubicBezTo>
                    <a:pt x="818" y="2064"/>
                    <a:pt x="1013" y="2117"/>
                    <a:pt x="1206" y="2117"/>
                  </a:cubicBezTo>
                  <a:cubicBezTo>
                    <a:pt x="1557" y="2117"/>
                    <a:pt x="1900" y="1942"/>
                    <a:pt x="2101" y="1623"/>
                  </a:cubicBezTo>
                  <a:cubicBezTo>
                    <a:pt x="2413" y="1130"/>
                    <a:pt x="2265" y="476"/>
                    <a:pt x="1772" y="164"/>
                  </a:cubicBezTo>
                  <a:cubicBezTo>
                    <a:pt x="1596" y="53"/>
                    <a:pt x="1401" y="1"/>
                    <a:pt x="120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3" name="Google Shape;1013;p38"/>
            <p:cNvSpPr/>
            <p:nvPr/>
          </p:nvSpPr>
          <p:spPr>
            <a:xfrm>
              <a:off x="2725700" y="2275200"/>
              <a:ext cx="242675" cy="231050"/>
            </a:xfrm>
            <a:custGeom>
              <a:avLst/>
              <a:gdLst/>
              <a:ahLst/>
              <a:cxnLst/>
              <a:rect l="l" t="t" r="r" b="b"/>
              <a:pathLst>
                <a:path w="9707" h="9242" extrusionOk="0">
                  <a:moveTo>
                    <a:pt x="9603" y="0"/>
                  </a:moveTo>
                  <a:cubicBezTo>
                    <a:pt x="9587" y="0"/>
                    <a:pt x="9571" y="5"/>
                    <a:pt x="9556" y="14"/>
                  </a:cubicBezTo>
                  <a:cubicBezTo>
                    <a:pt x="9487" y="61"/>
                    <a:pt x="9419" y="104"/>
                    <a:pt x="9349" y="151"/>
                  </a:cubicBezTo>
                  <a:cubicBezTo>
                    <a:pt x="8763" y="536"/>
                    <a:pt x="8188" y="941"/>
                    <a:pt x="7625" y="1363"/>
                  </a:cubicBezTo>
                  <a:cubicBezTo>
                    <a:pt x="4712" y="3544"/>
                    <a:pt x="2122" y="6188"/>
                    <a:pt x="0" y="9145"/>
                  </a:cubicBezTo>
                  <a:lnTo>
                    <a:pt x="153" y="9242"/>
                  </a:lnTo>
                  <a:cubicBezTo>
                    <a:pt x="2259" y="6304"/>
                    <a:pt x="4831" y="3680"/>
                    <a:pt x="7727" y="1511"/>
                  </a:cubicBezTo>
                  <a:cubicBezTo>
                    <a:pt x="8289" y="1088"/>
                    <a:pt x="8864" y="683"/>
                    <a:pt x="9451" y="298"/>
                  </a:cubicBezTo>
                  <a:cubicBezTo>
                    <a:pt x="9517" y="252"/>
                    <a:pt x="9586" y="208"/>
                    <a:pt x="9654" y="163"/>
                  </a:cubicBezTo>
                  <a:cubicBezTo>
                    <a:pt x="9695" y="138"/>
                    <a:pt x="9706" y="81"/>
                    <a:pt x="9679" y="41"/>
                  </a:cubicBezTo>
                  <a:cubicBezTo>
                    <a:pt x="9662" y="15"/>
                    <a:pt x="9633" y="0"/>
                    <a:pt x="96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4" name="Google Shape;1014;p38"/>
            <p:cNvSpPr/>
            <p:nvPr/>
          </p:nvSpPr>
          <p:spPr>
            <a:xfrm>
              <a:off x="2255550" y="2302750"/>
              <a:ext cx="67600" cy="59825"/>
            </a:xfrm>
            <a:custGeom>
              <a:avLst/>
              <a:gdLst/>
              <a:ahLst/>
              <a:cxnLst/>
              <a:rect l="l" t="t" r="r" b="b"/>
              <a:pathLst>
                <a:path w="2704" h="2393" extrusionOk="0">
                  <a:moveTo>
                    <a:pt x="1352" y="1"/>
                  </a:moveTo>
                  <a:cubicBezTo>
                    <a:pt x="867" y="1"/>
                    <a:pt x="412" y="297"/>
                    <a:pt x="232" y="777"/>
                  </a:cubicBezTo>
                  <a:cubicBezTo>
                    <a:pt x="0" y="1396"/>
                    <a:pt x="313" y="2085"/>
                    <a:pt x="932" y="2317"/>
                  </a:cubicBezTo>
                  <a:cubicBezTo>
                    <a:pt x="1070" y="2368"/>
                    <a:pt x="1212" y="2393"/>
                    <a:pt x="1351" y="2393"/>
                  </a:cubicBezTo>
                  <a:cubicBezTo>
                    <a:pt x="1836" y="2393"/>
                    <a:pt x="2292" y="2096"/>
                    <a:pt x="2472" y="1616"/>
                  </a:cubicBezTo>
                  <a:cubicBezTo>
                    <a:pt x="2703" y="997"/>
                    <a:pt x="2389" y="308"/>
                    <a:pt x="1771" y="77"/>
                  </a:cubicBezTo>
                  <a:cubicBezTo>
                    <a:pt x="1633" y="25"/>
                    <a:pt x="1491" y="1"/>
                    <a:pt x="135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5" name="Google Shape;1015;p38"/>
            <p:cNvSpPr/>
            <p:nvPr/>
          </p:nvSpPr>
          <p:spPr>
            <a:xfrm>
              <a:off x="2250000" y="2235500"/>
              <a:ext cx="68150" cy="59850"/>
            </a:xfrm>
            <a:custGeom>
              <a:avLst/>
              <a:gdLst/>
              <a:ahLst/>
              <a:cxnLst/>
              <a:rect l="l" t="t" r="r" b="b"/>
              <a:pathLst>
                <a:path w="2726" h="2394" extrusionOk="0">
                  <a:moveTo>
                    <a:pt x="1362" y="0"/>
                  </a:moveTo>
                  <a:cubicBezTo>
                    <a:pt x="1195" y="0"/>
                    <a:pt x="1025" y="35"/>
                    <a:pt x="864" y="109"/>
                  </a:cubicBezTo>
                  <a:cubicBezTo>
                    <a:pt x="264" y="385"/>
                    <a:pt x="1" y="1095"/>
                    <a:pt x="276" y="1695"/>
                  </a:cubicBezTo>
                  <a:cubicBezTo>
                    <a:pt x="477" y="2134"/>
                    <a:pt x="910" y="2393"/>
                    <a:pt x="1364" y="2393"/>
                  </a:cubicBezTo>
                  <a:cubicBezTo>
                    <a:pt x="1531" y="2393"/>
                    <a:pt x="1700" y="2358"/>
                    <a:pt x="1862" y="2284"/>
                  </a:cubicBezTo>
                  <a:cubicBezTo>
                    <a:pt x="2462" y="2008"/>
                    <a:pt x="2725" y="1298"/>
                    <a:pt x="2450" y="698"/>
                  </a:cubicBezTo>
                  <a:cubicBezTo>
                    <a:pt x="2249" y="259"/>
                    <a:pt x="1815" y="0"/>
                    <a:pt x="136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6" name="Google Shape;1016;p38"/>
            <p:cNvSpPr/>
            <p:nvPr/>
          </p:nvSpPr>
          <p:spPr>
            <a:xfrm>
              <a:off x="2310725" y="2262375"/>
              <a:ext cx="68125" cy="59850"/>
            </a:xfrm>
            <a:custGeom>
              <a:avLst/>
              <a:gdLst/>
              <a:ahLst/>
              <a:cxnLst/>
              <a:rect l="l" t="t" r="r" b="b"/>
              <a:pathLst>
                <a:path w="2725" h="2394" extrusionOk="0">
                  <a:moveTo>
                    <a:pt x="1361" y="1"/>
                  </a:moveTo>
                  <a:cubicBezTo>
                    <a:pt x="1197" y="1"/>
                    <a:pt x="1030" y="34"/>
                    <a:pt x="871" y="106"/>
                  </a:cubicBezTo>
                  <a:cubicBezTo>
                    <a:pt x="269" y="377"/>
                    <a:pt x="1" y="1085"/>
                    <a:pt x="272" y="1688"/>
                  </a:cubicBezTo>
                  <a:cubicBezTo>
                    <a:pt x="472" y="2131"/>
                    <a:pt x="908" y="2393"/>
                    <a:pt x="1364" y="2393"/>
                  </a:cubicBezTo>
                  <a:cubicBezTo>
                    <a:pt x="1528" y="2393"/>
                    <a:pt x="1695" y="2359"/>
                    <a:pt x="1854" y="2288"/>
                  </a:cubicBezTo>
                  <a:cubicBezTo>
                    <a:pt x="2456" y="2016"/>
                    <a:pt x="2724" y="1308"/>
                    <a:pt x="2453" y="706"/>
                  </a:cubicBezTo>
                  <a:cubicBezTo>
                    <a:pt x="2254" y="263"/>
                    <a:pt x="1818" y="1"/>
                    <a:pt x="136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7" name="Google Shape;1017;p38"/>
            <p:cNvSpPr/>
            <p:nvPr/>
          </p:nvSpPr>
          <p:spPr>
            <a:xfrm>
              <a:off x="2323725" y="2328275"/>
              <a:ext cx="67475" cy="59850"/>
            </a:xfrm>
            <a:custGeom>
              <a:avLst/>
              <a:gdLst/>
              <a:ahLst/>
              <a:cxnLst/>
              <a:rect l="l" t="t" r="r" b="b"/>
              <a:pathLst>
                <a:path w="2699" h="2394" extrusionOk="0">
                  <a:moveTo>
                    <a:pt x="1350" y="1"/>
                  </a:moveTo>
                  <a:cubicBezTo>
                    <a:pt x="1215" y="1"/>
                    <a:pt x="1079" y="23"/>
                    <a:pt x="945" y="71"/>
                  </a:cubicBezTo>
                  <a:cubicBezTo>
                    <a:pt x="324" y="294"/>
                    <a:pt x="0" y="979"/>
                    <a:pt x="223" y="1601"/>
                  </a:cubicBezTo>
                  <a:cubicBezTo>
                    <a:pt x="399" y="2089"/>
                    <a:pt x="859" y="2393"/>
                    <a:pt x="1350" y="2393"/>
                  </a:cubicBezTo>
                  <a:cubicBezTo>
                    <a:pt x="1484" y="2393"/>
                    <a:pt x="1620" y="2371"/>
                    <a:pt x="1753" y="2323"/>
                  </a:cubicBezTo>
                  <a:cubicBezTo>
                    <a:pt x="2376" y="2099"/>
                    <a:pt x="2699" y="1414"/>
                    <a:pt x="2475" y="793"/>
                  </a:cubicBezTo>
                  <a:cubicBezTo>
                    <a:pt x="2300" y="304"/>
                    <a:pt x="1840" y="1"/>
                    <a:pt x="135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8" name="Google Shape;1018;p38"/>
            <p:cNvSpPr/>
            <p:nvPr/>
          </p:nvSpPr>
          <p:spPr>
            <a:xfrm>
              <a:off x="2328225" y="2330275"/>
              <a:ext cx="310350" cy="216350"/>
            </a:xfrm>
            <a:custGeom>
              <a:avLst/>
              <a:gdLst/>
              <a:ahLst/>
              <a:cxnLst/>
              <a:rect l="l" t="t" r="r" b="b"/>
              <a:pathLst>
                <a:path w="12414" h="8654" extrusionOk="0">
                  <a:moveTo>
                    <a:pt x="112" y="1"/>
                  </a:moveTo>
                  <a:cubicBezTo>
                    <a:pt x="86" y="1"/>
                    <a:pt x="60" y="11"/>
                    <a:pt x="40" y="30"/>
                  </a:cubicBezTo>
                  <a:cubicBezTo>
                    <a:pt x="2" y="68"/>
                    <a:pt x="0" y="133"/>
                    <a:pt x="40" y="172"/>
                  </a:cubicBezTo>
                  <a:cubicBezTo>
                    <a:pt x="107" y="238"/>
                    <a:pt x="171" y="304"/>
                    <a:pt x="238" y="369"/>
                  </a:cubicBezTo>
                  <a:cubicBezTo>
                    <a:pt x="800" y="930"/>
                    <a:pt x="1379" y="1474"/>
                    <a:pt x="1976" y="2001"/>
                  </a:cubicBezTo>
                  <a:cubicBezTo>
                    <a:pt x="5060" y="4724"/>
                    <a:pt x="8581" y="6984"/>
                    <a:pt x="12342" y="8653"/>
                  </a:cubicBezTo>
                  <a:lnTo>
                    <a:pt x="12414" y="8463"/>
                  </a:lnTo>
                  <a:cubicBezTo>
                    <a:pt x="8678" y="6805"/>
                    <a:pt x="5182" y="4561"/>
                    <a:pt x="2115" y="1854"/>
                  </a:cubicBezTo>
                  <a:cubicBezTo>
                    <a:pt x="1518" y="1328"/>
                    <a:pt x="939" y="785"/>
                    <a:pt x="377" y="224"/>
                  </a:cubicBezTo>
                  <a:cubicBezTo>
                    <a:pt x="312" y="160"/>
                    <a:pt x="247" y="95"/>
                    <a:pt x="183" y="29"/>
                  </a:cubicBezTo>
                  <a:cubicBezTo>
                    <a:pt x="164" y="10"/>
                    <a:pt x="138" y="1"/>
                    <a:pt x="1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9" name="Google Shape;1019;p38"/>
            <p:cNvSpPr/>
            <p:nvPr/>
          </p:nvSpPr>
          <p:spPr>
            <a:xfrm>
              <a:off x="2296225" y="1673825"/>
              <a:ext cx="722200" cy="457725"/>
            </a:xfrm>
            <a:custGeom>
              <a:avLst/>
              <a:gdLst/>
              <a:ahLst/>
              <a:cxnLst/>
              <a:rect l="l" t="t" r="r" b="b"/>
              <a:pathLst>
                <a:path w="28888" h="18309" extrusionOk="0">
                  <a:moveTo>
                    <a:pt x="15151" y="8652"/>
                  </a:moveTo>
                  <a:cubicBezTo>
                    <a:pt x="15151" y="8652"/>
                    <a:pt x="15178" y="8662"/>
                    <a:pt x="15221" y="8685"/>
                  </a:cubicBezTo>
                  <a:cubicBezTo>
                    <a:pt x="15455" y="8805"/>
                    <a:pt x="16198" y="9249"/>
                    <a:pt x="16051" y="10039"/>
                  </a:cubicBezTo>
                  <a:cubicBezTo>
                    <a:pt x="15883" y="10955"/>
                    <a:pt x="13679" y="14074"/>
                    <a:pt x="13596" y="14194"/>
                  </a:cubicBezTo>
                  <a:cubicBezTo>
                    <a:pt x="13591" y="14196"/>
                    <a:pt x="13591" y="14198"/>
                    <a:pt x="13591" y="14198"/>
                  </a:cubicBezTo>
                  <a:lnTo>
                    <a:pt x="13579" y="14082"/>
                  </a:lnTo>
                  <a:lnTo>
                    <a:pt x="13383" y="12223"/>
                  </a:lnTo>
                  <a:lnTo>
                    <a:pt x="15146" y="8667"/>
                  </a:lnTo>
                  <a:lnTo>
                    <a:pt x="15151" y="8652"/>
                  </a:lnTo>
                  <a:close/>
                  <a:moveTo>
                    <a:pt x="22211" y="0"/>
                  </a:moveTo>
                  <a:lnTo>
                    <a:pt x="15743" y="798"/>
                  </a:lnTo>
                  <a:lnTo>
                    <a:pt x="15736" y="798"/>
                  </a:lnTo>
                  <a:lnTo>
                    <a:pt x="15029" y="886"/>
                  </a:lnTo>
                  <a:cubicBezTo>
                    <a:pt x="15029" y="886"/>
                    <a:pt x="14873" y="880"/>
                    <a:pt x="14597" y="870"/>
                  </a:cubicBezTo>
                  <a:cubicBezTo>
                    <a:pt x="14485" y="866"/>
                    <a:pt x="14355" y="862"/>
                    <a:pt x="14206" y="855"/>
                  </a:cubicBezTo>
                  <a:cubicBezTo>
                    <a:pt x="14096" y="851"/>
                    <a:pt x="13975" y="848"/>
                    <a:pt x="13844" y="844"/>
                  </a:cubicBezTo>
                  <a:cubicBezTo>
                    <a:pt x="12235" y="784"/>
                    <a:pt x="9298" y="686"/>
                    <a:pt x="7052" y="642"/>
                  </a:cubicBezTo>
                  <a:cubicBezTo>
                    <a:pt x="7002" y="642"/>
                    <a:pt x="6952" y="640"/>
                    <a:pt x="6905" y="640"/>
                  </a:cubicBezTo>
                  <a:cubicBezTo>
                    <a:pt x="6241" y="628"/>
                    <a:pt x="5644" y="620"/>
                    <a:pt x="5166" y="620"/>
                  </a:cubicBezTo>
                  <a:cubicBezTo>
                    <a:pt x="4826" y="620"/>
                    <a:pt x="4547" y="624"/>
                    <a:pt x="4347" y="633"/>
                  </a:cubicBezTo>
                  <a:lnTo>
                    <a:pt x="4326" y="633"/>
                  </a:lnTo>
                  <a:cubicBezTo>
                    <a:pt x="4255" y="638"/>
                    <a:pt x="4194" y="642"/>
                    <a:pt x="4145" y="646"/>
                  </a:cubicBezTo>
                  <a:cubicBezTo>
                    <a:pt x="4129" y="648"/>
                    <a:pt x="4113" y="650"/>
                    <a:pt x="4098" y="651"/>
                  </a:cubicBezTo>
                  <a:cubicBezTo>
                    <a:pt x="4084" y="653"/>
                    <a:pt x="4072" y="656"/>
                    <a:pt x="4062" y="658"/>
                  </a:cubicBezTo>
                  <a:cubicBezTo>
                    <a:pt x="4049" y="660"/>
                    <a:pt x="4040" y="662"/>
                    <a:pt x="4033" y="664"/>
                  </a:cubicBezTo>
                  <a:cubicBezTo>
                    <a:pt x="4017" y="668"/>
                    <a:pt x="4007" y="672"/>
                    <a:pt x="4005" y="678"/>
                  </a:cubicBezTo>
                  <a:cubicBezTo>
                    <a:pt x="3901" y="886"/>
                    <a:pt x="4111" y="2030"/>
                    <a:pt x="5878" y="2603"/>
                  </a:cubicBezTo>
                  <a:cubicBezTo>
                    <a:pt x="7396" y="3094"/>
                    <a:pt x="10292" y="3659"/>
                    <a:pt x="11082" y="3810"/>
                  </a:cubicBezTo>
                  <a:lnTo>
                    <a:pt x="11084" y="3810"/>
                  </a:lnTo>
                  <a:cubicBezTo>
                    <a:pt x="11127" y="3819"/>
                    <a:pt x="11163" y="3827"/>
                    <a:pt x="11192" y="3833"/>
                  </a:cubicBezTo>
                  <a:lnTo>
                    <a:pt x="11194" y="3833"/>
                  </a:lnTo>
                  <a:cubicBezTo>
                    <a:pt x="11253" y="3843"/>
                    <a:pt x="11286" y="3850"/>
                    <a:pt x="11286" y="3850"/>
                  </a:cubicBezTo>
                  <a:cubicBezTo>
                    <a:pt x="11286" y="3850"/>
                    <a:pt x="11259" y="3858"/>
                    <a:pt x="11207" y="3876"/>
                  </a:cubicBezTo>
                  <a:cubicBezTo>
                    <a:pt x="11178" y="3886"/>
                    <a:pt x="11141" y="3896"/>
                    <a:pt x="11099" y="3913"/>
                  </a:cubicBezTo>
                  <a:cubicBezTo>
                    <a:pt x="11097" y="3913"/>
                    <a:pt x="11092" y="3913"/>
                    <a:pt x="11090" y="3914"/>
                  </a:cubicBezTo>
                  <a:cubicBezTo>
                    <a:pt x="10544" y="4100"/>
                    <a:pt x="8928" y="4647"/>
                    <a:pt x="7092" y="5288"/>
                  </a:cubicBezTo>
                  <a:cubicBezTo>
                    <a:pt x="7046" y="5301"/>
                    <a:pt x="6998" y="5318"/>
                    <a:pt x="6954" y="5334"/>
                  </a:cubicBezTo>
                  <a:cubicBezTo>
                    <a:pt x="5942" y="5687"/>
                    <a:pt x="4868" y="6063"/>
                    <a:pt x="3876" y="6421"/>
                  </a:cubicBezTo>
                  <a:cubicBezTo>
                    <a:pt x="3814" y="6445"/>
                    <a:pt x="3752" y="6467"/>
                    <a:pt x="3691" y="6489"/>
                  </a:cubicBezTo>
                  <a:cubicBezTo>
                    <a:pt x="2499" y="6919"/>
                    <a:pt x="1443" y="7318"/>
                    <a:pt x="767" y="7602"/>
                  </a:cubicBezTo>
                  <a:cubicBezTo>
                    <a:pt x="756" y="7605"/>
                    <a:pt x="746" y="7609"/>
                    <a:pt x="738" y="7613"/>
                  </a:cubicBezTo>
                  <a:cubicBezTo>
                    <a:pt x="727" y="7617"/>
                    <a:pt x="716" y="7624"/>
                    <a:pt x="703" y="7628"/>
                  </a:cubicBezTo>
                  <a:cubicBezTo>
                    <a:pt x="648" y="7652"/>
                    <a:pt x="595" y="7674"/>
                    <a:pt x="547" y="7697"/>
                  </a:cubicBezTo>
                  <a:cubicBezTo>
                    <a:pt x="282" y="7813"/>
                    <a:pt x="102" y="7903"/>
                    <a:pt x="33" y="7962"/>
                  </a:cubicBezTo>
                  <a:cubicBezTo>
                    <a:pt x="23" y="7970"/>
                    <a:pt x="15" y="7978"/>
                    <a:pt x="9" y="7986"/>
                  </a:cubicBezTo>
                  <a:cubicBezTo>
                    <a:pt x="3" y="7997"/>
                    <a:pt x="1" y="8004"/>
                    <a:pt x="3" y="8010"/>
                  </a:cubicBezTo>
                  <a:cubicBezTo>
                    <a:pt x="127" y="8263"/>
                    <a:pt x="629" y="9433"/>
                    <a:pt x="2407" y="9433"/>
                  </a:cubicBezTo>
                  <a:cubicBezTo>
                    <a:pt x="2512" y="9433"/>
                    <a:pt x="2622" y="9429"/>
                    <a:pt x="2736" y="9420"/>
                  </a:cubicBezTo>
                  <a:cubicBezTo>
                    <a:pt x="3083" y="9393"/>
                    <a:pt x="3469" y="9326"/>
                    <a:pt x="3901" y="9206"/>
                  </a:cubicBezTo>
                  <a:cubicBezTo>
                    <a:pt x="6669" y="8445"/>
                    <a:pt x="8519" y="7898"/>
                    <a:pt x="8803" y="7813"/>
                  </a:cubicBezTo>
                  <a:cubicBezTo>
                    <a:pt x="8830" y="7807"/>
                    <a:pt x="8842" y="7802"/>
                    <a:pt x="8842" y="7802"/>
                  </a:cubicBezTo>
                  <a:lnTo>
                    <a:pt x="8842" y="7802"/>
                  </a:lnTo>
                  <a:cubicBezTo>
                    <a:pt x="8842" y="7802"/>
                    <a:pt x="8807" y="7856"/>
                    <a:pt x="8746" y="7955"/>
                  </a:cubicBezTo>
                  <a:cubicBezTo>
                    <a:pt x="8392" y="8522"/>
                    <a:pt x="7107" y="10571"/>
                    <a:pt x="5970" y="12436"/>
                  </a:cubicBezTo>
                  <a:cubicBezTo>
                    <a:pt x="5944" y="12479"/>
                    <a:pt x="5917" y="12522"/>
                    <a:pt x="5891" y="12566"/>
                  </a:cubicBezTo>
                  <a:cubicBezTo>
                    <a:pt x="5307" y="13528"/>
                    <a:pt x="4769" y="14428"/>
                    <a:pt x="4427" y="15035"/>
                  </a:cubicBezTo>
                  <a:cubicBezTo>
                    <a:pt x="4402" y="15082"/>
                    <a:pt x="4378" y="15127"/>
                    <a:pt x="4354" y="15170"/>
                  </a:cubicBezTo>
                  <a:cubicBezTo>
                    <a:pt x="4280" y="15306"/>
                    <a:pt x="4216" y="15424"/>
                    <a:pt x="4168" y="15520"/>
                  </a:cubicBezTo>
                  <a:cubicBezTo>
                    <a:pt x="4082" y="15691"/>
                    <a:pt x="4042" y="15795"/>
                    <a:pt x="4058" y="15811"/>
                  </a:cubicBezTo>
                  <a:cubicBezTo>
                    <a:pt x="4106" y="15858"/>
                    <a:pt x="4335" y="15987"/>
                    <a:pt x="4673" y="16088"/>
                  </a:cubicBezTo>
                  <a:cubicBezTo>
                    <a:pt x="4712" y="16099"/>
                    <a:pt x="4752" y="16110"/>
                    <a:pt x="4793" y="16121"/>
                  </a:cubicBezTo>
                  <a:cubicBezTo>
                    <a:pt x="5020" y="16180"/>
                    <a:pt x="5286" y="16223"/>
                    <a:pt x="5573" y="16223"/>
                  </a:cubicBezTo>
                  <a:cubicBezTo>
                    <a:pt x="6281" y="16223"/>
                    <a:pt x="7116" y="15961"/>
                    <a:pt x="7801" y="15031"/>
                  </a:cubicBezTo>
                  <a:cubicBezTo>
                    <a:pt x="7803" y="15027"/>
                    <a:pt x="7805" y="15025"/>
                    <a:pt x="7808" y="15021"/>
                  </a:cubicBezTo>
                  <a:cubicBezTo>
                    <a:pt x="9072" y="13308"/>
                    <a:pt x="10296" y="11752"/>
                    <a:pt x="10594" y="11376"/>
                  </a:cubicBezTo>
                  <a:cubicBezTo>
                    <a:pt x="10638" y="11319"/>
                    <a:pt x="10662" y="11288"/>
                    <a:pt x="10662" y="11288"/>
                  </a:cubicBezTo>
                  <a:cubicBezTo>
                    <a:pt x="10662" y="11288"/>
                    <a:pt x="10665" y="11319"/>
                    <a:pt x="10673" y="11378"/>
                  </a:cubicBezTo>
                  <a:cubicBezTo>
                    <a:pt x="10710" y="11773"/>
                    <a:pt x="10873" y="13404"/>
                    <a:pt x="11064" y="14984"/>
                  </a:cubicBezTo>
                  <a:cubicBezTo>
                    <a:pt x="11070" y="15034"/>
                    <a:pt x="11077" y="15082"/>
                    <a:pt x="11082" y="15131"/>
                  </a:cubicBezTo>
                  <a:cubicBezTo>
                    <a:pt x="11193" y="16039"/>
                    <a:pt x="11312" y="16920"/>
                    <a:pt x="11422" y="17522"/>
                  </a:cubicBezTo>
                  <a:cubicBezTo>
                    <a:pt x="11428" y="17561"/>
                    <a:pt x="11435" y="17599"/>
                    <a:pt x="11443" y="17636"/>
                  </a:cubicBezTo>
                  <a:cubicBezTo>
                    <a:pt x="11520" y="18044"/>
                    <a:pt x="11591" y="18296"/>
                    <a:pt x="11650" y="18306"/>
                  </a:cubicBezTo>
                  <a:cubicBezTo>
                    <a:pt x="11660" y="18307"/>
                    <a:pt x="11670" y="18308"/>
                    <a:pt x="11681" y="18308"/>
                  </a:cubicBezTo>
                  <a:cubicBezTo>
                    <a:pt x="12025" y="18308"/>
                    <a:pt x="13001" y="17526"/>
                    <a:pt x="13001" y="17526"/>
                  </a:cubicBezTo>
                  <a:cubicBezTo>
                    <a:pt x="13001" y="17526"/>
                    <a:pt x="13005" y="17532"/>
                    <a:pt x="13015" y="17544"/>
                  </a:cubicBezTo>
                  <a:cubicBezTo>
                    <a:pt x="13017" y="17548"/>
                    <a:pt x="13021" y="17552"/>
                    <a:pt x="13025" y="17557"/>
                  </a:cubicBezTo>
                  <a:cubicBezTo>
                    <a:pt x="13049" y="17587"/>
                    <a:pt x="13095" y="17638"/>
                    <a:pt x="13154" y="17695"/>
                  </a:cubicBezTo>
                  <a:cubicBezTo>
                    <a:pt x="13271" y="17803"/>
                    <a:pt x="13445" y="17922"/>
                    <a:pt x="13640" y="17922"/>
                  </a:cubicBezTo>
                  <a:cubicBezTo>
                    <a:pt x="13768" y="17922"/>
                    <a:pt x="13905" y="17871"/>
                    <a:pt x="14041" y="17734"/>
                  </a:cubicBezTo>
                  <a:cubicBezTo>
                    <a:pt x="14561" y="17214"/>
                    <a:pt x="25013" y="7699"/>
                    <a:pt x="25013" y="7699"/>
                  </a:cubicBezTo>
                  <a:lnTo>
                    <a:pt x="28887" y="7411"/>
                  </a:lnTo>
                  <a:cubicBezTo>
                    <a:pt x="28029" y="5639"/>
                    <a:pt x="26893" y="4034"/>
                    <a:pt x="25535" y="2654"/>
                  </a:cubicBezTo>
                  <a:cubicBezTo>
                    <a:pt x="24556" y="1660"/>
                    <a:pt x="23465" y="782"/>
                    <a:pt x="22280" y="45"/>
                  </a:cubicBezTo>
                  <a:cubicBezTo>
                    <a:pt x="22257" y="29"/>
                    <a:pt x="22233" y="14"/>
                    <a:pt x="22211" y="0"/>
                  </a:cubicBezTo>
                  <a:close/>
                </a:path>
              </a:pathLst>
            </a:custGeom>
            <a:solidFill>
              <a:srgbClr val="FF8A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0" name="Google Shape;1020;p38"/>
            <p:cNvSpPr/>
            <p:nvPr/>
          </p:nvSpPr>
          <p:spPr>
            <a:xfrm>
              <a:off x="2296225" y="1672575"/>
              <a:ext cx="722175" cy="458975"/>
            </a:xfrm>
            <a:custGeom>
              <a:avLst/>
              <a:gdLst/>
              <a:ahLst/>
              <a:cxnLst/>
              <a:rect l="l" t="t" r="r" b="b"/>
              <a:pathLst>
                <a:path w="28887" h="18359" extrusionOk="0">
                  <a:moveTo>
                    <a:pt x="15151" y="8702"/>
                  </a:moveTo>
                  <a:cubicBezTo>
                    <a:pt x="15151" y="8702"/>
                    <a:pt x="15178" y="8712"/>
                    <a:pt x="15221" y="8735"/>
                  </a:cubicBezTo>
                  <a:cubicBezTo>
                    <a:pt x="15455" y="8855"/>
                    <a:pt x="16198" y="9299"/>
                    <a:pt x="16051" y="10089"/>
                  </a:cubicBezTo>
                  <a:cubicBezTo>
                    <a:pt x="15883" y="11005"/>
                    <a:pt x="13679" y="14124"/>
                    <a:pt x="13596" y="14244"/>
                  </a:cubicBezTo>
                  <a:cubicBezTo>
                    <a:pt x="13591" y="14246"/>
                    <a:pt x="13591" y="14248"/>
                    <a:pt x="13591" y="14248"/>
                  </a:cubicBezTo>
                  <a:lnTo>
                    <a:pt x="13579" y="14132"/>
                  </a:lnTo>
                  <a:lnTo>
                    <a:pt x="13383" y="12273"/>
                  </a:lnTo>
                  <a:lnTo>
                    <a:pt x="15146" y="8717"/>
                  </a:lnTo>
                  <a:lnTo>
                    <a:pt x="15151" y="8702"/>
                  </a:lnTo>
                  <a:close/>
                  <a:moveTo>
                    <a:pt x="22130" y="1"/>
                  </a:moveTo>
                  <a:lnTo>
                    <a:pt x="14909" y="848"/>
                  </a:lnTo>
                  <a:cubicBezTo>
                    <a:pt x="14909" y="848"/>
                    <a:pt x="14658" y="841"/>
                    <a:pt x="14231" y="828"/>
                  </a:cubicBezTo>
                  <a:cubicBezTo>
                    <a:pt x="14109" y="826"/>
                    <a:pt x="13970" y="822"/>
                    <a:pt x="13820" y="816"/>
                  </a:cubicBezTo>
                  <a:cubicBezTo>
                    <a:pt x="13685" y="814"/>
                    <a:pt x="13538" y="810"/>
                    <a:pt x="13383" y="804"/>
                  </a:cubicBezTo>
                  <a:lnTo>
                    <a:pt x="13372" y="804"/>
                  </a:lnTo>
                  <a:cubicBezTo>
                    <a:pt x="12618" y="784"/>
                    <a:pt x="11652" y="759"/>
                    <a:pt x="10630" y="736"/>
                  </a:cubicBezTo>
                  <a:cubicBezTo>
                    <a:pt x="10581" y="735"/>
                    <a:pt x="10533" y="733"/>
                    <a:pt x="10483" y="733"/>
                  </a:cubicBezTo>
                  <a:cubicBezTo>
                    <a:pt x="10375" y="729"/>
                    <a:pt x="10265" y="727"/>
                    <a:pt x="10155" y="725"/>
                  </a:cubicBezTo>
                  <a:cubicBezTo>
                    <a:pt x="10074" y="720"/>
                    <a:pt x="9990" y="718"/>
                    <a:pt x="9909" y="718"/>
                  </a:cubicBezTo>
                  <a:cubicBezTo>
                    <a:pt x="9268" y="707"/>
                    <a:pt x="8616" y="692"/>
                    <a:pt x="7995" y="681"/>
                  </a:cubicBezTo>
                  <a:cubicBezTo>
                    <a:pt x="7950" y="680"/>
                    <a:pt x="7905" y="678"/>
                    <a:pt x="7861" y="678"/>
                  </a:cubicBezTo>
                  <a:cubicBezTo>
                    <a:pt x="7843" y="678"/>
                    <a:pt x="7824" y="679"/>
                    <a:pt x="7807" y="679"/>
                  </a:cubicBezTo>
                  <a:cubicBezTo>
                    <a:pt x="7685" y="678"/>
                    <a:pt x="7562" y="676"/>
                    <a:pt x="7440" y="674"/>
                  </a:cubicBezTo>
                  <a:cubicBezTo>
                    <a:pt x="7301" y="672"/>
                    <a:pt x="7167" y="670"/>
                    <a:pt x="7035" y="670"/>
                  </a:cubicBezTo>
                  <a:cubicBezTo>
                    <a:pt x="6998" y="668"/>
                    <a:pt x="6963" y="668"/>
                    <a:pt x="6927" y="668"/>
                  </a:cubicBezTo>
                  <a:lnTo>
                    <a:pt x="6911" y="668"/>
                  </a:lnTo>
                  <a:cubicBezTo>
                    <a:pt x="6851" y="668"/>
                    <a:pt x="6794" y="665"/>
                    <a:pt x="6737" y="665"/>
                  </a:cubicBezTo>
                  <a:cubicBezTo>
                    <a:pt x="6609" y="663"/>
                    <a:pt x="6483" y="661"/>
                    <a:pt x="6361" y="661"/>
                  </a:cubicBezTo>
                  <a:cubicBezTo>
                    <a:pt x="6116" y="659"/>
                    <a:pt x="5884" y="658"/>
                    <a:pt x="5667" y="658"/>
                  </a:cubicBezTo>
                  <a:cubicBezTo>
                    <a:pt x="5092" y="658"/>
                    <a:pt x="4628" y="665"/>
                    <a:pt x="4339" y="681"/>
                  </a:cubicBezTo>
                  <a:cubicBezTo>
                    <a:pt x="4261" y="685"/>
                    <a:pt x="4196" y="690"/>
                    <a:pt x="4145" y="696"/>
                  </a:cubicBezTo>
                  <a:cubicBezTo>
                    <a:pt x="4129" y="698"/>
                    <a:pt x="4113" y="700"/>
                    <a:pt x="4098" y="702"/>
                  </a:cubicBezTo>
                  <a:cubicBezTo>
                    <a:pt x="4084" y="704"/>
                    <a:pt x="4072" y="707"/>
                    <a:pt x="4062" y="708"/>
                  </a:cubicBezTo>
                  <a:cubicBezTo>
                    <a:pt x="4049" y="710"/>
                    <a:pt x="4039" y="712"/>
                    <a:pt x="4033" y="714"/>
                  </a:cubicBezTo>
                  <a:cubicBezTo>
                    <a:pt x="4017" y="718"/>
                    <a:pt x="4006" y="722"/>
                    <a:pt x="4005" y="729"/>
                  </a:cubicBezTo>
                  <a:cubicBezTo>
                    <a:pt x="3900" y="936"/>
                    <a:pt x="4111" y="2081"/>
                    <a:pt x="5878" y="2653"/>
                  </a:cubicBezTo>
                  <a:cubicBezTo>
                    <a:pt x="7396" y="3144"/>
                    <a:pt x="10292" y="3710"/>
                    <a:pt x="11082" y="3860"/>
                  </a:cubicBezTo>
                  <a:lnTo>
                    <a:pt x="11084" y="3860"/>
                  </a:lnTo>
                  <a:cubicBezTo>
                    <a:pt x="11127" y="3869"/>
                    <a:pt x="11163" y="3877"/>
                    <a:pt x="11192" y="3884"/>
                  </a:cubicBezTo>
                  <a:lnTo>
                    <a:pt x="11194" y="3884"/>
                  </a:lnTo>
                  <a:cubicBezTo>
                    <a:pt x="11253" y="3893"/>
                    <a:pt x="11286" y="3900"/>
                    <a:pt x="11286" y="3900"/>
                  </a:cubicBezTo>
                  <a:cubicBezTo>
                    <a:pt x="11286" y="3900"/>
                    <a:pt x="11259" y="3908"/>
                    <a:pt x="11207" y="3926"/>
                  </a:cubicBezTo>
                  <a:cubicBezTo>
                    <a:pt x="11178" y="3937"/>
                    <a:pt x="11141" y="3946"/>
                    <a:pt x="11099" y="3963"/>
                  </a:cubicBezTo>
                  <a:cubicBezTo>
                    <a:pt x="11097" y="3963"/>
                    <a:pt x="11092" y="3963"/>
                    <a:pt x="11090" y="3965"/>
                  </a:cubicBezTo>
                  <a:cubicBezTo>
                    <a:pt x="10232" y="4250"/>
                    <a:pt x="6721" y="5421"/>
                    <a:pt x="3878" y="6444"/>
                  </a:cubicBezTo>
                  <a:cubicBezTo>
                    <a:pt x="3819" y="6464"/>
                    <a:pt x="3760" y="6486"/>
                    <a:pt x="3703" y="6506"/>
                  </a:cubicBezTo>
                  <a:cubicBezTo>
                    <a:pt x="2459" y="6956"/>
                    <a:pt x="1357" y="7373"/>
                    <a:pt x="686" y="7665"/>
                  </a:cubicBezTo>
                  <a:cubicBezTo>
                    <a:pt x="631" y="7690"/>
                    <a:pt x="581" y="7713"/>
                    <a:pt x="532" y="7735"/>
                  </a:cubicBezTo>
                  <a:cubicBezTo>
                    <a:pt x="273" y="7853"/>
                    <a:pt x="98" y="7946"/>
                    <a:pt x="33" y="8012"/>
                  </a:cubicBezTo>
                  <a:cubicBezTo>
                    <a:pt x="23" y="8020"/>
                    <a:pt x="14" y="8028"/>
                    <a:pt x="9" y="8036"/>
                  </a:cubicBezTo>
                  <a:cubicBezTo>
                    <a:pt x="3" y="8047"/>
                    <a:pt x="1" y="8054"/>
                    <a:pt x="3" y="8060"/>
                  </a:cubicBezTo>
                  <a:cubicBezTo>
                    <a:pt x="50" y="8337"/>
                    <a:pt x="595" y="9484"/>
                    <a:pt x="2382" y="9484"/>
                  </a:cubicBezTo>
                  <a:cubicBezTo>
                    <a:pt x="2495" y="9484"/>
                    <a:pt x="2613" y="9480"/>
                    <a:pt x="2736" y="9470"/>
                  </a:cubicBezTo>
                  <a:cubicBezTo>
                    <a:pt x="3082" y="9443"/>
                    <a:pt x="3469" y="9376"/>
                    <a:pt x="3900" y="9256"/>
                  </a:cubicBezTo>
                  <a:cubicBezTo>
                    <a:pt x="6669" y="8495"/>
                    <a:pt x="8518" y="7948"/>
                    <a:pt x="8803" y="7863"/>
                  </a:cubicBezTo>
                  <a:cubicBezTo>
                    <a:pt x="8829" y="7857"/>
                    <a:pt x="8842" y="7852"/>
                    <a:pt x="8842" y="7852"/>
                  </a:cubicBezTo>
                  <a:lnTo>
                    <a:pt x="8842" y="7852"/>
                  </a:lnTo>
                  <a:cubicBezTo>
                    <a:pt x="8842" y="7852"/>
                    <a:pt x="8807" y="7906"/>
                    <a:pt x="8746" y="8005"/>
                  </a:cubicBezTo>
                  <a:cubicBezTo>
                    <a:pt x="8392" y="8572"/>
                    <a:pt x="7106" y="10621"/>
                    <a:pt x="5970" y="12486"/>
                  </a:cubicBezTo>
                  <a:cubicBezTo>
                    <a:pt x="5944" y="12529"/>
                    <a:pt x="5917" y="12572"/>
                    <a:pt x="5891" y="12616"/>
                  </a:cubicBezTo>
                  <a:cubicBezTo>
                    <a:pt x="5306" y="13578"/>
                    <a:pt x="4769" y="14478"/>
                    <a:pt x="4427" y="15085"/>
                  </a:cubicBezTo>
                  <a:cubicBezTo>
                    <a:pt x="4402" y="15132"/>
                    <a:pt x="4377" y="15177"/>
                    <a:pt x="4353" y="15220"/>
                  </a:cubicBezTo>
                  <a:cubicBezTo>
                    <a:pt x="4280" y="15356"/>
                    <a:pt x="4216" y="15474"/>
                    <a:pt x="4168" y="15570"/>
                  </a:cubicBezTo>
                  <a:cubicBezTo>
                    <a:pt x="4082" y="15741"/>
                    <a:pt x="4041" y="15845"/>
                    <a:pt x="4058" y="15861"/>
                  </a:cubicBezTo>
                  <a:cubicBezTo>
                    <a:pt x="4106" y="15908"/>
                    <a:pt x="4335" y="16037"/>
                    <a:pt x="4673" y="16138"/>
                  </a:cubicBezTo>
                  <a:cubicBezTo>
                    <a:pt x="4712" y="16149"/>
                    <a:pt x="4752" y="16160"/>
                    <a:pt x="4793" y="16171"/>
                  </a:cubicBezTo>
                  <a:cubicBezTo>
                    <a:pt x="5020" y="16230"/>
                    <a:pt x="5286" y="16273"/>
                    <a:pt x="5573" y="16273"/>
                  </a:cubicBezTo>
                  <a:cubicBezTo>
                    <a:pt x="6281" y="16273"/>
                    <a:pt x="7116" y="16011"/>
                    <a:pt x="7801" y="15081"/>
                  </a:cubicBezTo>
                  <a:cubicBezTo>
                    <a:pt x="7803" y="15077"/>
                    <a:pt x="7805" y="15075"/>
                    <a:pt x="7808" y="15071"/>
                  </a:cubicBezTo>
                  <a:cubicBezTo>
                    <a:pt x="9072" y="13358"/>
                    <a:pt x="10296" y="11802"/>
                    <a:pt x="10594" y="11426"/>
                  </a:cubicBezTo>
                  <a:cubicBezTo>
                    <a:pt x="10638" y="11369"/>
                    <a:pt x="10662" y="11338"/>
                    <a:pt x="10662" y="11338"/>
                  </a:cubicBezTo>
                  <a:cubicBezTo>
                    <a:pt x="10662" y="11338"/>
                    <a:pt x="10665" y="11369"/>
                    <a:pt x="10673" y="11428"/>
                  </a:cubicBezTo>
                  <a:cubicBezTo>
                    <a:pt x="10709" y="11823"/>
                    <a:pt x="10873" y="13454"/>
                    <a:pt x="11064" y="15034"/>
                  </a:cubicBezTo>
                  <a:cubicBezTo>
                    <a:pt x="11070" y="15084"/>
                    <a:pt x="11076" y="15132"/>
                    <a:pt x="11082" y="15181"/>
                  </a:cubicBezTo>
                  <a:cubicBezTo>
                    <a:pt x="11192" y="16089"/>
                    <a:pt x="11312" y="16970"/>
                    <a:pt x="11422" y="17572"/>
                  </a:cubicBezTo>
                  <a:cubicBezTo>
                    <a:pt x="11428" y="17611"/>
                    <a:pt x="11435" y="17649"/>
                    <a:pt x="11442" y="17686"/>
                  </a:cubicBezTo>
                  <a:cubicBezTo>
                    <a:pt x="11520" y="18094"/>
                    <a:pt x="11591" y="18346"/>
                    <a:pt x="11650" y="18356"/>
                  </a:cubicBezTo>
                  <a:cubicBezTo>
                    <a:pt x="11660" y="18357"/>
                    <a:pt x="11670" y="18358"/>
                    <a:pt x="11681" y="18358"/>
                  </a:cubicBezTo>
                  <a:cubicBezTo>
                    <a:pt x="12025" y="18358"/>
                    <a:pt x="13001" y="17576"/>
                    <a:pt x="13001" y="17576"/>
                  </a:cubicBezTo>
                  <a:cubicBezTo>
                    <a:pt x="13001" y="17576"/>
                    <a:pt x="13005" y="17582"/>
                    <a:pt x="13014" y="17594"/>
                  </a:cubicBezTo>
                  <a:cubicBezTo>
                    <a:pt x="13017" y="17598"/>
                    <a:pt x="13021" y="17602"/>
                    <a:pt x="13025" y="17607"/>
                  </a:cubicBezTo>
                  <a:cubicBezTo>
                    <a:pt x="13049" y="17637"/>
                    <a:pt x="13095" y="17688"/>
                    <a:pt x="13153" y="17745"/>
                  </a:cubicBezTo>
                  <a:cubicBezTo>
                    <a:pt x="13271" y="17853"/>
                    <a:pt x="13445" y="17972"/>
                    <a:pt x="13640" y="17972"/>
                  </a:cubicBezTo>
                  <a:cubicBezTo>
                    <a:pt x="13768" y="17972"/>
                    <a:pt x="13905" y="17921"/>
                    <a:pt x="14041" y="17784"/>
                  </a:cubicBezTo>
                  <a:cubicBezTo>
                    <a:pt x="14560" y="17264"/>
                    <a:pt x="25013" y="7749"/>
                    <a:pt x="25013" y="7749"/>
                  </a:cubicBezTo>
                  <a:lnTo>
                    <a:pt x="28886" y="7461"/>
                  </a:lnTo>
                  <a:cubicBezTo>
                    <a:pt x="28029" y="5689"/>
                    <a:pt x="26893" y="4084"/>
                    <a:pt x="25535" y="2704"/>
                  </a:cubicBezTo>
                  <a:cubicBezTo>
                    <a:pt x="24556" y="1710"/>
                    <a:pt x="23465" y="832"/>
                    <a:pt x="22280" y="95"/>
                  </a:cubicBezTo>
                  <a:cubicBezTo>
                    <a:pt x="22257" y="79"/>
                    <a:pt x="22233" y="64"/>
                    <a:pt x="22211" y="50"/>
                  </a:cubicBezTo>
                  <a:cubicBezTo>
                    <a:pt x="22184" y="34"/>
                    <a:pt x="22156" y="18"/>
                    <a:pt x="22130"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1" name="Google Shape;1021;p38"/>
            <p:cNvSpPr/>
            <p:nvPr/>
          </p:nvSpPr>
          <p:spPr>
            <a:xfrm>
              <a:off x="2389975" y="1671650"/>
              <a:ext cx="463250" cy="107700"/>
            </a:xfrm>
            <a:custGeom>
              <a:avLst/>
              <a:gdLst/>
              <a:ahLst/>
              <a:cxnLst/>
              <a:rect l="l" t="t" r="r" b="b"/>
              <a:pathLst>
                <a:path w="18530" h="4308" extrusionOk="0">
                  <a:moveTo>
                    <a:pt x="18318" y="1"/>
                  </a:moveTo>
                  <a:lnTo>
                    <a:pt x="16623" y="203"/>
                  </a:lnTo>
                  <a:cubicBezTo>
                    <a:pt x="16585" y="211"/>
                    <a:pt x="13448" y="702"/>
                    <a:pt x="10495" y="818"/>
                  </a:cubicBezTo>
                  <a:cubicBezTo>
                    <a:pt x="10351" y="824"/>
                    <a:pt x="10206" y="828"/>
                    <a:pt x="10062" y="832"/>
                  </a:cubicBezTo>
                  <a:cubicBezTo>
                    <a:pt x="9919" y="837"/>
                    <a:pt x="9777" y="839"/>
                    <a:pt x="9634" y="841"/>
                  </a:cubicBezTo>
                  <a:lnTo>
                    <a:pt x="9622" y="841"/>
                  </a:lnTo>
                  <a:cubicBezTo>
                    <a:pt x="9526" y="842"/>
                    <a:pt x="9430" y="842"/>
                    <a:pt x="9336" y="842"/>
                  </a:cubicBezTo>
                  <a:cubicBezTo>
                    <a:pt x="9041" y="842"/>
                    <a:pt x="8753" y="837"/>
                    <a:pt x="8475" y="826"/>
                  </a:cubicBezTo>
                  <a:cubicBezTo>
                    <a:pt x="7970" y="806"/>
                    <a:pt x="7432" y="788"/>
                    <a:pt x="6881" y="773"/>
                  </a:cubicBezTo>
                  <a:cubicBezTo>
                    <a:pt x="6831" y="771"/>
                    <a:pt x="6783" y="769"/>
                    <a:pt x="6734" y="769"/>
                  </a:cubicBezTo>
                  <a:cubicBezTo>
                    <a:pt x="6626" y="765"/>
                    <a:pt x="6516" y="763"/>
                    <a:pt x="6405" y="761"/>
                  </a:cubicBezTo>
                  <a:cubicBezTo>
                    <a:pt x="6324" y="756"/>
                    <a:pt x="6240" y="755"/>
                    <a:pt x="6159" y="755"/>
                  </a:cubicBezTo>
                  <a:cubicBezTo>
                    <a:pt x="5514" y="738"/>
                    <a:pt x="4864" y="727"/>
                    <a:pt x="4245" y="718"/>
                  </a:cubicBezTo>
                  <a:cubicBezTo>
                    <a:pt x="4200" y="717"/>
                    <a:pt x="4155" y="715"/>
                    <a:pt x="4112" y="715"/>
                  </a:cubicBezTo>
                  <a:cubicBezTo>
                    <a:pt x="4094" y="715"/>
                    <a:pt x="4076" y="716"/>
                    <a:pt x="4058" y="716"/>
                  </a:cubicBezTo>
                  <a:cubicBezTo>
                    <a:pt x="3935" y="714"/>
                    <a:pt x="3812" y="712"/>
                    <a:pt x="3691" y="710"/>
                  </a:cubicBezTo>
                  <a:cubicBezTo>
                    <a:pt x="3553" y="708"/>
                    <a:pt x="3417" y="706"/>
                    <a:pt x="3285" y="706"/>
                  </a:cubicBezTo>
                  <a:cubicBezTo>
                    <a:pt x="3249" y="705"/>
                    <a:pt x="3214" y="705"/>
                    <a:pt x="3177" y="705"/>
                  </a:cubicBezTo>
                  <a:lnTo>
                    <a:pt x="3162" y="705"/>
                  </a:lnTo>
                  <a:cubicBezTo>
                    <a:pt x="3102" y="705"/>
                    <a:pt x="3045" y="702"/>
                    <a:pt x="2988" y="702"/>
                  </a:cubicBezTo>
                  <a:cubicBezTo>
                    <a:pt x="2859" y="700"/>
                    <a:pt x="2734" y="698"/>
                    <a:pt x="2611" y="698"/>
                  </a:cubicBezTo>
                  <a:cubicBezTo>
                    <a:pt x="1808" y="690"/>
                    <a:pt x="1140" y="687"/>
                    <a:pt x="719" y="687"/>
                  </a:cubicBezTo>
                  <a:cubicBezTo>
                    <a:pt x="597" y="687"/>
                    <a:pt x="496" y="687"/>
                    <a:pt x="418" y="688"/>
                  </a:cubicBezTo>
                  <a:cubicBezTo>
                    <a:pt x="226" y="688"/>
                    <a:pt x="149" y="775"/>
                    <a:pt x="119" y="846"/>
                  </a:cubicBezTo>
                  <a:cubicBezTo>
                    <a:pt x="0" y="1131"/>
                    <a:pt x="404" y="1691"/>
                    <a:pt x="705" y="1998"/>
                  </a:cubicBezTo>
                  <a:cubicBezTo>
                    <a:pt x="1538" y="2845"/>
                    <a:pt x="3167" y="3146"/>
                    <a:pt x="4605" y="3410"/>
                  </a:cubicBezTo>
                  <a:cubicBezTo>
                    <a:pt x="4907" y="3465"/>
                    <a:pt x="5200" y="3520"/>
                    <a:pt x="5474" y="3577"/>
                  </a:cubicBezTo>
                  <a:cubicBezTo>
                    <a:pt x="5925" y="3671"/>
                    <a:pt x="6381" y="3775"/>
                    <a:pt x="6821" y="3877"/>
                  </a:cubicBezTo>
                  <a:cubicBezTo>
                    <a:pt x="6931" y="3904"/>
                    <a:pt x="7041" y="3928"/>
                    <a:pt x="7153" y="3955"/>
                  </a:cubicBezTo>
                  <a:cubicBezTo>
                    <a:pt x="7218" y="3969"/>
                    <a:pt x="7283" y="3985"/>
                    <a:pt x="7349" y="3999"/>
                  </a:cubicBezTo>
                  <a:cubicBezTo>
                    <a:pt x="7375" y="4005"/>
                    <a:pt x="7404" y="4012"/>
                    <a:pt x="7432" y="4018"/>
                  </a:cubicBezTo>
                  <a:cubicBezTo>
                    <a:pt x="7891" y="4121"/>
                    <a:pt x="8359" y="4222"/>
                    <a:pt x="8823" y="4307"/>
                  </a:cubicBezTo>
                  <a:lnTo>
                    <a:pt x="8835" y="4307"/>
                  </a:lnTo>
                  <a:cubicBezTo>
                    <a:pt x="8872" y="4307"/>
                    <a:pt x="8905" y="4281"/>
                    <a:pt x="8910" y="4244"/>
                  </a:cubicBezTo>
                  <a:cubicBezTo>
                    <a:pt x="8919" y="4203"/>
                    <a:pt x="8890" y="4163"/>
                    <a:pt x="8849" y="4156"/>
                  </a:cubicBezTo>
                  <a:cubicBezTo>
                    <a:pt x="8181" y="4036"/>
                    <a:pt x="7507" y="3880"/>
                    <a:pt x="6855" y="3728"/>
                  </a:cubicBezTo>
                  <a:cubicBezTo>
                    <a:pt x="6414" y="3627"/>
                    <a:pt x="5957" y="3522"/>
                    <a:pt x="5505" y="3429"/>
                  </a:cubicBezTo>
                  <a:cubicBezTo>
                    <a:pt x="5228" y="3370"/>
                    <a:pt x="4936" y="3317"/>
                    <a:pt x="4633" y="3260"/>
                  </a:cubicBezTo>
                  <a:cubicBezTo>
                    <a:pt x="3217" y="2999"/>
                    <a:pt x="1612" y="2703"/>
                    <a:pt x="813" y="1890"/>
                  </a:cubicBezTo>
                  <a:cubicBezTo>
                    <a:pt x="493" y="1564"/>
                    <a:pt x="187" y="1081"/>
                    <a:pt x="261" y="906"/>
                  </a:cubicBezTo>
                  <a:cubicBezTo>
                    <a:pt x="267" y="889"/>
                    <a:pt x="288" y="841"/>
                    <a:pt x="418" y="841"/>
                  </a:cubicBezTo>
                  <a:lnTo>
                    <a:pt x="745" y="841"/>
                  </a:lnTo>
                  <a:cubicBezTo>
                    <a:pt x="1239" y="841"/>
                    <a:pt x="2055" y="843"/>
                    <a:pt x="3026" y="855"/>
                  </a:cubicBezTo>
                  <a:cubicBezTo>
                    <a:pt x="3098" y="855"/>
                    <a:pt x="3171" y="857"/>
                    <a:pt x="3245" y="857"/>
                  </a:cubicBezTo>
                  <a:cubicBezTo>
                    <a:pt x="4857" y="876"/>
                    <a:pt x="6842" y="912"/>
                    <a:pt x="8469" y="979"/>
                  </a:cubicBezTo>
                  <a:cubicBezTo>
                    <a:pt x="8750" y="991"/>
                    <a:pt x="9042" y="997"/>
                    <a:pt x="9340" y="997"/>
                  </a:cubicBezTo>
                  <a:cubicBezTo>
                    <a:pt x="9593" y="997"/>
                    <a:pt x="9850" y="993"/>
                    <a:pt x="10111" y="986"/>
                  </a:cubicBezTo>
                  <a:cubicBezTo>
                    <a:pt x="10221" y="981"/>
                    <a:pt x="10332" y="977"/>
                    <a:pt x="10447" y="973"/>
                  </a:cubicBezTo>
                  <a:cubicBezTo>
                    <a:pt x="10579" y="969"/>
                    <a:pt x="10713" y="962"/>
                    <a:pt x="10847" y="957"/>
                  </a:cubicBezTo>
                  <a:cubicBezTo>
                    <a:pt x="11229" y="938"/>
                    <a:pt x="11611" y="914"/>
                    <a:pt x="11986" y="885"/>
                  </a:cubicBezTo>
                  <a:lnTo>
                    <a:pt x="11993" y="885"/>
                  </a:lnTo>
                  <a:cubicBezTo>
                    <a:pt x="14432" y="705"/>
                    <a:pt x="16613" y="360"/>
                    <a:pt x="16644" y="356"/>
                  </a:cubicBezTo>
                  <a:lnTo>
                    <a:pt x="18530" y="132"/>
                  </a:lnTo>
                  <a:cubicBezTo>
                    <a:pt x="18507" y="116"/>
                    <a:pt x="18483" y="101"/>
                    <a:pt x="18461" y="86"/>
                  </a:cubicBezTo>
                  <a:cubicBezTo>
                    <a:pt x="18434" y="71"/>
                    <a:pt x="18406" y="54"/>
                    <a:pt x="18380" y="38"/>
                  </a:cubicBezTo>
                  <a:cubicBezTo>
                    <a:pt x="18359" y="24"/>
                    <a:pt x="18338" y="11"/>
                    <a:pt x="18318"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2" name="Google Shape;1022;p38"/>
            <p:cNvSpPr/>
            <p:nvPr/>
          </p:nvSpPr>
          <p:spPr>
            <a:xfrm>
              <a:off x="2402550" y="1688650"/>
              <a:ext cx="70325" cy="18975"/>
            </a:xfrm>
            <a:custGeom>
              <a:avLst/>
              <a:gdLst/>
              <a:ahLst/>
              <a:cxnLst/>
              <a:rect l="l" t="t" r="r" b="b"/>
              <a:pathLst>
                <a:path w="2813" h="759" extrusionOk="0">
                  <a:moveTo>
                    <a:pt x="2728" y="1"/>
                  </a:moveTo>
                  <a:cubicBezTo>
                    <a:pt x="2707" y="1"/>
                    <a:pt x="2686" y="10"/>
                    <a:pt x="2671" y="27"/>
                  </a:cubicBezTo>
                  <a:cubicBezTo>
                    <a:pt x="2357" y="382"/>
                    <a:pt x="1887" y="598"/>
                    <a:pt x="1413" y="606"/>
                  </a:cubicBezTo>
                  <a:lnTo>
                    <a:pt x="1390" y="606"/>
                  </a:lnTo>
                  <a:cubicBezTo>
                    <a:pt x="924" y="606"/>
                    <a:pt x="458" y="404"/>
                    <a:pt x="140" y="64"/>
                  </a:cubicBezTo>
                  <a:cubicBezTo>
                    <a:pt x="125" y="48"/>
                    <a:pt x="104" y="39"/>
                    <a:pt x="84" y="39"/>
                  </a:cubicBezTo>
                  <a:cubicBezTo>
                    <a:pt x="65" y="39"/>
                    <a:pt x="47" y="46"/>
                    <a:pt x="32" y="60"/>
                  </a:cubicBezTo>
                  <a:cubicBezTo>
                    <a:pt x="1" y="89"/>
                    <a:pt x="0" y="138"/>
                    <a:pt x="29" y="168"/>
                  </a:cubicBezTo>
                  <a:cubicBezTo>
                    <a:pt x="375" y="539"/>
                    <a:pt x="882" y="759"/>
                    <a:pt x="1391" y="759"/>
                  </a:cubicBezTo>
                  <a:cubicBezTo>
                    <a:pt x="1399" y="759"/>
                    <a:pt x="1408" y="758"/>
                    <a:pt x="1415" y="758"/>
                  </a:cubicBezTo>
                  <a:cubicBezTo>
                    <a:pt x="1932" y="750"/>
                    <a:pt x="2444" y="515"/>
                    <a:pt x="2785" y="128"/>
                  </a:cubicBezTo>
                  <a:cubicBezTo>
                    <a:pt x="2813" y="96"/>
                    <a:pt x="2811" y="48"/>
                    <a:pt x="2779" y="20"/>
                  </a:cubicBezTo>
                  <a:cubicBezTo>
                    <a:pt x="2764" y="7"/>
                    <a:pt x="2746" y="1"/>
                    <a:pt x="2728"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3" name="Google Shape;1023;p38"/>
            <p:cNvSpPr/>
            <p:nvPr/>
          </p:nvSpPr>
          <p:spPr>
            <a:xfrm>
              <a:off x="2294075" y="1768800"/>
              <a:ext cx="295525" cy="143875"/>
            </a:xfrm>
            <a:custGeom>
              <a:avLst/>
              <a:gdLst/>
              <a:ahLst/>
              <a:cxnLst/>
              <a:rect l="l" t="t" r="r" b="b"/>
              <a:pathLst>
                <a:path w="11821" h="5755" extrusionOk="0">
                  <a:moveTo>
                    <a:pt x="11217" y="0"/>
                  </a:moveTo>
                  <a:cubicBezTo>
                    <a:pt x="11209" y="0"/>
                    <a:pt x="11200" y="1"/>
                    <a:pt x="11192" y="4"/>
                  </a:cubicBezTo>
                  <a:cubicBezTo>
                    <a:pt x="10078" y="361"/>
                    <a:pt x="295" y="3512"/>
                    <a:pt x="20" y="4143"/>
                  </a:cubicBezTo>
                  <a:cubicBezTo>
                    <a:pt x="1" y="4186"/>
                    <a:pt x="9" y="4221"/>
                    <a:pt x="20" y="4243"/>
                  </a:cubicBezTo>
                  <a:cubicBezTo>
                    <a:pt x="205" y="4635"/>
                    <a:pt x="732" y="5754"/>
                    <a:pt x="2328" y="5754"/>
                  </a:cubicBezTo>
                  <a:cubicBezTo>
                    <a:pt x="2491" y="5754"/>
                    <a:pt x="2667" y="5742"/>
                    <a:pt x="2854" y="5716"/>
                  </a:cubicBezTo>
                  <a:cubicBezTo>
                    <a:pt x="4737" y="5458"/>
                    <a:pt x="11689" y="3291"/>
                    <a:pt x="11759" y="3270"/>
                  </a:cubicBezTo>
                  <a:cubicBezTo>
                    <a:pt x="11799" y="3257"/>
                    <a:pt x="11821" y="3214"/>
                    <a:pt x="11808" y="3174"/>
                  </a:cubicBezTo>
                  <a:cubicBezTo>
                    <a:pt x="11798" y="3141"/>
                    <a:pt x="11768" y="3121"/>
                    <a:pt x="11736" y="3121"/>
                  </a:cubicBezTo>
                  <a:cubicBezTo>
                    <a:pt x="11729" y="3121"/>
                    <a:pt x="11721" y="3122"/>
                    <a:pt x="11713" y="3124"/>
                  </a:cubicBezTo>
                  <a:cubicBezTo>
                    <a:pt x="11643" y="3145"/>
                    <a:pt x="4704" y="5309"/>
                    <a:pt x="2834" y="5565"/>
                  </a:cubicBezTo>
                  <a:cubicBezTo>
                    <a:pt x="2656" y="5589"/>
                    <a:pt x="2489" y="5601"/>
                    <a:pt x="2334" y="5601"/>
                  </a:cubicBezTo>
                  <a:cubicBezTo>
                    <a:pt x="851" y="5601"/>
                    <a:pt x="345" y="4576"/>
                    <a:pt x="165" y="4193"/>
                  </a:cubicBezTo>
                  <a:cubicBezTo>
                    <a:pt x="435" y="3747"/>
                    <a:pt x="7080" y="1482"/>
                    <a:pt x="11239" y="149"/>
                  </a:cubicBezTo>
                  <a:cubicBezTo>
                    <a:pt x="11279" y="136"/>
                    <a:pt x="11301" y="93"/>
                    <a:pt x="11288" y="53"/>
                  </a:cubicBezTo>
                  <a:cubicBezTo>
                    <a:pt x="11278" y="21"/>
                    <a:pt x="11249" y="0"/>
                    <a:pt x="11217"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4" name="Google Shape;1024;p38"/>
            <p:cNvSpPr/>
            <p:nvPr/>
          </p:nvSpPr>
          <p:spPr>
            <a:xfrm>
              <a:off x="2308675" y="1831900"/>
              <a:ext cx="84775" cy="42825"/>
            </a:xfrm>
            <a:custGeom>
              <a:avLst/>
              <a:gdLst/>
              <a:ahLst/>
              <a:cxnLst/>
              <a:rect l="l" t="t" r="r" b="b"/>
              <a:pathLst>
                <a:path w="3391" h="1713" extrusionOk="0">
                  <a:moveTo>
                    <a:pt x="3305" y="1"/>
                  </a:moveTo>
                  <a:cubicBezTo>
                    <a:pt x="3272" y="1"/>
                    <a:pt x="3242" y="21"/>
                    <a:pt x="3232" y="53"/>
                  </a:cubicBezTo>
                  <a:cubicBezTo>
                    <a:pt x="3077" y="540"/>
                    <a:pt x="2739" y="972"/>
                    <a:pt x="2304" y="1240"/>
                  </a:cubicBezTo>
                  <a:cubicBezTo>
                    <a:pt x="1963" y="1450"/>
                    <a:pt x="1560" y="1560"/>
                    <a:pt x="1159" y="1560"/>
                  </a:cubicBezTo>
                  <a:cubicBezTo>
                    <a:pt x="1047" y="1560"/>
                    <a:pt x="935" y="1552"/>
                    <a:pt x="825" y="1534"/>
                  </a:cubicBezTo>
                  <a:cubicBezTo>
                    <a:pt x="581" y="1494"/>
                    <a:pt x="329" y="1433"/>
                    <a:pt x="136" y="1250"/>
                  </a:cubicBezTo>
                  <a:cubicBezTo>
                    <a:pt x="122" y="1236"/>
                    <a:pt x="103" y="1228"/>
                    <a:pt x="84" y="1228"/>
                  </a:cubicBezTo>
                  <a:cubicBezTo>
                    <a:pt x="64" y="1228"/>
                    <a:pt x="44" y="1236"/>
                    <a:pt x="29" y="1252"/>
                  </a:cubicBezTo>
                  <a:cubicBezTo>
                    <a:pt x="0" y="1283"/>
                    <a:pt x="1" y="1331"/>
                    <a:pt x="32" y="1361"/>
                  </a:cubicBezTo>
                  <a:cubicBezTo>
                    <a:pt x="255" y="1573"/>
                    <a:pt x="546" y="1643"/>
                    <a:pt x="801" y="1684"/>
                  </a:cubicBezTo>
                  <a:cubicBezTo>
                    <a:pt x="919" y="1703"/>
                    <a:pt x="1040" y="1713"/>
                    <a:pt x="1159" y="1713"/>
                  </a:cubicBezTo>
                  <a:cubicBezTo>
                    <a:pt x="1588" y="1713"/>
                    <a:pt x="2019" y="1594"/>
                    <a:pt x="2384" y="1370"/>
                  </a:cubicBezTo>
                  <a:cubicBezTo>
                    <a:pt x="2850" y="1084"/>
                    <a:pt x="3212" y="620"/>
                    <a:pt x="3378" y="99"/>
                  </a:cubicBezTo>
                  <a:cubicBezTo>
                    <a:pt x="3391" y="59"/>
                    <a:pt x="3369" y="17"/>
                    <a:pt x="3328" y="4"/>
                  </a:cubicBezTo>
                  <a:cubicBezTo>
                    <a:pt x="3321" y="2"/>
                    <a:pt x="3313" y="1"/>
                    <a:pt x="330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5" name="Google Shape;1025;p38"/>
            <p:cNvSpPr/>
            <p:nvPr/>
          </p:nvSpPr>
          <p:spPr>
            <a:xfrm>
              <a:off x="2565725" y="1827350"/>
              <a:ext cx="64500" cy="73600"/>
            </a:xfrm>
            <a:custGeom>
              <a:avLst/>
              <a:gdLst/>
              <a:ahLst/>
              <a:cxnLst/>
              <a:rect l="l" t="t" r="r" b="b"/>
              <a:pathLst>
                <a:path w="2580" h="2944" extrusionOk="0">
                  <a:moveTo>
                    <a:pt x="85" y="1"/>
                  </a:moveTo>
                  <a:cubicBezTo>
                    <a:pt x="65" y="1"/>
                    <a:pt x="45" y="9"/>
                    <a:pt x="30" y="25"/>
                  </a:cubicBezTo>
                  <a:cubicBezTo>
                    <a:pt x="1" y="55"/>
                    <a:pt x="3" y="104"/>
                    <a:pt x="33" y="132"/>
                  </a:cubicBezTo>
                  <a:cubicBezTo>
                    <a:pt x="919" y="977"/>
                    <a:pt x="1725" y="1912"/>
                    <a:pt x="2430" y="2911"/>
                  </a:cubicBezTo>
                  <a:cubicBezTo>
                    <a:pt x="2445" y="2932"/>
                    <a:pt x="2469" y="2944"/>
                    <a:pt x="2492" y="2944"/>
                  </a:cubicBezTo>
                  <a:cubicBezTo>
                    <a:pt x="2508" y="2944"/>
                    <a:pt x="2523" y="2939"/>
                    <a:pt x="2537" y="2930"/>
                  </a:cubicBezTo>
                  <a:cubicBezTo>
                    <a:pt x="2571" y="2906"/>
                    <a:pt x="2580" y="2857"/>
                    <a:pt x="2556" y="2824"/>
                  </a:cubicBezTo>
                  <a:cubicBezTo>
                    <a:pt x="1845" y="1816"/>
                    <a:pt x="1031" y="873"/>
                    <a:pt x="138" y="23"/>
                  </a:cubicBezTo>
                  <a:cubicBezTo>
                    <a:pt x="123" y="8"/>
                    <a:pt x="104" y="1"/>
                    <a:pt x="8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6" name="Google Shape;1026;p38"/>
            <p:cNvSpPr/>
            <p:nvPr/>
          </p:nvSpPr>
          <p:spPr>
            <a:xfrm>
              <a:off x="2391975" y="1868900"/>
              <a:ext cx="224975" cy="213525"/>
            </a:xfrm>
            <a:custGeom>
              <a:avLst/>
              <a:gdLst/>
              <a:ahLst/>
              <a:cxnLst/>
              <a:rect l="l" t="t" r="r" b="b"/>
              <a:pathLst>
                <a:path w="8999" h="8541" extrusionOk="0">
                  <a:moveTo>
                    <a:pt x="5012" y="0"/>
                  </a:moveTo>
                  <a:cubicBezTo>
                    <a:pt x="4987" y="0"/>
                    <a:pt x="4962" y="12"/>
                    <a:pt x="4948" y="35"/>
                  </a:cubicBezTo>
                  <a:cubicBezTo>
                    <a:pt x="3455" y="2345"/>
                    <a:pt x="1" y="7750"/>
                    <a:pt x="160" y="8044"/>
                  </a:cubicBezTo>
                  <a:cubicBezTo>
                    <a:pt x="233" y="8176"/>
                    <a:pt x="496" y="8321"/>
                    <a:pt x="848" y="8420"/>
                  </a:cubicBezTo>
                  <a:cubicBezTo>
                    <a:pt x="994" y="8461"/>
                    <a:pt x="1329" y="8541"/>
                    <a:pt x="1737" y="8541"/>
                  </a:cubicBezTo>
                  <a:cubicBezTo>
                    <a:pt x="2122" y="8541"/>
                    <a:pt x="2574" y="8470"/>
                    <a:pt x="2996" y="8229"/>
                  </a:cubicBezTo>
                  <a:cubicBezTo>
                    <a:pt x="4090" y="7603"/>
                    <a:pt x="8776" y="874"/>
                    <a:pt x="8974" y="588"/>
                  </a:cubicBezTo>
                  <a:cubicBezTo>
                    <a:pt x="8998" y="554"/>
                    <a:pt x="8990" y="506"/>
                    <a:pt x="8955" y="482"/>
                  </a:cubicBezTo>
                  <a:cubicBezTo>
                    <a:pt x="8942" y="473"/>
                    <a:pt x="8926" y="468"/>
                    <a:pt x="8911" y="468"/>
                  </a:cubicBezTo>
                  <a:cubicBezTo>
                    <a:pt x="8887" y="468"/>
                    <a:pt x="8864" y="480"/>
                    <a:pt x="8849" y="501"/>
                  </a:cubicBezTo>
                  <a:cubicBezTo>
                    <a:pt x="8801" y="571"/>
                    <a:pt x="3984" y="7488"/>
                    <a:pt x="2920" y="8096"/>
                  </a:cubicBezTo>
                  <a:cubicBezTo>
                    <a:pt x="2525" y="8322"/>
                    <a:pt x="2100" y="8388"/>
                    <a:pt x="1736" y="8388"/>
                  </a:cubicBezTo>
                  <a:cubicBezTo>
                    <a:pt x="1348" y="8388"/>
                    <a:pt x="1029" y="8313"/>
                    <a:pt x="889" y="8273"/>
                  </a:cubicBezTo>
                  <a:cubicBezTo>
                    <a:pt x="556" y="8178"/>
                    <a:pt x="338" y="8049"/>
                    <a:pt x="301" y="7988"/>
                  </a:cubicBezTo>
                  <a:cubicBezTo>
                    <a:pt x="298" y="7640"/>
                    <a:pt x="3155" y="3091"/>
                    <a:pt x="5075" y="118"/>
                  </a:cubicBezTo>
                  <a:cubicBezTo>
                    <a:pt x="5099" y="83"/>
                    <a:pt x="5088" y="35"/>
                    <a:pt x="5053" y="12"/>
                  </a:cubicBezTo>
                  <a:cubicBezTo>
                    <a:pt x="5040" y="4"/>
                    <a:pt x="5026" y="0"/>
                    <a:pt x="5012"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7" name="Google Shape;1027;p38"/>
            <p:cNvSpPr/>
            <p:nvPr/>
          </p:nvSpPr>
          <p:spPr>
            <a:xfrm>
              <a:off x="2404025" y="1984675"/>
              <a:ext cx="47975" cy="69075"/>
            </a:xfrm>
            <a:custGeom>
              <a:avLst/>
              <a:gdLst/>
              <a:ahLst/>
              <a:cxnLst/>
              <a:rect l="l" t="t" r="r" b="b"/>
              <a:pathLst>
                <a:path w="1919" h="2763" extrusionOk="0">
                  <a:moveTo>
                    <a:pt x="1638" y="0"/>
                  </a:moveTo>
                  <a:cubicBezTo>
                    <a:pt x="1627" y="0"/>
                    <a:pt x="1616" y="3"/>
                    <a:pt x="1605" y="8"/>
                  </a:cubicBezTo>
                  <a:cubicBezTo>
                    <a:pt x="1567" y="26"/>
                    <a:pt x="1550" y="71"/>
                    <a:pt x="1568" y="109"/>
                  </a:cubicBezTo>
                  <a:cubicBezTo>
                    <a:pt x="1731" y="453"/>
                    <a:pt x="1762" y="871"/>
                    <a:pt x="1652" y="1259"/>
                  </a:cubicBezTo>
                  <a:cubicBezTo>
                    <a:pt x="1548" y="1624"/>
                    <a:pt x="1319" y="1971"/>
                    <a:pt x="1007" y="2234"/>
                  </a:cubicBezTo>
                  <a:cubicBezTo>
                    <a:pt x="784" y="2423"/>
                    <a:pt x="519" y="2609"/>
                    <a:pt x="220" y="2609"/>
                  </a:cubicBezTo>
                  <a:cubicBezTo>
                    <a:pt x="180" y="2609"/>
                    <a:pt x="138" y="2606"/>
                    <a:pt x="97" y="2598"/>
                  </a:cubicBezTo>
                  <a:cubicBezTo>
                    <a:pt x="92" y="2598"/>
                    <a:pt x="87" y="2597"/>
                    <a:pt x="82" y="2597"/>
                  </a:cubicBezTo>
                  <a:cubicBezTo>
                    <a:pt x="44" y="2597"/>
                    <a:pt x="14" y="2624"/>
                    <a:pt x="8" y="2661"/>
                  </a:cubicBezTo>
                  <a:cubicBezTo>
                    <a:pt x="0" y="2702"/>
                    <a:pt x="29" y="2742"/>
                    <a:pt x="70" y="2750"/>
                  </a:cubicBezTo>
                  <a:cubicBezTo>
                    <a:pt x="121" y="2758"/>
                    <a:pt x="169" y="2762"/>
                    <a:pt x="218" y="2762"/>
                  </a:cubicBezTo>
                  <a:cubicBezTo>
                    <a:pt x="570" y="2762"/>
                    <a:pt x="874" y="2547"/>
                    <a:pt x="1107" y="2350"/>
                  </a:cubicBezTo>
                  <a:cubicBezTo>
                    <a:pt x="1441" y="2068"/>
                    <a:pt x="1687" y="1694"/>
                    <a:pt x="1799" y="1300"/>
                  </a:cubicBezTo>
                  <a:cubicBezTo>
                    <a:pt x="1918" y="878"/>
                    <a:pt x="1885" y="420"/>
                    <a:pt x="1707" y="45"/>
                  </a:cubicBezTo>
                  <a:cubicBezTo>
                    <a:pt x="1694" y="16"/>
                    <a:pt x="1667" y="0"/>
                    <a:pt x="1638"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8" name="Google Shape;1028;p38"/>
            <p:cNvSpPr/>
            <p:nvPr/>
          </p:nvSpPr>
          <p:spPr>
            <a:xfrm>
              <a:off x="2560750" y="1888200"/>
              <a:ext cx="116450" cy="245175"/>
            </a:xfrm>
            <a:custGeom>
              <a:avLst/>
              <a:gdLst/>
              <a:ahLst/>
              <a:cxnLst/>
              <a:rect l="l" t="t" r="r" b="b"/>
              <a:pathLst>
                <a:path w="4658" h="9807" extrusionOk="0">
                  <a:moveTo>
                    <a:pt x="4571" y="0"/>
                  </a:moveTo>
                  <a:cubicBezTo>
                    <a:pt x="4543" y="0"/>
                    <a:pt x="4515" y="16"/>
                    <a:pt x="4502" y="42"/>
                  </a:cubicBezTo>
                  <a:lnTo>
                    <a:pt x="2735" y="3613"/>
                  </a:lnTo>
                  <a:cubicBezTo>
                    <a:pt x="2727" y="3626"/>
                    <a:pt x="2725" y="3641"/>
                    <a:pt x="2726" y="3655"/>
                  </a:cubicBezTo>
                  <a:cubicBezTo>
                    <a:pt x="2727" y="3663"/>
                    <a:pt x="2814" y="4462"/>
                    <a:pt x="2916" y="6770"/>
                  </a:cubicBezTo>
                  <a:cubicBezTo>
                    <a:pt x="3022" y="9132"/>
                    <a:pt x="1307" y="9599"/>
                    <a:pt x="1082" y="9649"/>
                  </a:cubicBezTo>
                  <a:cubicBezTo>
                    <a:pt x="843" y="9312"/>
                    <a:pt x="390" y="5236"/>
                    <a:pt x="156" y="2703"/>
                  </a:cubicBezTo>
                  <a:cubicBezTo>
                    <a:pt x="152" y="2664"/>
                    <a:pt x="124" y="2635"/>
                    <a:pt x="81" y="2635"/>
                  </a:cubicBezTo>
                  <a:cubicBezTo>
                    <a:pt x="78" y="2635"/>
                    <a:pt x="76" y="2635"/>
                    <a:pt x="74" y="2635"/>
                  </a:cubicBezTo>
                  <a:cubicBezTo>
                    <a:pt x="32" y="2639"/>
                    <a:pt x="0" y="2676"/>
                    <a:pt x="4" y="2718"/>
                  </a:cubicBezTo>
                  <a:cubicBezTo>
                    <a:pt x="109" y="3849"/>
                    <a:pt x="647" y="9508"/>
                    <a:pt x="998" y="9783"/>
                  </a:cubicBezTo>
                  <a:cubicBezTo>
                    <a:pt x="1019" y="9798"/>
                    <a:pt x="1042" y="9807"/>
                    <a:pt x="1066" y="9807"/>
                  </a:cubicBezTo>
                  <a:cubicBezTo>
                    <a:pt x="1070" y="9807"/>
                    <a:pt x="1076" y="9807"/>
                    <a:pt x="1081" y="9806"/>
                  </a:cubicBezTo>
                  <a:cubicBezTo>
                    <a:pt x="1102" y="9803"/>
                    <a:pt x="3187" y="9411"/>
                    <a:pt x="3069" y="6764"/>
                  </a:cubicBezTo>
                  <a:cubicBezTo>
                    <a:pt x="2975" y="4659"/>
                    <a:pt x="2895" y="3804"/>
                    <a:pt x="2880" y="3661"/>
                  </a:cubicBezTo>
                  <a:lnTo>
                    <a:pt x="4638" y="111"/>
                  </a:lnTo>
                  <a:cubicBezTo>
                    <a:pt x="4658" y="73"/>
                    <a:pt x="4642" y="27"/>
                    <a:pt x="4604" y="8"/>
                  </a:cubicBezTo>
                  <a:cubicBezTo>
                    <a:pt x="4593" y="3"/>
                    <a:pt x="4582" y="0"/>
                    <a:pt x="4571"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9" name="Google Shape;1029;p38"/>
            <p:cNvSpPr/>
            <p:nvPr/>
          </p:nvSpPr>
          <p:spPr>
            <a:xfrm>
              <a:off x="2571750" y="2048050"/>
              <a:ext cx="24375" cy="66975"/>
            </a:xfrm>
            <a:custGeom>
              <a:avLst/>
              <a:gdLst/>
              <a:ahLst/>
              <a:cxnLst/>
              <a:rect l="l" t="t" r="r" b="b"/>
              <a:pathLst>
                <a:path w="975" h="2679" extrusionOk="0">
                  <a:moveTo>
                    <a:pt x="85" y="1"/>
                  </a:moveTo>
                  <a:cubicBezTo>
                    <a:pt x="66" y="1"/>
                    <a:pt x="46" y="8"/>
                    <a:pt x="31" y="22"/>
                  </a:cubicBezTo>
                  <a:cubicBezTo>
                    <a:pt x="2" y="52"/>
                    <a:pt x="1" y="100"/>
                    <a:pt x="30" y="130"/>
                  </a:cubicBezTo>
                  <a:cubicBezTo>
                    <a:pt x="399" y="505"/>
                    <a:pt x="629" y="899"/>
                    <a:pt x="714" y="1300"/>
                  </a:cubicBezTo>
                  <a:cubicBezTo>
                    <a:pt x="814" y="1771"/>
                    <a:pt x="695" y="2250"/>
                    <a:pt x="403" y="2549"/>
                  </a:cubicBezTo>
                  <a:cubicBezTo>
                    <a:pt x="374" y="2579"/>
                    <a:pt x="375" y="2628"/>
                    <a:pt x="404" y="2657"/>
                  </a:cubicBezTo>
                  <a:cubicBezTo>
                    <a:pt x="419" y="2671"/>
                    <a:pt x="439" y="2679"/>
                    <a:pt x="458" y="2679"/>
                  </a:cubicBezTo>
                  <a:cubicBezTo>
                    <a:pt x="478" y="2679"/>
                    <a:pt x="497" y="2671"/>
                    <a:pt x="513" y="2655"/>
                  </a:cubicBezTo>
                  <a:cubicBezTo>
                    <a:pt x="841" y="2319"/>
                    <a:pt x="975" y="1788"/>
                    <a:pt x="864" y="1268"/>
                  </a:cubicBezTo>
                  <a:cubicBezTo>
                    <a:pt x="772" y="838"/>
                    <a:pt x="529" y="420"/>
                    <a:pt x="140" y="23"/>
                  </a:cubicBezTo>
                  <a:cubicBezTo>
                    <a:pt x="125" y="8"/>
                    <a:pt x="105" y="1"/>
                    <a:pt x="8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0" name="Google Shape;1030;p38"/>
            <p:cNvSpPr/>
            <p:nvPr/>
          </p:nvSpPr>
          <p:spPr>
            <a:xfrm>
              <a:off x="2633825" y="1881250"/>
              <a:ext cx="68025" cy="149425"/>
            </a:xfrm>
            <a:custGeom>
              <a:avLst/>
              <a:gdLst/>
              <a:ahLst/>
              <a:cxnLst/>
              <a:rect l="l" t="t" r="r" b="b"/>
              <a:pathLst>
                <a:path w="2721" h="5977" extrusionOk="0">
                  <a:moveTo>
                    <a:pt x="1240" y="0"/>
                  </a:moveTo>
                  <a:cubicBezTo>
                    <a:pt x="1210" y="0"/>
                    <a:pt x="1182" y="18"/>
                    <a:pt x="1169" y="46"/>
                  </a:cubicBezTo>
                  <a:cubicBezTo>
                    <a:pt x="1152" y="85"/>
                    <a:pt x="1171" y="131"/>
                    <a:pt x="1209" y="147"/>
                  </a:cubicBezTo>
                  <a:cubicBezTo>
                    <a:pt x="1222" y="152"/>
                    <a:pt x="2445" y="679"/>
                    <a:pt x="2489" y="1278"/>
                  </a:cubicBezTo>
                  <a:cubicBezTo>
                    <a:pt x="2564" y="2279"/>
                    <a:pt x="50" y="5820"/>
                    <a:pt x="25" y="5855"/>
                  </a:cubicBezTo>
                  <a:cubicBezTo>
                    <a:pt x="1" y="5890"/>
                    <a:pt x="8" y="5938"/>
                    <a:pt x="43" y="5962"/>
                  </a:cubicBezTo>
                  <a:cubicBezTo>
                    <a:pt x="57" y="5972"/>
                    <a:pt x="71" y="5977"/>
                    <a:pt x="87" y="5977"/>
                  </a:cubicBezTo>
                  <a:cubicBezTo>
                    <a:pt x="112" y="5977"/>
                    <a:pt x="135" y="5965"/>
                    <a:pt x="150" y="5944"/>
                  </a:cubicBezTo>
                  <a:cubicBezTo>
                    <a:pt x="254" y="5797"/>
                    <a:pt x="2720" y="2322"/>
                    <a:pt x="2642" y="1267"/>
                  </a:cubicBezTo>
                  <a:cubicBezTo>
                    <a:pt x="2589" y="576"/>
                    <a:pt x="1324" y="29"/>
                    <a:pt x="1270" y="6"/>
                  </a:cubicBezTo>
                  <a:cubicBezTo>
                    <a:pt x="1260" y="2"/>
                    <a:pt x="1250" y="0"/>
                    <a:pt x="1240"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1" name="Google Shape;1031;p38"/>
            <p:cNvSpPr/>
            <p:nvPr/>
          </p:nvSpPr>
          <p:spPr>
            <a:xfrm>
              <a:off x="2359675" y="2161550"/>
              <a:ext cx="543850" cy="415550"/>
            </a:xfrm>
            <a:custGeom>
              <a:avLst/>
              <a:gdLst/>
              <a:ahLst/>
              <a:cxnLst/>
              <a:rect l="l" t="t" r="r" b="b"/>
              <a:pathLst>
                <a:path w="21754" h="16622" extrusionOk="0">
                  <a:moveTo>
                    <a:pt x="5539" y="1"/>
                  </a:moveTo>
                  <a:cubicBezTo>
                    <a:pt x="4370" y="1"/>
                    <a:pt x="3122" y="472"/>
                    <a:pt x="1884" y="1745"/>
                  </a:cubicBezTo>
                  <a:cubicBezTo>
                    <a:pt x="0" y="3683"/>
                    <a:pt x="535" y="6518"/>
                    <a:pt x="1614" y="8720"/>
                  </a:cubicBezTo>
                  <a:cubicBezTo>
                    <a:pt x="3500" y="12565"/>
                    <a:pt x="7226" y="14585"/>
                    <a:pt x="10808" y="16614"/>
                  </a:cubicBezTo>
                  <a:cubicBezTo>
                    <a:pt x="10808" y="16614"/>
                    <a:pt x="10813" y="16616"/>
                    <a:pt x="10813" y="16616"/>
                  </a:cubicBezTo>
                  <a:cubicBezTo>
                    <a:pt x="10823" y="16620"/>
                    <a:pt x="10834" y="16622"/>
                    <a:pt x="10847" y="16622"/>
                  </a:cubicBezTo>
                  <a:cubicBezTo>
                    <a:pt x="11145" y="16622"/>
                    <a:pt x="12459" y="15678"/>
                    <a:pt x="12706" y="15534"/>
                  </a:cubicBezTo>
                  <a:cubicBezTo>
                    <a:pt x="13386" y="15136"/>
                    <a:pt x="14061" y="14727"/>
                    <a:pt x="14719" y="14292"/>
                  </a:cubicBezTo>
                  <a:cubicBezTo>
                    <a:pt x="16573" y="13064"/>
                    <a:pt x="18332" y="11519"/>
                    <a:pt x="19537" y="9603"/>
                  </a:cubicBezTo>
                  <a:cubicBezTo>
                    <a:pt x="20797" y="7600"/>
                    <a:pt x="21753" y="4893"/>
                    <a:pt x="20499" y="2668"/>
                  </a:cubicBezTo>
                  <a:cubicBezTo>
                    <a:pt x="20309" y="2332"/>
                    <a:pt x="20073" y="2021"/>
                    <a:pt x="19804" y="1745"/>
                  </a:cubicBezTo>
                  <a:cubicBezTo>
                    <a:pt x="18566" y="472"/>
                    <a:pt x="17318" y="1"/>
                    <a:pt x="16150" y="1"/>
                  </a:cubicBezTo>
                  <a:cubicBezTo>
                    <a:pt x="13849" y="1"/>
                    <a:pt x="11854" y="1825"/>
                    <a:pt x="10844" y="2948"/>
                  </a:cubicBezTo>
                  <a:cubicBezTo>
                    <a:pt x="9834" y="1825"/>
                    <a:pt x="7839" y="1"/>
                    <a:pt x="553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2" name="Google Shape;1032;p38"/>
            <p:cNvSpPr/>
            <p:nvPr/>
          </p:nvSpPr>
          <p:spPr>
            <a:xfrm>
              <a:off x="2462150" y="2108800"/>
              <a:ext cx="357900" cy="383625"/>
            </a:xfrm>
            <a:custGeom>
              <a:avLst/>
              <a:gdLst/>
              <a:ahLst/>
              <a:cxnLst/>
              <a:rect l="l" t="t" r="r" b="b"/>
              <a:pathLst>
                <a:path w="14316" h="15345" extrusionOk="0">
                  <a:moveTo>
                    <a:pt x="6272" y="5609"/>
                  </a:moveTo>
                  <a:cubicBezTo>
                    <a:pt x="6799" y="5609"/>
                    <a:pt x="7327" y="5663"/>
                    <a:pt x="7844" y="5772"/>
                  </a:cubicBezTo>
                  <a:cubicBezTo>
                    <a:pt x="8136" y="5836"/>
                    <a:pt x="8467" y="5926"/>
                    <a:pt x="8805" y="6060"/>
                  </a:cubicBezTo>
                  <a:cubicBezTo>
                    <a:pt x="8767" y="6059"/>
                    <a:pt x="8729" y="6058"/>
                    <a:pt x="8691" y="6058"/>
                  </a:cubicBezTo>
                  <a:cubicBezTo>
                    <a:pt x="8267" y="6058"/>
                    <a:pt x="7822" y="6117"/>
                    <a:pt x="7364" y="6239"/>
                  </a:cubicBezTo>
                  <a:cubicBezTo>
                    <a:pt x="6842" y="6341"/>
                    <a:pt x="6335" y="6528"/>
                    <a:pt x="5872" y="6801"/>
                  </a:cubicBezTo>
                  <a:cubicBezTo>
                    <a:pt x="5768" y="6837"/>
                    <a:pt x="5663" y="6863"/>
                    <a:pt x="5562" y="6863"/>
                  </a:cubicBezTo>
                  <a:cubicBezTo>
                    <a:pt x="5501" y="6863"/>
                    <a:pt x="5442" y="6853"/>
                    <a:pt x="5384" y="6832"/>
                  </a:cubicBezTo>
                  <a:cubicBezTo>
                    <a:pt x="5211" y="6771"/>
                    <a:pt x="5132" y="6626"/>
                    <a:pt x="5093" y="6514"/>
                  </a:cubicBezTo>
                  <a:cubicBezTo>
                    <a:pt x="5020" y="6294"/>
                    <a:pt x="5055" y="6027"/>
                    <a:pt x="5180" y="5834"/>
                  </a:cubicBezTo>
                  <a:cubicBezTo>
                    <a:pt x="5217" y="5774"/>
                    <a:pt x="5262" y="5719"/>
                    <a:pt x="5310" y="5669"/>
                  </a:cubicBezTo>
                  <a:cubicBezTo>
                    <a:pt x="5629" y="5629"/>
                    <a:pt x="5950" y="5609"/>
                    <a:pt x="6272" y="5609"/>
                  </a:cubicBezTo>
                  <a:close/>
                  <a:moveTo>
                    <a:pt x="9699" y="6339"/>
                  </a:moveTo>
                  <a:lnTo>
                    <a:pt x="9699" y="6339"/>
                  </a:lnTo>
                  <a:cubicBezTo>
                    <a:pt x="10239" y="6481"/>
                    <a:pt x="10722" y="6740"/>
                    <a:pt x="11099" y="7091"/>
                  </a:cubicBezTo>
                  <a:cubicBezTo>
                    <a:pt x="11087" y="7082"/>
                    <a:pt x="11075" y="7072"/>
                    <a:pt x="11064" y="7065"/>
                  </a:cubicBezTo>
                  <a:cubicBezTo>
                    <a:pt x="10671" y="6749"/>
                    <a:pt x="10219" y="6516"/>
                    <a:pt x="9736" y="6363"/>
                  </a:cubicBezTo>
                  <a:cubicBezTo>
                    <a:pt x="9725" y="6356"/>
                    <a:pt x="9712" y="6347"/>
                    <a:pt x="9699" y="6339"/>
                  </a:cubicBezTo>
                  <a:close/>
                  <a:moveTo>
                    <a:pt x="6450" y="7111"/>
                  </a:moveTo>
                  <a:cubicBezTo>
                    <a:pt x="6868" y="7111"/>
                    <a:pt x="7243" y="7172"/>
                    <a:pt x="7578" y="7289"/>
                  </a:cubicBezTo>
                  <a:cubicBezTo>
                    <a:pt x="7498" y="7304"/>
                    <a:pt x="7420" y="7327"/>
                    <a:pt x="7341" y="7349"/>
                  </a:cubicBezTo>
                  <a:cubicBezTo>
                    <a:pt x="6822" y="7504"/>
                    <a:pt x="6386" y="7757"/>
                    <a:pt x="6074" y="8079"/>
                  </a:cubicBezTo>
                  <a:cubicBezTo>
                    <a:pt x="5877" y="7801"/>
                    <a:pt x="5645" y="7546"/>
                    <a:pt x="5374" y="7337"/>
                  </a:cubicBezTo>
                  <a:cubicBezTo>
                    <a:pt x="5429" y="7292"/>
                    <a:pt x="5484" y="7249"/>
                    <a:pt x="5541" y="7207"/>
                  </a:cubicBezTo>
                  <a:cubicBezTo>
                    <a:pt x="5834" y="7146"/>
                    <a:pt x="6131" y="7113"/>
                    <a:pt x="6429" y="7111"/>
                  </a:cubicBezTo>
                  <a:cubicBezTo>
                    <a:pt x="6436" y="7111"/>
                    <a:pt x="6443" y="7111"/>
                    <a:pt x="6450" y="7111"/>
                  </a:cubicBezTo>
                  <a:close/>
                  <a:moveTo>
                    <a:pt x="10180" y="6697"/>
                  </a:moveTo>
                  <a:lnTo>
                    <a:pt x="10180" y="6697"/>
                  </a:lnTo>
                  <a:cubicBezTo>
                    <a:pt x="10461" y="6828"/>
                    <a:pt x="10726" y="6988"/>
                    <a:pt x="10968" y="7182"/>
                  </a:cubicBezTo>
                  <a:cubicBezTo>
                    <a:pt x="11073" y="7265"/>
                    <a:pt x="11170" y="7353"/>
                    <a:pt x="11262" y="7445"/>
                  </a:cubicBezTo>
                  <a:cubicBezTo>
                    <a:pt x="11201" y="7601"/>
                    <a:pt x="11148" y="7777"/>
                    <a:pt x="11107" y="7968"/>
                  </a:cubicBezTo>
                  <a:cubicBezTo>
                    <a:pt x="11099" y="8007"/>
                    <a:pt x="11091" y="8046"/>
                    <a:pt x="11082" y="8084"/>
                  </a:cubicBezTo>
                  <a:cubicBezTo>
                    <a:pt x="11005" y="7738"/>
                    <a:pt x="10822" y="7390"/>
                    <a:pt x="10542" y="7063"/>
                  </a:cubicBezTo>
                  <a:cubicBezTo>
                    <a:pt x="10433" y="6934"/>
                    <a:pt x="10313" y="6813"/>
                    <a:pt x="10180" y="6697"/>
                  </a:cubicBezTo>
                  <a:close/>
                  <a:moveTo>
                    <a:pt x="6058" y="8329"/>
                  </a:moveTo>
                  <a:cubicBezTo>
                    <a:pt x="6186" y="8528"/>
                    <a:pt x="6298" y="8736"/>
                    <a:pt x="6396" y="8946"/>
                  </a:cubicBezTo>
                  <a:cubicBezTo>
                    <a:pt x="6315" y="8934"/>
                    <a:pt x="6232" y="8928"/>
                    <a:pt x="6149" y="8928"/>
                  </a:cubicBezTo>
                  <a:cubicBezTo>
                    <a:pt x="6010" y="8928"/>
                    <a:pt x="5870" y="8945"/>
                    <a:pt x="5734" y="8979"/>
                  </a:cubicBezTo>
                  <a:cubicBezTo>
                    <a:pt x="5771" y="8834"/>
                    <a:pt x="5824" y="8698"/>
                    <a:pt x="5896" y="8571"/>
                  </a:cubicBezTo>
                  <a:cubicBezTo>
                    <a:pt x="5942" y="8486"/>
                    <a:pt x="5997" y="8406"/>
                    <a:pt x="6058" y="8329"/>
                  </a:cubicBezTo>
                  <a:close/>
                  <a:moveTo>
                    <a:pt x="8315" y="6299"/>
                  </a:moveTo>
                  <a:cubicBezTo>
                    <a:pt x="8778" y="6299"/>
                    <a:pt x="9237" y="6367"/>
                    <a:pt x="9670" y="6502"/>
                  </a:cubicBezTo>
                  <a:cubicBezTo>
                    <a:pt x="9944" y="6681"/>
                    <a:pt x="10203" y="6899"/>
                    <a:pt x="10427" y="7162"/>
                  </a:cubicBezTo>
                  <a:cubicBezTo>
                    <a:pt x="10651" y="7427"/>
                    <a:pt x="10928" y="7842"/>
                    <a:pt x="10965" y="8335"/>
                  </a:cubicBezTo>
                  <a:cubicBezTo>
                    <a:pt x="10999" y="8785"/>
                    <a:pt x="10825" y="9282"/>
                    <a:pt x="10480" y="9708"/>
                  </a:cubicBezTo>
                  <a:cubicBezTo>
                    <a:pt x="10513" y="8836"/>
                    <a:pt x="10152" y="7891"/>
                    <a:pt x="9341" y="7460"/>
                  </a:cubicBezTo>
                  <a:cubicBezTo>
                    <a:pt x="9027" y="7292"/>
                    <a:pt x="8660" y="7208"/>
                    <a:pt x="8264" y="7208"/>
                  </a:cubicBezTo>
                  <a:cubicBezTo>
                    <a:pt x="8131" y="7208"/>
                    <a:pt x="7997" y="7219"/>
                    <a:pt x="7861" y="7237"/>
                  </a:cubicBezTo>
                  <a:cubicBezTo>
                    <a:pt x="7463" y="7057"/>
                    <a:pt x="6992" y="6958"/>
                    <a:pt x="6477" y="6958"/>
                  </a:cubicBezTo>
                  <a:cubicBezTo>
                    <a:pt x="6461" y="6958"/>
                    <a:pt x="6445" y="6958"/>
                    <a:pt x="6429" y="6958"/>
                  </a:cubicBezTo>
                  <a:cubicBezTo>
                    <a:pt x="6232" y="6960"/>
                    <a:pt x="6034" y="6975"/>
                    <a:pt x="5836" y="7001"/>
                  </a:cubicBezTo>
                  <a:cubicBezTo>
                    <a:pt x="5869" y="6980"/>
                    <a:pt x="5903" y="6960"/>
                    <a:pt x="5936" y="6940"/>
                  </a:cubicBezTo>
                  <a:cubicBezTo>
                    <a:pt x="6042" y="6901"/>
                    <a:pt x="6146" y="6854"/>
                    <a:pt x="6245" y="6808"/>
                  </a:cubicBezTo>
                  <a:cubicBezTo>
                    <a:pt x="6643" y="6626"/>
                    <a:pt x="7029" y="6483"/>
                    <a:pt x="7407" y="6386"/>
                  </a:cubicBezTo>
                  <a:cubicBezTo>
                    <a:pt x="7707" y="6328"/>
                    <a:pt x="8012" y="6299"/>
                    <a:pt x="8315" y="6299"/>
                  </a:cubicBezTo>
                  <a:close/>
                  <a:moveTo>
                    <a:pt x="10810" y="9506"/>
                  </a:moveTo>
                  <a:lnTo>
                    <a:pt x="10810" y="9506"/>
                  </a:lnTo>
                  <a:cubicBezTo>
                    <a:pt x="10777" y="9634"/>
                    <a:pt x="10741" y="9761"/>
                    <a:pt x="10698" y="9882"/>
                  </a:cubicBezTo>
                  <a:cubicBezTo>
                    <a:pt x="10649" y="9875"/>
                    <a:pt x="10601" y="9869"/>
                    <a:pt x="10549" y="9862"/>
                  </a:cubicBezTo>
                  <a:cubicBezTo>
                    <a:pt x="10553" y="9858"/>
                    <a:pt x="10557" y="9856"/>
                    <a:pt x="10559" y="9852"/>
                  </a:cubicBezTo>
                  <a:cubicBezTo>
                    <a:pt x="10656" y="9740"/>
                    <a:pt x="10737" y="9624"/>
                    <a:pt x="10810" y="9506"/>
                  </a:cubicBezTo>
                  <a:close/>
                  <a:moveTo>
                    <a:pt x="8265" y="7361"/>
                  </a:moveTo>
                  <a:cubicBezTo>
                    <a:pt x="8636" y="7361"/>
                    <a:pt x="8978" y="7440"/>
                    <a:pt x="9270" y="7594"/>
                  </a:cubicBezTo>
                  <a:cubicBezTo>
                    <a:pt x="10070" y="8020"/>
                    <a:pt x="10399" y="8989"/>
                    <a:pt x="10320" y="9847"/>
                  </a:cubicBezTo>
                  <a:cubicBezTo>
                    <a:pt x="10288" y="9846"/>
                    <a:pt x="10256" y="9845"/>
                    <a:pt x="10225" y="9845"/>
                  </a:cubicBezTo>
                  <a:cubicBezTo>
                    <a:pt x="9912" y="9845"/>
                    <a:pt x="9590" y="9892"/>
                    <a:pt x="9272" y="9991"/>
                  </a:cubicBezTo>
                  <a:cubicBezTo>
                    <a:pt x="9272" y="9963"/>
                    <a:pt x="9275" y="9934"/>
                    <a:pt x="9277" y="9904"/>
                  </a:cubicBezTo>
                  <a:cubicBezTo>
                    <a:pt x="9295" y="9375"/>
                    <a:pt x="9227" y="8386"/>
                    <a:pt x="8550" y="7706"/>
                  </a:cubicBezTo>
                  <a:cubicBezTo>
                    <a:pt x="8421" y="7575"/>
                    <a:pt x="8274" y="7463"/>
                    <a:pt x="8111" y="7366"/>
                  </a:cubicBezTo>
                  <a:cubicBezTo>
                    <a:pt x="8163" y="7363"/>
                    <a:pt x="8214" y="7361"/>
                    <a:pt x="8265" y="7361"/>
                  </a:cubicBezTo>
                  <a:close/>
                  <a:moveTo>
                    <a:pt x="5084" y="5702"/>
                  </a:moveTo>
                  <a:lnTo>
                    <a:pt x="5084" y="5702"/>
                  </a:lnTo>
                  <a:cubicBezTo>
                    <a:pt x="5073" y="5717"/>
                    <a:pt x="5062" y="5734"/>
                    <a:pt x="5052" y="5750"/>
                  </a:cubicBezTo>
                  <a:cubicBezTo>
                    <a:pt x="4901" y="5980"/>
                    <a:pt x="4860" y="6301"/>
                    <a:pt x="4948" y="6563"/>
                  </a:cubicBezTo>
                  <a:cubicBezTo>
                    <a:pt x="5015" y="6764"/>
                    <a:pt x="5152" y="6911"/>
                    <a:pt x="5331" y="6977"/>
                  </a:cubicBezTo>
                  <a:cubicBezTo>
                    <a:pt x="5402" y="7001"/>
                    <a:pt x="5470" y="7013"/>
                    <a:pt x="5541" y="7015"/>
                  </a:cubicBezTo>
                  <a:cubicBezTo>
                    <a:pt x="5518" y="7032"/>
                    <a:pt x="5496" y="7048"/>
                    <a:pt x="5476" y="7063"/>
                  </a:cubicBezTo>
                  <a:cubicBezTo>
                    <a:pt x="5351" y="7090"/>
                    <a:pt x="5229" y="7121"/>
                    <a:pt x="5108" y="7155"/>
                  </a:cubicBezTo>
                  <a:cubicBezTo>
                    <a:pt x="4967" y="7072"/>
                    <a:pt x="4816" y="7001"/>
                    <a:pt x="4655" y="6942"/>
                  </a:cubicBezTo>
                  <a:cubicBezTo>
                    <a:pt x="4377" y="6843"/>
                    <a:pt x="4096" y="6798"/>
                    <a:pt x="3817" y="6798"/>
                  </a:cubicBezTo>
                  <a:cubicBezTo>
                    <a:pt x="2889" y="6798"/>
                    <a:pt x="1989" y="7298"/>
                    <a:pt x="1333" y="7987"/>
                  </a:cubicBezTo>
                  <a:cubicBezTo>
                    <a:pt x="1145" y="8185"/>
                    <a:pt x="978" y="8398"/>
                    <a:pt x="836" y="8620"/>
                  </a:cubicBezTo>
                  <a:cubicBezTo>
                    <a:pt x="495" y="9149"/>
                    <a:pt x="271" y="9711"/>
                    <a:pt x="174" y="10271"/>
                  </a:cubicBezTo>
                  <a:cubicBezTo>
                    <a:pt x="168" y="10146"/>
                    <a:pt x="170" y="10021"/>
                    <a:pt x="181" y="9895"/>
                  </a:cubicBezTo>
                  <a:cubicBezTo>
                    <a:pt x="245" y="9063"/>
                    <a:pt x="624" y="8335"/>
                    <a:pt x="1147" y="7739"/>
                  </a:cubicBezTo>
                  <a:cubicBezTo>
                    <a:pt x="1679" y="7127"/>
                    <a:pt x="2359" y="6655"/>
                    <a:pt x="3007" y="6345"/>
                  </a:cubicBezTo>
                  <a:cubicBezTo>
                    <a:pt x="3665" y="6031"/>
                    <a:pt x="4368" y="5816"/>
                    <a:pt x="5084" y="5702"/>
                  </a:cubicBezTo>
                  <a:close/>
                  <a:moveTo>
                    <a:pt x="11380" y="7567"/>
                  </a:moveTo>
                  <a:cubicBezTo>
                    <a:pt x="11537" y="7742"/>
                    <a:pt x="11677" y="7930"/>
                    <a:pt x="11800" y="8130"/>
                  </a:cubicBezTo>
                  <a:cubicBezTo>
                    <a:pt x="12040" y="8738"/>
                    <a:pt x="12089" y="9439"/>
                    <a:pt x="11916" y="10109"/>
                  </a:cubicBezTo>
                  <a:cubicBezTo>
                    <a:pt x="11892" y="10207"/>
                    <a:pt x="11863" y="10302"/>
                    <a:pt x="11828" y="10398"/>
                  </a:cubicBezTo>
                  <a:cubicBezTo>
                    <a:pt x="11673" y="10266"/>
                    <a:pt x="11499" y="10154"/>
                    <a:pt x="11306" y="10068"/>
                  </a:cubicBezTo>
                  <a:cubicBezTo>
                    <a:pt x="11163" y="10001"/>
                    <a:pt x="11007" y="9950"/>
                    <a:pt x="10849" y="9913"/>
                  </a:cubicBezTo>
                  <a:cubicBezTo>
                    <a:pt x="10987" y="9508"/>
                    <a:pt x="11060" y="9080"/>
                    <a:pt x="11134" y="8659"/>
                  </a:cubicBezTo>
                  <a:cubicBezTo>
                    <a:pt x="11170" y="8441"/>
                    <a:pt x="11209" y="8217"/>
                    <a:pt x="11256" y="8001"/>
                  </a:cubicBezTo>
                  <a:cubicBezTo>
                    <a:pt x="11286" y="7862"/>
                    <a:pt x="11325" y="7713"/>
                    <a:pt x="11380" y="7567"/>
                  </a:cubicBezTo>
                  <a:close/>
                  <a:moveTo>
                    <a:pt x="10211" y="9997"/>
                  </a:moveTo>
                  <a:lnTo>
                    <a:pt x="10211" y="9997"/>
                  </a:lnTo>
                  <a:cubicBezTo>
                    <a:pt x="9925" y="10264"/>
                    <a:pt x="9576" y="10484"/>
                    <a:pt x="9176" y="10655"/>
                  </a:cubicBezTo>
                  <a:cubicBezTo>
                    <a:pt x="9213" y="10494"/>
                    <a:pt x="9242" y="10327"/>
                    <a:pt x="9258" y="10156"/>
                  </a:cubicBezTo>
                  <a:cubicBezTo>
                    <a:pt x="9578" y="10051"/>
                    <a:pt x="9899" y="9999"/>
                    <a:pt x="10211" y="9997"/>
                  </a:cubicBezTo>
                  <a:close/>
                  <a:moveTo>
                    <a:pt x="10454" y="10007"/>
                  </a:moveTo>
                  <a:cubicBezTo>
                    <a:pt x="10516" y="10011"/>
                    <a:pt x="10579" y="10020"/>
                    <a:pt x="10643" y="10029"/>
                  </a:cubicBezTo>
                  <a:cubicBezTo>
                    <a:pt x="10573" y="10200"/>
                    <a:pt x="10492" y="10365"/>
                    <a:pt x="10392" y="10521"/>
                  </a:cubicBezTo>
                  <a:cubicBezTo>
                    <a:pt x="10349" y="10585"/>
                    <a:pt x="10303" y="10648"/>
                    <a:pt x="10254" y="10710"/>
                  </a:cubicBezTo>
                  <a:cubicBezTo>
                    <a:pt x="10300" y="10596"/>
                    <a:pt x="10344" y="10479"/>
                    <a:pt x="10376" y="10361"/>
                  </a:cubicBezTo>
                  <a:cubicBezTo>
                    <a:pt x="10410" y="10247"/>
                    <a:pt x="10435" y="10130"/>
                    <a:pt x="10454" y="10007"/>
                  </a:cubicBezTo>
                  <a:close/>
                  <a:moveTo>
                    <a:pt x="5255" y="7441"/>
                  </a:moveTo>
                  <a:cubicBezTo>
                    <a:pt x="5534" y="7649"/>
                    <a:pt x="5771" y="7910"/>
                    <a:pt x="5969" y="8196"/>
                  </a:cubicBezTo>
                  <a:cubicBezTo>
                    <a:pt x="5889" y="8290"/>
                    <a:pt x="5820" y="8392"/>
                    <a:pt x="5762" y="8496"/>
                  </a:cubicBezTo>
                  <a:cubicBezTo>
                    <a:pt x="5670" y="8663"/>
                    <a:pt x="5604" y="8842"/>
                    <a:pt x="5564" y="9028"/>
                  </a:cubicBezTo>
                  <a:cubicBezTo>
                    <a:pt x="5160" y="9166"/>
                    <a:pt x="4802" y="9443"/>
                    <a:pt x="4588" y="9816"/>
                  </a:cubicBezTo>
                  <a:cubicBezTo>
                    <a:pt x="4401" y="10139"/>
                    <a:pt x="4331" y="10523"/>
                    <a:pt x="4372" y="10894"/>
                  </a:cubicBezTo>
                  <a:cubicBezTo>
                    <a:pt x="4201" y="10518"/>
                    <a:pt x="4111" y="10123"/>
                    <a:pt x="4113" y="9741"/>
                  </a:cubicBezTo>
                  <a:cubicBezTo>
                    <a:pt x="4117" y="8922"/>
                    <a:pt x="4537" y="8088"/>
                    <a:pt x="5255" y="7441"/>
                  </a:cubicBezTo>
                  <a:close/>
                  <a:moveTo>
                    <a:pt x="9099" y="10211"/>
                  </a:moveTo>
                  <a:lnTo>
                    <a:pt x="9099" y="10211"/>
                  </a:lnTo>
                  <a:cubicBezTo>
                    <a:pt x="9077" y="10390"/>
                    <a:pt x="9044" y="10561"/>
                    <a:pt x="9001" y="10723"/>
                  </a:cubicBezTo>
                  <a:cubicBezTo>
                    <a:pt x="8608" y="10872"/>
                    <a:pt x="8170" y="10975"/>
                    <a:pt x="7698" y="11024"/>
                  </a:cubicBezTo>
                  <a:cubicBezTo>
                    <a:pt x="8118" y="10723"/>
                    <a:pt x="8555" y="10431"/>
                    <a:pt x="9027" y="10240"/>
                  </a:cubicBezTo>
                  <a:cubicBezTo>
                    <a:pt x="9053" y="10229"/>
                    <a:pt x="9075" y="10221"/>
                    <a:pt x="9099" y="10211"/>
                  </a:cubicBezTo>
                  <a:close/>
                  <a:moveTo>
                    <a:pt x="12138" y="8820"/>
                  </a:moveTo>
                  <a:lnTo>
                    <a:pt x="12138" y="8820"/>
                  </a:lnTo>
                  <a:cubicBezTo>
                    <a:pt x="12147" y="8848"/>
                    <a:pt x="12158" y="8877"/>
                    <a:pt x="12169" y="8907"/>
                  </a:cubicBezTo>
                  <a:cubicBezTo>
                    <a:pt x="12358" y="9445"/>
                    <a:pt x="12437" y="10020"/>
                    <a:pt x="12397" y="10578"/>
                  </a:cubicBezTo>
                  <a:cubicBezTo>
                    <a:pt x="12386" y="10730"/>
                    <a:pt x="12366" y="10881"/>
                    <a:pt x="12338" y="11030"/>
                  </a:cubicBezTo>
                  <a:cubicBezTo>
                    <a:pt x="12237" y="10840"/>
                    <a:pt x="12107" y="10665"/>
                    <a:pt x="11950" y="10510"/>
                  </a:cubicBezTo>
                  <a:cubicBezTo>
                    <a:pt x="11995" y="10390"/>
                    <a:pt x="12034" y="10270"/>
                    <a:pt x="12064" y="10146"/>
                  </a:cubicBezTo>
                  <a:cubicBezTo>
                    <a:pt x="12072" y="10111"/>
                    <a:pt x="12081" y="10075"/>
                    <a:pt x="12089" y="10040"/>
                  </a:cubicBezTo>
                  <a:cubicBezTo>
                    <a:pt x="12171" y="9677"/>
                    <a:pt x="12191" y="9309"/>
                    <a:pt x="12154" y="8951"/>
                  </a:cubicBezTo>
                  <a:cubicBezTo>
                    <a:pt x="12150" y="8907"/>
                    <a:pt x="12144" y="8863"/>
                    <a:pt x="12138" y="8820"/>
                  </a:cubicBezTo>
                  <a:close/>
                  <a:moveTo>
                    <a:pt x="5534" y="9201"/>
                  </a:moveTo>
                  <a:lnTo>
                    <a:pt x="5534" y="9201"/>
                  </a:lnTo>
                  <a:cubicBezTo>
                    <a:pt x="5468" y="9740"/>
                    <a:pt x="5612" y="10319"/>
                    <a:pt x="5957" y="10783"/>
                  </a:cubicBezTo>
                  <a:cubicBezTo>
                    <a:pt x="6026" y="10877"/>
                    <a:pt x="6103" y="10966"/>
                    <a:pt x="6186" y="11050"/>
                  </a:cubicBezTo>
                  <a:cubicBezTo>
                    <a:pt x="5911" y="11035"/>
                    <a:pt x="5637" y="11017"/>
                    <a:pt x="5365" y="11001"/>
                  </a:cubicBezTo>
                  <a:cubicBezTo>
                    <a:pt x="5093" y="10982"/>
                    <a:pt x="4812" y="10962"/>
                    <a:pt x="4533" y="10950"/>
                  </a:cubicBezTo>
                  <a:cubicBezTo>
                    <a:pt x="4478" y="10589"/>
                    <a:pt x="4537" y="10211"/>
                    <a:pt x="4720" y="9891"/>
                  </a:cubicBezTo>
                  <a:cubicBezTo>
                    <a:pt x="4903" y="9575"/>
                    <a:pt x="5197" y="9335"/>
                    <a:pt x="5534" y="9201"/>
                  </a:cubicBezTo>
                  <a:close/>
                  <a:moveTo>
                    <a:pt x="7839" y="7394"/>
                  </a:moveTo>
                  <a:cubicBezTo>
                    <a:pt x="8070" y="7504"/>
                    <a:pt x="8274" y="7645"/>
                    <a:pt x="8441" y="7814"/>
                  </a:cubicBezTo>
                  <a:cubicBezTo>
                    <a:pt x="9079" y="8453"/>
                    <a:pt x="9141" y="9394"/>
                    <a:pt x="9123" y="9899"/>
                  </a:cubicBezTo>
                  <a:cubicBezTo>
                    <a:pt x="9121" y="9946"/>
                    <a:pt x="9117" y="9994"/>
                    <a:pt x="9115" y="10044"/>
                  </a:cubicBezTo>
                  <a:cubicBezTo>
                    <a:pt x="9066" y="10060"/>
                    <a:pt x="9018" y="10078"/>
                    <a:pt x="8970" y="10099"/>
                  </a:cubicBezTo>
                  <a:cubicBezTo>
                    <a:pt x="8403" y="10329"/>
                    <a:pt x="7894" y="10693"/>
                    <a:pt x="7402" y="11048"/>
                  </a:cubicBezTo>
                  <a:cubicBezTo>
                    <a:pt x="7358" y="11052"/>
                    <a:pt x="7310" y="11054"/>
                    <a:pt x="7266" y="11056"/>
                  </a:cubicBezTo>
                  <a:cubicBezTo>
                    <a:pt x="7178" y="10802"/>
                    <a:pt x="7105" y="10545"/>
                    <a:pt x="7031" y="10292"/>
                  </a:cubicBezTo>
                  <a:cubicBezTo>
                    <a:pt x="6972" y="10088"/>
                    <a:pt x="6913" y="9887"/>
                    <a:pt x="6849" y="9685"/>
                  </a:cubicBezTo>
                  <a:cubicBezTo>
                    <a:pt x="6698" y="9217"/>
                    <a:pt x="6476" y="8685"/>
                    <a:pt x="6162" y="8209"/>
                  </a:cubicBezTo>
                  <a:cubicBezTo>
                    <a:pt x="6458" y="7893"/>
                    <a:pt x="6877" y="7647"/>
                    <a:pt x="7384" y="7496"/>
                  </a:cubicBezTo>
                  <a:cubicBezTo>
                    <a:pt x="7536" y="7451"/>
                    <a:pt x="7690" y="7416"/>
                    <a:pt x="7839" y="7394"/>
                  </a:cubicBezTo>
                  <a:close/>
                  <a:moveTo>
                    <a:pt x="6143" y="9081"/>
                  </a:moveTo>
                  <a:cubicBezTo>
                    <a:pt x="6245" y="9081"/>
                    <a:pt x="6348" y="9091"/>
                    <a:pt x="6449" y="9111"/>
                  </a:cubicBezTo>
                  <a:cubicBezTo>
                    <a:pt x="6452" y="9112"/>
                    <a:pt x="6456" y="9113"/>
                    <a:pt x="6460" y="9113"/>
                  </a:cubicBezTo>
                  <a:cubicBezTo>
                    <a:pt x="6463" y="9113"/>
                    <a:pt x="6467" y="9112"/>
                    <a:pt x="6471" y="9111"/>
                  </a:cubicBezTo>
                  <a:cubicBezTo>
                    <a:pt x="6561" y="9325"/>
                    <a:pt x="6638" y="9535"/>
                    <a:pt x="6704" y="9732"/>
                  </a:cubicBezTo>
                  <a:cubicBezTo>
                    <a:pt x="6767" y="9932"/>
                    <a:pt x="6825" y="10133"/>
                    <a:pt x="6885" y="10335"/>
                  </a:cubicBezTo>
                  <a:cubicBezTo>
                    <a:pt x="6954" y="10576"/>
                    <a:pt x="7025" y="10820"/>
                    <a:pt x="7108" y="11062"/>
                  </a:cubicBezTo>
                  <a:cubicBezTo>
                    <a:pt x="7017" y="11064"/>
                    <a:pt x="6927" y="11065"/>
                    <a:pt x="6837" y="11065"/>
                  </a:cubicBezTo>
                  <a:cubicBezTo>
                    <a:pt x="6699" y="11065"/>
                    <a:pt x="6560" y="11062"/>
                    <a:pt x="6421" y="11057"/>
                  </a:cubicBezTo>
                  <a:cubicBezTo>
                    <a:pt x="6292" y="10947"/>
                    <a:pt x="6178" y="10826"/>
                    <a:pt x="6078" y="10691"/>
                  </a:cubicBezTo>
                  <a:cubicBezTo>
                    <a:pt x="5749" y="10245"/>
                    <a:pt x="5616" y="9667"/>
                    <a:pt x="5700" y="9143"/>
                  </a:cubicBezTo>
                  <a:cubicBezTo>
                    <a:pt x="5844" y="9102"/>
                    <a:pt x="5993" y="9081"/>
                    <a:pt x="6143" y="9081"/>
                  </a:cubicBezTo>
                  <a:close/>
                  <a:moveTo>
                    <a:pt x="5086" y="7322"/>
                  </a:moveTo>
                  <a:cubicBezTo>
                    <a:pt x="5101" y="7331"/>
                    <a:pt x="5115" y="7341"/>
                    <a:pt x="5130" y="7349"/>
                  </a:cubicBezTo>
                  <a:cubicBezTo>
                    <a:pt x="4394" y="8023"/>
                    <a:pt x="3964" y="8887"/>
                    <a:pt x="3960" y="9740"/>
                  </a:cubicBezTo>
                  <a:cubicBezTo>
                    <a:pt x="3958" y="10139"/>
                    <a:pt x="4050" y="10549"/>
                    <a:pt x="4225" y="10940"/>
                  </a:cubicBezTo>
                  <a:cubicBezTo>
                    <a:pt x="4152" y="10938"/>
                    <a:pt x="4078" y="10937"/>
                    <a:pt x="4004" y="10937"/>
                  </a:cubicBezTo>
                  <a:cubicBezTo>
                    <a:pt x="3605" y="10937"/>
                    <a:pt x="3197" y="10972"/>
                    <a:pt x="2816" y="11109"/>
                  </a:cubicBezTo>
                  <a:cubicBezTo>
                    <a:pt x="2796" y="11118"/>
                    <a:pt x="2773" y="11125"/>
                    <a:pt x="2752" y="11133"/>
                  </a:cubicBezTo>
                  <a:cubicBezTo>
                    <a:pt x="2726" y="11144"/>
                    <a:pt x="2697" y="11156"/>
                    <a:pt x="2671" y="11168"/>
                  </a:cubicBezTo>
                  <a:cubicBezTo>
                    <a:pt x="2478" y="10844"/>
                    <a:pt x="2372" y="10477"/>
                    <a:pt x="2381" y="10113"/>
                  </a:cubicBezTo>
                  <a:cubicBezTo>
                    <a:pt x="2384" y="10011"/>
                    <a:pt x="2396" y="9911"/>
                    <a:pt x="2414" y="9816"/>
                  </a:cubicBezTo>
                  <a:cubicBezTo>
                    <a:pt x="2550" y="9076"/>
                    <a:pt x="3097" y="8514"/>
                    <a:pt x="3433" y="8227"/>
                  </a:cubicBezTo>
                  <a:cubicBezTo>
                    <a:pt x="3911" y="7818"/>
                    <a:pt x="4482" y="7510"/>
                    <a:pt x="5086" y="7322"/>
                  </a:cubicBezTo>
                  <a:close/>
                  <a:moveTo>
                    <a:pt x="7160" y="11213"/>
                  </a:moveTo>
                  <a:cubicBezTo>
                    <a:pt x="7160" y="11215"/>
                    <a:pt x="7162" y="11219"/>
                    <a:pt x="7162" y="11221"/>
                  </a:cubicBezTo>
                  <a:cubicBezTo>
                    <a:pt x="7082" y="11278"/>
                    <a:pt x="7003" y="11335"/>
                    <a:pt x="6924" y="11390"/>
                  </a:cubicBezTo>
                  <a:cubicBezTo>
                    <a:pt x="6820" y="11339"/>
                    <a:pt x="6720" y="11280"/>
                    <a:pt x="6627" y="11217"/>
                  </a:cubicBezTo>
                  <a:lnTo>
                    <a:pt x="6627" y="11217"/>
                  </a:lnTo>
                  <a:cubicBezTo>
                    <a:pt x="6692" y="11218"/>
                    <a:pt x="6757" y="11218"/>
                    <a:pt x="6822" y="11218"/>
                  </a:cubicBezTo>
                  <a:cubicBezTo>
                    <a:pt x="6935" y="11218"/>
                    <a:pt x="7048" y="11217"/>
                    <a:pt x="7160" y="11213"/>
                  </a:cubicBezTo>
                  <a:close/>
                  <a:moveTo>
                    <a:pt x="7220" y="11370"/>
                  </a:moveTo>
                  <a:cubicBezTo>
                    <a:pt x="7240" y="11426"/>
                    <a:pt x="7264" y="11484"/>
                    <a:pt x="7288" y="11540"/>
                  </a:cubicBezTo>
                  <a:cubicBezTo>
                    <a:pt x="7220" y="11518"/>
                    <a:pt x="7150" y="11492"/>
                    <a:pt x="7084" y="11465"/>
                  </a:cubicBezTo>
                  <a:cubicBezTo>
                    <a:pt x="7130" y="11432"/>
                    <a:pt x="7174" y="11400"/>
                    <a:pt x="7220" y="11370"/>
                  </a:cubicBezTo>
                  <a:close/>
                  <a:moveTo>
                    <a:pt x="10274" y="10146"/>
                  </a:moveTo>
                  <a:cubicBezTo>
                    <a:pt x="10261" y="10205"/>
                    <a:pt x="10248" y="10262"/>
                    <a:pt x="10230" y="10319"/>
                  </a:cubicBezTo>
                  <a:cubicBezTo>
                    <a:pt x="10156" y="10571"/>
                    <a:pt x="10050" y="10815"/>
                    <a:pt x="9912" y="11054"/>
                  </a:cubicBezTo>
                  <a:cubicBezTo>
                    <a:pt x="9592" y="11316"/>
                    <a:pt x="9205" y="11509"/>
                    <a:pt x="8787" y="11604"/>
                  </a:cubicBezTo>
                  <a:cubicBezTo>
                    <a:pt x="8930" y="11378"/>
                    <a:pt x="9044" y="11121"/>
                    <a:pt x="9128" y="10840"/>
                  </a:cubicBezTo>
                  <a:cubicBezTo>
                    <a:pt x="9569" y="10665"/>
                    <a:pt x="9956" y="10431"/>
                    <a:pt x="10274" y="10146"/>
                  </a:cubicBezTo>
                  <a:close/>
                  <a:moveTo>
                    <a:pt x="8946" y="10907"/>
                  </a:moveTo>
                  <a:cubicBezTo>
                    <a:pt x="8855" y="11182"/>
                    <a:pt x="8730" y="11430"/>
                    <a:pt x="8575" y="11645"/>
                  </a:cubicBezTo>
                  <a:cubicBezTo>
                    <a:pt x="8438" y="11667"/>
                    <a:pt x="8297" y="11678"/>
                    <a:pt x="8156" y="11678"/>
                  </a:cubicBezTo>
                  <a:cubicBezTo>
                    <a:pt x="8117" y="11678"/>
                    <a:pt x="8078" y="11677"/>
                    <a:pt x="8039" y="11675"/>
                  </a:cubicBezTo>
                  <a:cubicBezTo>
                    <a:pt x="7848" y="11667"/>
                    <a:pt x="7659" y="11641"/>
                    <a:pt x="7477" y="11596"/>
                  </a:cubicBezTo>
                  <a:cubicBezTo>
                    <a:pt x="7431" y="11492"/>
                    <a:pt x="7389" y="11384"/>
                    <a:pt x="7345" y="11278"/>
                  </a:cubicBezTo>
                  <a:cubicBezTo>
                    <a:pt x="7382" y="11252"/>
                    <a:pt x="7418" y="11225"/>
                    <a:pt x="7455" y="11199"/>
                  </a:cubicBezTo>
                  <a:cubicBezTo>
                    <a:pt x="7503" y="11195"/>
                    <a:pt x="7549" y="11190"/>
                    <a:pt x="7596" y="11186"/>
                  </a:cubicBezTo>
                  <a:cubicBezTo>
                    <a:pt x="8083" y="11146"/>
                    <a:pt x="8535" y="11050"/>
                    <a:pt x="8946" y="10907"/>
                  </a:cubicBezTo>
                  <a:close/>
                  <a:moveTo>
                    <a:pt x="12399" y="6651"/>
                  </a:moveTo>
                  <a:cubicBezTo>
                    <a:pt x="12774" y="6651"/>
                    <a:pt x="13142" y="6888"/>
                    <a:pt x="13398" y="7180"/>
                  </a:cubicBezTo>
                  <a:cubicBezTo>
                    <a:pt x="13449" y="7237"/>
                    <a:pt x="13495" y="7296"/>
                    <a:pt x="13535" y="7355"/>
                  </a:cubicBezTo>
                  <a:cubicBezTo>
                    <a:pt x="14156" y="8262"/>
                    <a:pt x="14154" y="9599"/>
                    <a:pt x="13533" y="10681"/>
                  </a:cubicBezTo>
                  <a:cubicBezTo>
                    <a:pt x="13433" y="10857"/>
                    <a:pt x="13321" y="11019"/>
                    <a:pt x="13201" y="11170"/>
                  </a:cubicBezTo>
                  <a:cubicBezTo>
                    <a:pt x="13005" y="11421"/>
                    <a:pt x="12788" y="11641"/>
                    <a:pt x="12559" y="11836"/>
                  </a:cubicBezTo>
                  <a:cubicBezTo>
                    <a:pt x="12551" y="11641"/>
                    <a:pt x="12511" y="11445"/>
                    <a:pt x="12441" y="11260"/>
                  </a:cubicBezTo>
                  <a:cubicBezTo>
                    <a:pt x="12486" y="11083"/>
                    <a:pt x="12516" y="10901"/>
                    <a:pt x="12535" y="10718"/>
                  </a:cubicBezTo>
                  <a:cubicBezTo>
                    <a:pt x="12606" y="10046"/>
                    <a:pt x="12507" y="9346"/>
                    <a:pt x="12254" y="8705"/>
                  </a:cubicBezTo>
                  <a:cubicBezTo>
                    <a:pt x="12166" y="8484"/>
                    <a:pt x="12062" y="8270"/>
                    <a:pt x="11938" y="8066"/>
                  </a:cubicBezTo>
                  <a:cubicBezTo>
                    <a:pt x="11828" y="7789"/>
                    <a:pt x="11681" y="7528"/>
                    <a:pt x="11497" y="7298"/>
                  </a:cubicBezTo>
                  <a:cubicBezTo>
                    <a:pt x="11640" y="7019"/>
                    <a:pt x="11848" y="6781"/>
                    <a:pt x="12144" y="6689"/>
                  </a:cubicBezTo>
                  <a:cubicBezTo>
                    <a:pt x="12229" y="6663"/>
                    <a:pt x="12314" y="6651"/>
                    <a:pt x="12399" y="6651"/>
                  </a:cubicBezTo>
                  <a:close/>
                  <a:moveTo>
                    <a:pt x="4563" y="11105"/>
                  </a:moveTo>
                  <a:lnTo>
                    <a:pt x="4563" y="11105"/>
                  </a:lnTo>
                  <a:cubicBezTo>
                    <a:pt x="4828" y="11118"/>
                    <a:pt x="5095" y="11136"/>
                    <a:pt x="5356" y="11151"/>
                  </a:cubicBezTo>
                  <a:cubicBezTo>
                    <a:pt x="5687" y="11175"/>
                    <a:pt x="6026" y="11197"/>
                    <a:pt x="6364" y="11208"/>
                  </a:cubicBezTo>
                  <a:cubicBezTo>
                    <a:pt x="6492" y="11315"/>
                    <a:pt x="6632" y="11408"/>
                    <a:pt x="6779" y="11487"/>
                  </a:cubicBezTo>
                  <a:cubicBezTo>
                    <a:pt x="6348" y="11777"/>
                    <a:pt x="5894" y="12034"/>
                    <a:pt x="5394" y="12161"/>
                  </a:cubicBezTo>
                  <a:cubicBezTo>
                    <a:pt x="5364" y="12144"/>
                    <a:pt x="5334" y="12126"/>
                    <a:pt x="5305" y="12107"/>
                  </a:cubicBezTo>
                  <a:cubicBezTo>
                    <a:pt x="5187" y="12009"/>
                    <a:pt x="5075" y="11904"/>
                    <a:pt x="4969" y="11790"/>
                  </a:cubicBezTo>
                  <a:cubicBezTo>
                    <a:pt x="4867" y="11678"/>
                    <a:pt x="4771" y="11559"/>
                    <a:pt x="4686" y="11437"/>
                  </a:cubicBezTo>
                  <a:cubicBezTo>
                    <a:pt x="4632" y="11331"/>
                    <a:pt x="4592" y="11219"/>
                    <a:pt x="4563" y="11105"/>
                  </a:cubicBezTo>
                  <a:close/>
                  <a:moveTo>
                    <a:pt x="12364" y="11526"/>
                  </a:moveTo>
                  <a:cubicBezTo>
                    <a:pt x="12398" y="11669"/>
                    <a:pt x="12413" y="11816"/>
                    <a:pt x="12404" y="11963"/>
                  </a:cubicBezTo>
                  <a:cubicBezTo>
                    <a:pt x="12285" y="12058"/>
                    <a:pt x="12162" y="12146"/>
                    <a:pt x="12038" y="12229"/>
                  </a:cubicBezTo>
                  <a:cubicBezTo>
                    <a:pt x="12174" y="12007"/>
                    <a:pt x="12283" y="11771"/>
                    <a:pt x="12364" y="11526"/>
                  </a:cubicBezTo>
                  <a:close/>
                  <a:moveTo>
                    <a:pt x="4002" y="11089"/>
                  </a:moveTo>
                  <a:cubicBezTo>
                    <a:pt x="4101" y="11089"/>
                    <a:pt x="4200" y="11091"/>
                    <a:pt x="4298" y="11094"/>
                  </a:cubicBezTo>
                  <a:cubicBezTo>
                    <a:pt x="4372" y="11239"/>
                    <a:pt x="4458" y="11382"/>
                    <a:pt x="4553" y="11518"/>
                  </a:cubicBezTo>
                  <a:cubicBezTo>
                    <a:pt x="4618" y="11649"/>
                    <a:pt x="4702" y="11771"/>
                    <a:pt x="4798" y="11880"/>
                  </a:cubicBezTo>
                  <a:cubicBezTo>
                    <a:pt x="4908" y="12003"/>
                    <a:pt x="5033" y="12111"/>
                    <a:pt x="5178" y="12207"/>
                  </a:cubicBezTo>
                  <a:cubicBezTo>
                    <a:pt x="5020" y="12234"/>
                    <a:pt x="4861" y="12248"/>
                    <a:pt x="4703" y="12248"/>
                  </a:cubicBezTo>
                  <a:cubicBezTo>
                    <a:pt x="4213" y="12248"/>
                    <a:pt x="3736" y="12118"/>
                    <a:pt x="3349" y="11869"/>
                  </a:cubicBezTo>
                  <a:cubicBezTo>
                    <a:pt x="3113" y="11718"/>
                    <a:pt x="2912" y="11520"/>
                    <a:pt x="2754" y="11296"/>
                  </a:cubicBezTo>
                  <a:cubicBezTo>
                    <a:pt x="2791" y="11282"/>
                    <a:pt x="2829" y="11266"/>
                    <a:pt x="2869" y="11252"/>
                  </a:cubicBezTo>
                  <a:cubicBezTo>
                    <a:pt x="3228" y="11122"/>
                    <a:pt x="3618" y="11089"/>
                    <a:pt x="4002" y="11089"/>
                  </a:cubicBezTo>
                  <a:close/>
                  <a:moveTo>
                    <a:pt x="7563" y="11771"/>
                  </a:moveTo>
                  <a:lnTo>
                    <a:pt x="7563" y="11771"/>
                  </a:lnTo>
                  <a:cubicBezTo>
                    <a:pt x="7716" y="11803"/>
                    <a:pt x="7875" y="11821"/>
                    <a:pt x="8034" y="11828"/>
                  </a:cubicBezTo>
                  <a:cubicBezTo>
                    <a:pt x="8076" y="11830"/>
                    <a:pt x="8117" y="11830"/>
                    <a:pt x="8159" y="11830"/>
                  </a:cubicBezTo>
                  <a:cubicBezTo>
                    <a:pt x="8253" y="11830"/>
                    <a:pt x="8348" y="11826"/>
                    <a:pt x="8441" y="11816"/>
                  </a:cubicBezTo>
                  <a:lnTo>
                    <a:pt x="8441" y="11816"/>
                  </a:lnTo>
                  <a:cubicBezTo>
                    <a:pt x="8289" y="11991"/>
                    <a:pt x="8115" y="12137"/>
                    <a:pt x="7922" y="12247"/>
                  </a:cubicBezTo>
                  <a:cubicBezTo>
                    <a:pt x="7905" y="12256"/>
                    <a:pt x="7891" y="12264"/>
                    <a:pt x="7877" y="12271"/>
                  </a:cubicBezTo>
                  <a:cubicBezTo>
                    <a:pt x="7763" y="12121"/>
                    <a:pt x="7657" y="11954"/>
                    <a:pt x="7563" y="11771"/>
                  </a:cubicBezTo>
                  <a:close/>
                  <a:moveTo>
                    <a:pt x="6936" y="11568"/>
                  </a:moveTo>
                  <a:cubicBezTo>
                    <a:pt x="7075" y="11630"/>
                    <a:pt x="7222" y="11683"/>
                    <a:pt x="7370" y="11724"/>
                  </a:cubicBezTo>
                  <a:cubicBezTo>
                    <a:pt x="7384" y="11753"/>
                    <a:pt x="7396" y="11779"/>
                    <a:pt x="7411" y="11808"/>
                  </a:cubicBezTo>
                  <a:cubicBezTo>
                    <a:pt x="7506" y="12001"/>
                    <a:pt x="7617" y="12178"/>
                    <a:pt x="7736" y="12339"/>
                  </a:cubicBezTo>
                  <a:cubicBezTo>
                    <a:pt x="7460" y="12459"/>
                    <a:pt x="7143" y="12520"/>
                    <a:pt x="6808" y="12520"/>
                  </a:cubicBezTo>
                  <a:cubicBezTo>
                    <a:pt x="6555" y="12520"/>
                    <a:pt x="6291" y="12485"/>
                    <a:pt x="6028" y="12414"/>
                  </a:cubicBezTo>
                  <a:cubicBezTo>
                    <a:pt x="5873" y="12372"/>
                    <a:pt x="5729" y="12321"/>
                    <a:pt x="5596" y="12262"/>
                  </a:cubicBezTo>
                  <a:cubicBezTo>
                    <a:pt x="6081" y="12111"/>
                    <a:pt x="6519" y="11852"/>
                    <a:pt x="6936" y="11568"/>
                  </a:cubicBezTo>
                  <a:close/>
                  <a:moveTo>
                    <a:pt x="9681" y="11404"/>
                  </a:moveTo>
                  <a:lnTo>
                    <a:pt x="9681" y="11404"/>
                  </a:lnTo>
                  <a:cubicBezTo>
                    <a:pt x="9339" y="11865"/>
                    <a:pt x="8873" y="12299"/>
                    <a:pt x="8280" y="12699"/>
                  </a:cubicBezTo>
                  <a:cubicBezTo>
                    <a:pt x="8173" y="12609"/>
                    <a:pt x="8070" y="12506"/>
                    <a:pt x="7975" y="12392"/>
                  </a:cubicBezTo>
                  <a:cubicBezTo>
                    <a:pt x="7981" y="12388"/>
                    <a:pt x="7989" y="12384"/>
                    <a:pt x="7997" y="12380"/>
                  </a:cubicBezTo>
                  <a:cubicBezTo>
                    <a:pt x="8252" y="12235"/>
                    <a:pt x="8476" y="12032"/>
                    <a:pt x="8661" y="11785"/>
                  </a:cubicBezTo>
                  <a:cubicBezTo>
                    <a:pt x="9025" y="11722"/>
                    <a:pt x="9374" y="11590"/>
                    <a:pt x="9681" y="11404"/>
                  </a:cubicBezTo>
                  <a:close/>
                  <a:moveTo>
                    <a:pt x="10796" y="10058"/>
                  </a:moveTo>
                  <a:cubicBezTo>
                    <a:pt x="10952" y="10093"/>
                    <a:pt x="11103" y="10141"/>
                    <a:pt x="11246" y="10207"/>
                  </a:cubicBezTo>
                  <a:cubicBezTo>
                    <a:pt x="11439" y="10295"/>
                    <a:pt x="11616" y="10412"/>
                    <a:pt x="11771" y="10549"/>
                  </a:cubicBezTo>
                  <a:cubicBezTo>
                    <a:pt x="11455" y="11323"/>
                    <a:pt x="10858" y="12003"/>
                    <a:pt x="10083" y="12459"/>
                  </a:cubicBezTo>
                  <a:cubicBezTo>
                    <a:pt x="9645" y="12716"/>
                    <a:pt x="9163" y="12883"/>
                    <a:pt x="8667" y="12964"/>
                  </a:cubicBezTo>
                  <a:cubicBezTo>
                    <a:pt x="8577" y="12918"/>
                    <a:pt x="8490" y="12863"/>
                    <a:pt x="8405" y="12800"/>
                  </a:cubicBezTo>
                  <a:cubicBezTo>
                    <a:pt x="9135" y="12299"/>
                    <a:pt x="9679" y="11746"/>
                    <a:pt x="10030" y="11154"/>
                  </a:cubicBezTo>
                  <a:cubicBezTo>
                    <a:pt x="10219" y="10993"/>
                    <a:pt x="10386" y="10809"/>
                    <a:pt x="10518" y="10604"/>
                  </a:cubicBezTo>
                  <a:cubicBezTo>
                    <a:pt x="10632" y="10431"/>
                    <a:pt x="10722" y="10247"/>
                    <a:pt x="10796" y="10058"/>
                  </a:cubicBezTo>
                  <a:close/>
                  <a:moveTo>
                    <a:pt x="7834" y="12464"/>
                  </a:moveTo>
                  <a:cubicBezTo>
                    <a:pt x="7932" y="12583"/>
                    <a:pt x="8037" y="12692"/>
                    <a:pt x="8148" y="12787"/>
                  </a:cubicBezTo>
                  <a:cubicBezTo>
                    <a:pt x="8021" y="12868"/>
                    <a:pt x="7896" y="12947"/>
                    <a:pt x="7769" y="13019"/>
                  </a:cubicBezTo>
                  <a:cubicBezTo>
                    <a:pt x="7150" y="12993"/>
                    <a:pt x="6543" y="12840"/>
                    <a:pt x="6003" y="12565"/>
                  </a:cubicBezTo>
                  <a:lnTo>
                    <a:pt x="6003" y="12565"/>
                  </a:lnTo>
                  <a:cubicBezTo>
                    <a:pt x="6275" y="12638"/>
                    <a:pt x="6547" y="12674"/>
                    <a:pt x="6809" y="12674"/>
                  </a:cubicBezTo>
                  <a:cubicBezTo>
                    <a:pt x="7178" y="12674"/>
                    <a:pt x="7529" y="12603"/>
                    <a:pt x="7834" y="12464"/>
                  </a:cubicBezTo>
                  <a:close/>
                  <a:moveTo>
                    <a:pt x="8270" y="12889"/>
                  </a:moveTo>
                  <a:cubicBezTo>
                    <a:pt x="8320" y="12928"/>
                    <a:pt x="8372" y="12964"/>
                    <a:pt x="8423" y="12997"/>
                  </a:cubicBezTo>
                  <a:cubicBezTo>
                    <a:pt x="8305" y="13011"/>
                    <a:pt x="8182" y="13019"/>
                    <a:pt x="8063" y="13022"/>
                  </a:cubicBezTo>
                  <a:cubicBezTo>
                    <a:pt x="8131" y="12978"/>
                    <a:pt x="8203" y="12934"/>
                    <a:pt x="8270" y="12889"/>
                  </a:cubicBezTo>
                  <a:close/>
                  <a:moveTo>
                    <a:pt x="3834" y="6955"/>
                  </a:moveTo>
                  <a:cubicBezTo>
                    <a:pt x="4092" y="6955"/>
                    <a:pt x="4351" y="6996"/>
                    <a:pt x="4604" y="7087"/>
                  </a:cubicBezTo>
                  <a:cubicBezTo>
                    <a:pt x="4710" y="7125"/>
                    <a:pt x="4812" y="7170"/>
                    <a:pt x="4910" y="7221"/>
                  </a:cubicBezTo>
                  <a:cubicBezTo>
                    <a:pt x="4333" y="7416"/>
                    <a:pt x="3793" y="7717"/>
                    <a:pt x="3333" y="8108"/>
                  </a:cubicBezTo>
                  <a:cubicBezTo>
                    <a:pt x="3011" y="8384"/>
                    <a:pt x="2508" y="8901"/>
                    <a:pt x="2313" y="9586"/>
                  </a:cubicBezTo>
                  <a:cubicBezTo>
                    <a:pt x="2264" y="9750"/>
                    <a:pt x="2236" y="9926"/>
                    <a:pt x="2229" y="10109"/>
                  </a:cubicBezTo>
                  <a:cubicBezTo>
                    <a:pt x="2219" y="10497"/>
                    <a:pt x="2329" y="10888"/>
                    <a:pt x="2535" y="11235"/>
                  </a:cubicBezTo>
                  <a:cubicBezTo>
                    <a:pt x="2135" y="11451"/>
                    <a:pt x="1848" y="11783"/>
                    <a:pt x="1740" y="12164"/>
                  </a:cubicBezTo>
                  <a:cubicBezTo>
                    <a:pt x="1691" y="12337"/>
                    <a:pt x="1679" y="12526"/>
                    <a:pt x="1706" y="12724"/>
                  </a:cubicBezTo>
                  <a:cubicBezTo>
                    <a:pt x="1718" y="12846"/>
                    <a:pt x="1746" y="12971"/>
                    <a:pt x="1788" y="13094"/>
                  </a:cubicBezTo>
                  <a:cubicBezTo>
                    <a:pt x="1669" y="13007"/>
                    <a:pt x="1555" y="12914"/>
                    <a:pt x="1447" y="12813"/>
                  </a:cubicBezTo>
                  <a:cubicBezTo>
                    <a:pt x="873" y="12288"/>
                    <a:pt x="455" y="11623"/>
                    <a:pt x="272" y="10914"/>
                  </a:cubicBezTo>
                  <a:cubicBezTo>
                    <a:pt x="271" y="10850"/>
                    <a:pt x="274" y="10787"/>
                    <a:pt x="278" y="10723"/>
                  </a:cubicBezTo>
                  <a:cubicBezTo>
                    <a:pt x="313" y="10047"/>
                    <a:pt x="549" y="9349"/>
                    <a:pt x="965" y="8703"/>
                  </a:cubicBezTo>
                  <a:cubicBezTo>
                    <a:pt x="1095" y="8499"/>
                    <a:pt x="1252" y="8301"/>
                    <a:pt x="1426" y="8115"/>
                  </a:cubicBezTo>
                  <a:cubicBezTo>
                    <a:pt x="2057" y="7450"/>
                    <a:pt x="2941" y="6955"/>
                    <a:pt x="3834" y="6955"/>
                  </a:cubicBezTo>
                  <a:close/>
                  <a:moveTo>
                    <a:pt x="11890" y="10665"/>
                  </a:moveTo>
                  <a:cubicBezTo>
                    <a:pt x="12059" y="10844"/>
                    <a:pt x="12193" y="11050"/>
                    <a:pt x="12283" y="11270"/>
                  </a:cubicBezTo>
                  <a:cubicBezTo>
                    <a:pt x="12182" y="11641"/>
                    <a:pt x="12026" y="11990"/>
                    <a:pt x="11806" y="12304"/>
                  </a:cubicBezTo>
                  <a:cubicBezTo>
                    <a:pt x="11775" y="12347"/>
                    <a:pt x="11745" y="12390"/>
                    <a:pt x="11714" y="12431"/>
                  </a:cubicBezTo>
                  <a:cubicBezTo>
                    <a:pt x="11403" y="12612"/>
                    <a:pt x="11099" y="12754"/>
                    <a:pt x="10825" y="12866"/>
                  </a:cubicBezTo>
                  <a:cubicBezTo>
                    <a:pt x="10482" y="13006"/>
                    <a:pt x="10009" y="13171"/>
                    <a:pt x="9522" y="13171"/>
                  </a:cubicBezTo>
                  <a:cubicBezTo>
                    <a:pt x="9370" y="13171"/>
                    <a:pt x="9216" y="13155"/>
                    <a:pt x="9064" y="13117"/>
                  </a:cubicBezTo>
                  <a:cubicBezTo>
                    <a:pt x="9014" y="13105"/>
                    <a:pt x="8965" y="13090"/>
                    <a:pt x="8913" y="13072"/>
                  </a:cubicBezTo>
                  <a:cubicBezTo>
                    <a:pt x="9350" y="12978"/>
                    <a:pt x="9771" y="12818"/>
                    <a:pt x="10160" y="12589"/>
                  </a:cubicBezTo>
                  <a:cubicBezTo>
                    <a:pt x="10946" y="12130"/>
                    <a:pt x="11556" y="11445"/>
                    <a:pt x="11890" y="10665"/>
                  </a:cubicBezTo>
                  <a:close/>
                  <a:moveTo>
                    <a:pt x="2616" y="11364"/>
                  </a:moveTo>
                  <a:cubicBezTo>
                    <a:pt x="2653" y="11419"/>
                    <a:pt x="2693" y="11472"/>
                    <a:pt x="2734" y="11522"/>
                  </a:cubicBezTo>
                  <a:cubicBezTo>
                    <a:pt x="2885" y="11706"/>
                    <a:pt x="3064" y="11867"/>
                    <a:pt x="3266" y="11997"/>
                  </a:cubicBezTo>
                  <a:cubicBezTo>
                    <a:pt x="3677" y="12262"/>
                    <a:pt x="4185" y="12400"/>
                    <a:pt x="4705" y="12400"/>
                  </a:cubicBezTo>
                  <a:cubicBezTo>
                    <a:pt x="4917" y="12400"/>
                    <a:pt x="5131" y="12377"/>
                    <a:pt x="5341" y="12331"/>
                  </a:cubicBezTo>
                  <a:cubicBezTo>
                    <a:pt x="5960" y="12802"/>
                    <a:pt x="6728" y="13081"/>
                    <a:pt x="7523" y="13154"/>
                  </a:cubicBezTo>
                  <a:cubicBezTo>
                    <a:pt x="6529" y="13677"/>
                    <a:pt x="5491" y="13950"/>
                    <a:pt x="4502" y="13950"/>
                  </a:cubicBezTo>
                  <a:cubicBezTo>
                    <a:pt x="4045" y="13950"/>
                    <a:pt x="3598" y="13891"/>
                    <a:pt x="3172" y="13773"/>
                  </a:cubicBezTo>
                  <a:cubicBezTo>
                    <a:pt x="2754" y="13659"/>
                    <a:pt x="2366" y="13480"/>
                    <a:pt x="2013" y="13252"/>
                  </a:cubicBezTo>
                  <a:cubicBezTo>
                    <a:pt x="1922" y="13050"/>
                    <a:pt x="1867" y="12850"/>
                    <a:pt x="1850" y="12659"/>
                  </a:cubicBezTo>
                  <a:cubicBezTo>
                    <a:pt x="1834" y="12500"/>
                    <a:pt x="1847" y="12347"/>
                    <a:pt x="1887" y="12205"/>
                  </a:cubicBezTo>
                  <a:cubicBezTo>
                    <a:pt x="1985" y="11862"/>
                    <a:pt x="2249" y="11561"/>
                    <a:pt x="2616" y="11364"/>
                  </a:cubicBezTo>
                  <a:close/>
                  <a:moveTo>
                    <a:pt x="335" y="11544"/>
                  </a:moveTo>
                  <a:cubicBezTo>
                    <a:pt x="551" y="12027"/>
                    <a:pt x="873" y="12477"/>
                    <a:pt x="1274" y="12861"/>
                  </a:cubicBezTo>
                  <a:lnTo>
                    <a:pt x="1276" y="12861"/>
                  </a:lnTo>
                  <a:cubicBezTo>
                    <a:pt x="1463" y="13042"/>
                    <a:pt x="1671" y="13206"/>
                    <a:pt x="1893" y="13353"/>
                  </a:cubicBezTo>
                  <a:cubicBezTo>
                    <a:pt x="1911" y="13393"/>
                    <a:pt x="1931" y="13435"/>
                    <a:pt x="1955" y="13476"/>
                  </a:cubicBezTo>
                  <a:cubicBezTo>
                    <a:pt x="2262" y="14040"/>
                    <a:pt x="2776" y="14514"/>
                    <a:pt x="3419" y="14838"/>
                  </a:cubicBezTo>
                  <a:cubicBezTo>
                    <a:pt x="2879" y="14661"/>
                    <a:pt x="2384" y="14409"/>
                    <a:pt x="1955" y="14084"/>
                  </a:cubicBezTo>
                  <a:cubicBezTo>
                    <a:pt x="1525" y="13762"/>
                    <a:pt x="1164" y="13368"/>
                    <a:pt x="890" y="12932"/>
                  </a:cubicBezTo>
                  <a:cubicBezTo>
                    <a:pt x="614" y="12502"/>
                    <a:pt x="427" y="12027"/>
                    <a:pt x="335" y="11544"/>
                  </a:cubicBezTo>
                  <a:close/>
                  <a:moveTo>
                    <a:pt x="12382" y="12172"/>
                  </a:moveTo>
                  <a:cubicBezTo>
                    <a:pt x="12221" y="13068"/>
                    <a:pt x="11345" y="13687"/>
                    <a:pt x="10814" y="13985"/>
                  </a:cubicBezTo>
                  <a:cubicBezTo>
                    <a:pt x="9743" y="14587"/>
                    <a:pt x="8429" y="14973"/>
                    <a:pt x="6910" y="15132"/>
                  </a:cubicBezTo>
                  <a:lnTo>
                    <a:pt x="6899" y="15132"/>
                  </a:lnTo>
                  <a:cubicBezTo>
                    <a:pt x="7732" y="14965"/>
                    <a:pt x="8598" y="14662"/>
                    <a:pt x="9519" y="14225"/>
                  </a:cubicBezTo>
                  <a:cubicBezTo>
                    <a:pt x="10262" y="13871"/>
                    <a:pt x="11181" y="13364"/>
                    <a:pt x="11816" y="12547"/>
                  </a:cubicBezTo>
                  <a:cubicBezTo>
                    <a:pt x="12006" y="12437"/>
                    <a:pt x="12195" y="12313"/>
                    <a:pt x="12382" y="12172"/>
                  </a:cubicBezTo>
                  <a:close/>
                  <a:moveTo>
                    <a:pt x="11433" y="12756"/>
                  </a:moveTo>
                  <a:lnTo>
                    <a:pt x="11433" y="12756"/>
                  </a:lnTo>
                  <a:cubicBezTo>
                    <a:pt x="10843" y="13373"/>
                    <a:pt x="10083" y="13788"/>
                    <a:pt x="9453" y="14087"/>
                  </a:cubicBezTo>
                  <a:cubicBezTo>
                    <a:pt x="8089" y="14736"/>
                    <a:pt x="6851" y="15079"/>
                    <a:pt x="5665" y="15132"/>
                  </a:cubicBezTo>
                  <a:cubicBezTo>
                    <a:pt x="5559" y="15137"/>
                    <a:pt x="5453" y="15139"/>
                    <a:pt x="5349" y="15139"/>
                  </a:cubicBezTo>
                  <a:cubicBezTo>
                    <a:pt x="5166" y="15139"/>
                    <a:pt x="4986" y="15132"/>
                    <a:pt x="4807" y="15117"/>
                  </a:cubicBezTo>
                  <a:cubicBezTo>
                    <a:pt x="4596" y="15083"/>
                    <a:pt x="4392" y="15038"/>
                    <a:pt x="4197" y="14980"/>
                  </a:cubicBezTo>
                  <a:cubicBezTo>
                    <a:pt x="3303" y="14723"/>
                    <a:pt x="2565" y="14190"/>
                    <a:pt x="2152" y="13514"/>
                  </a:cubicBezTo>
                  <a:lnTo>
                    <a:pt x="2152" y="13514"/>
                  </a:lnTo>
                  <a:cubicBezTo>
                    <a:pt x="2458" y="13687"/>
                    <a:pt x="2785" y="13826"/>
                    <a:pt x="3132" y="13922"/>
                  </a:cubicBezTo>
                  <a:cubicBezTo>
                    <a:pt x="3570" y="14043"/>
                    <a:pt x="4030" y="14103"/>
                    <a:pt x="4500" y="14103"/>
                  </a:cubicBezTo>
                  <a:cubicBezTo>
                    <a:pt x="5586" y="14103"/>
                    <a:pt x="6729" y="13785"/>
                    <a:pt x="7808" y="13173"/>
                  </a:cubicBezTo>
                  <a:cubicBezTo>
                    <a:pt x="7852" y="13174"/>
                    <a:pt x="7896" y="13174"/>
                    <a:pt x="7939" y="13174"/>
                  </a:cubicBezTo>
                  <a:cubicBezTo>
                    <a:pt x="8173" y="13174"/>
                    <a:pt x="8409" y="13158"/>
                    <a:pt x="8641" y="13123"/>
                  </a:cubicBezTo>
                  <a:cubicBezTo>
                    <a:pt x="8766" y="13184"/>
                    <a:pt x="8897" y="13233"/>
                    <a:pt x="9027" y="13266"/>
                  </a:cubicBezTo>
                  <a:cubicBezTo>
                    <a:pt x="9191" y="13306"/>
                    <a:pt x="9357" y="13324"/>
                    <a:pt x="9520" y="13324"/>
                  </a:cubicBezTo>
                  <a:cubicBezTo>
                    <a:pt x="10034" y="13324"/>
                    <a:pt x="10525" y="13153"/>
                    <a:pt x="10881" y="13007"/>
                  </a:cubicBezTo>
                  <a:cubicBezTo>
                    <a:pt x="11056" y="12936"/>
                    <a:pt x="11241" y="12855"/>
                    <a:pt x="11433" y="12756"/>
                  </a:cubicBezTo>
                  <a:close/>
                  <a:moveTo>
                    <a:pt x="6486" y="0"/>
                  </a:moveTo>
                  <a:cubicBezTo>
                    <a:pt x="6449" y="0"/>
                    <a:pt x="6417" y="25"/>
                    <a:pt x="6408" y="59"/>
                  </a:cubicBezTo>
                  <a:cubicBezTo>
                    <a:pt x="6403" y="79"/>
                    <a:pt x="6399" y="103"/>
                    <a:pt x="6394" y="123"/>
                  </a:cubicBezTo>
                  <a:cubicBezTo>
                    <a:pt x="6392" y="135"/>
                    <a:pt x="6388" y="145"/>
                    <a:pt x="6388" y="158"/>
                  </a:cubicBezTo>
                  <a:cubicBezTo>
                    <a:pt x="6274" y="691"/>
                    <a:pt x="6319" y="1261"/>
                    <a:pt x="6508" y="1772"/>
                  </a:cubicBezTo>
                  <a:cubicBezTo>
                    <a:pt x="6596" y="2002"/>
                    <a:pt x="6710" y="2220"/>
                    <a:pt x="6822" y="2432"/>
                  </a:cubicBezTo>
                  <a:cubicBezTo>
                    <a:pt x="6917" y="2615"/>
                    <a:pt x="7018" y="2805"/>
                    <a:pt x="7097" y="2997"/>
                  </a:cubicBezTo>
                  <a:cubicBezTo>
                    <a:pt x="7211" y="3276"/>
                    <a:pt x="7366" y="3807"/>
                    <a:pt x="7136" y="4245"/>
                  </a:cubicBezTo>
                  <a:cubicBezTo>
                    <a:pt x="7003" y="4494"/>
                    <a:pt x="6775" y="4666"/>
                    <a:pt x="6515" y="4809"/>
                  </a:cubicBezTo>
                  <a:cubicBezTo>
                    <a:pt x="6394" y="4876"/>
                    <a:pt x="6266" y="4936"/>
                    <a:pt x="6135" y="4995"/>
                  </a:cubicBezTo>
                  <a:cubicBezTo>
                    <a:pt x="5816" y="5137"/>
                    <a:pt x="5486" y="5285"/>
                    <a:pt x="5237" y="5524"/>
                  </a:cubicBezTo>
                  <a:cubicBezTo>
                    <a:pt x="4445" y="5632"/>
                    <a:pt x="3667" y="5860"/>
                    <a:pt x="2940" y="6209"/>
                  </a:cubicBezTo>
                  <a:cubicBezTo>
                    <a:pt x="2284" y="6523"/>
                    <a:pt x="1595" y="6999"/>
                    <a:pt x="1052" y="7618"/>
                  </a:cubicBezTo>
                  <a:cubicBezTo>
                    <a:pt x="498" y="8238"/>
                    <a:pt x="97" y="9004"/>
                    <a:pt x="27" y="9882"/>
                  </a:cubicBezTo>
                  <a:cubicBezTo>
                    <a:pt x="1" y="10235"/>
                    <a:pt x="34" y="10587"/>
                    <a:pt x="121" y="10932"/>
                  </a:cubicBezTo>
                  <a:cubicBezTo>
                    <a:pt x="128" y="11630"/>
                    <a:pt x="341" y="12331"/>
                    <a:pt x="722" y="12954"/>
                  </a:cubicBezTo>
                  <a:cubicBezTo>
                    <a:pt x="1011" y="13428"/>
                    <a:pt x="1398" y="13858"/>
                    <a:pt x="1863" y="14206"/>
                  </a:cubicBezTo>
                  <a:cubicBezTo>
                    <a:pt x="2665" y="14809"/>
                    <a:pt x="3683" y="15176"/>
                    <a:pt x="4789" y="15268"/>
                  </a:cubicBezTo>
                  <a:cubicBezTo>
                    <a:pt x="5113" y="15319"/>
                    <a:pt x="5457" y="15345"/>
                    <a:pt x="5832" y="15345"/>
                  </a:cubicBezTo>
                  <a:cubicBezTo>
                    <a:pt x="6172" y="15345"/>
                    <a:pt x="6535" y="15323"/>
                    <a:pt x="6926" y="15282"/>
                  </a:cubicBezTo>
                  <a:cubicBezTo>
                    <a:pt x="8465" y="15123"/>
                    <a:pt x="9800" y="14730"/>
                    <a:pt x="10889" y="14119"/>
                  </a:cubicBezTo>
                  <a:cubicBezTo>
                    <a:pt x="11475" y="13789"/>
                    <a:pt x="12461" y="13084"/>
                    <a:pt x="12553" y="12039"/>
                  </a:cubicBezTo>
                  <a:cubicBezTo>
                    <a:pt x="12836" y="11809"/>
                    <a:pt x="13106" y="11544"/>
                    <a:pt x="13341" y="11237"/>
                  </a:cubicBezTo>
                  <a:cubicBezTo>
                    <a:pt x="13460" y="11088"/>
                    <a:pt x="13567" y="10927"/>
                    <a:pt x="13666" y="10758"/>
                  </a:cubicBezTo>
                  <a:cubicBezTo>
                    <a:pt x="14315" y="9627"/>
                    <a:pt x="14315" y="8223"/>
                    <a:pt x="13661" y="7270"/>
                  </a:cubicBezTo>
                  <a:cubicBezTo>
                    <a:pt x="13614" y="7201"/>
                    <a:pt x="13561" y="7133"/>
                    <a:pt x="13502" y="7068"/>
                  </a:cubicBezTo>
                  <a:cubicBezTo>
                    <a:pt x="13218" y="6745"/>
                    <a:pt x="12820" y="6497"/>
                    <a:pt x="12402" y="6497"/>
                  </a:cubicBezTo>
                  <a:cubicBezTo>
                    <a:pt x="12302" y="6497"/>
                    <a:pt x="12200" y="6511"/>
                    <a:pt x="12099" y="6543"/>
                  </a:cubicBezTo>
                  <a:cubicBezTo>
                    <a:pt x="11812" y="6632"/>
                    <a:pt x="11574" y="6846"/>
                    <a:pt x="11390" y="7172"/>
                  </a:cubicBezTo>
                  <a:cubicBezTo>
                    <a:pt x="11387" y="7166"/>
                    <a:pt x="11382" y="7162"/>
                    <a:pt x="11378" y="7158"/>
                  </a:cubicBezTo>
                  <a:cubicBezTo>
                    <a:pt x="10865" y="6589"/>
                    <a:pt x="10113" y="6215"/>
                    <a:pt x="9270" y="6099"/>
                  </a:cubicBezTo>
                  <a:cubicBezTo>
                    <a:pt x="8857" y="5893"/>
                    <a:pt x="8390" y="5734"/>
                    <a:pt x="7877" y="5624"/>
                  </a:cubicBezTo>
                  <a:cubicBezTo>
                    <a:pt x="7350" y="5512"/>
                    <a:pt x="6813" y="5456"/>
                    <a:pt x="6277" y="5456"/>
                  </a:cubicBezTo>
                  <a:cubicBezTo>
                    <a:pt x="6024" y="5456"/>
                    <a:pt x="5770" y="5469"/>
                    <a:pt x="5518" y="5493"/>
                  </a:cubicBezTo>
                  <a:cubicBezTo>
                    <a:pt x="5722" y="5347"/>
                    <a:pt x="5966" y="5237"/>
                    <a:pt x="6210" y="5129"/>
                  </a:cubicBezTo>
                  <a:cubicBezTo>
                    <a:pt x="6350" y="5065"/>
                    <a:pt x="6490" y="5001"/>
                    <a:pt x="6623" y="4925"/>
                  </a:cubicBezTo>
                  <a:cubicBezTo>
                    <a:pt x="6889" y="4775"/>
                    <a:pt x="7128" y="4587"/>
                    <a:pt x="7270" y="4316"/>
                  </a:cubicBezTo>
                  <a:cubicBezTo>
                    <a:pt x="7464" y="3952"/>
                    <a:pt x="7451" y="3463"/>
                    <a:pt x="7240" y="2940"/>
                  </a:cubicBezTo>
                  <a:cubicBezTo>
                    <a:pt x="7158" y="2740"/>
                    <a:pt x="7056" y="2547"/>
                    <a:pt x="6956" y="2361"/>
                  </a:cubicBezTo>
                  <a:cubicBezTo>
                    <a:pt x="6849" y="2154"/>
                    <a:pt x="6735" y="1939"/>
                    <a:pt x="6653" y="1719"/>
                  </a:cubicBezTo>
                  <a:cubicBezTo>
                    <a:pt x="6484" y="1267"/>
                    <a:pt x="6437" y="770"/>
                    <a:pt x="6517" y="296"/>
                  </a:cubicBezTo>
                  <a:cubicBezTo>
                    <a:pt x="6526" y="228"/>
                    <a:pt x="6541" y="161"/>
                    <a:pt x="6557" y="96"/>
                  </a:cubicBezTo>
                  <a:cubicBezTo>
                    <a:pt x="6568" y="55"/>
                    <a:pt x="6543" y="13"/>
                    <a:pt x="6502" y="2"/>
                  </a:cubicBezTo>
                  <a:cubicBezTo>
                    <a:pt x="6496" y="0"/>
                    <a:pt x="6494" y="0"/>
                    <a:pt x="64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3" name="Google Shape;1033;p38"/>
            <p:cNvSpPr/>
            <p:nvPr/>
          </p:nvSpPr>
          <p:spPr>
            <a:xfrm>
              <a:off x="2280600" y="2592575"/>
              <a:ext cx="50475" cy="68250"/>
            </a:xfrm>
            <a:custGeom>
              <a:avLst/>
              <a:gdLst/>
              <a:ahLst/>
              <a:cxnLst/>
              <a:rect l="l" t="t" r="r" b="b"/>
              <a:pathLst>
                <a:path w="2019" h="2730" extrusionOk="0">
                  <a:moveTo>
                    <a:pt x="212" y="1"/>
                  </a:moveTo>
                  <a:cubicBezTo>
                    <a:pt x="86" y="1"/>
                    <a:pt x="0" y="67"/>
                    <a:pt x="0" y="196"/>
                  </a:cubicBezTo>
                  <a:cubicBezTo>
                    <a:pt x="0" y="251"/>
                    <a:pt x="43" y="319"/>
                    <a:pt x="101" y="404"/>
                  </a:cubicBezTo>
                  <a:cubicBezTo>
                    <a:pt x="294" y="679"/>
                    <a:pt x="495" y="988"/>
                    <a:pt x="827" y="1546"/>
                  </a:cubicBezTo>
                  <a:cubicBezTo>
                    <a:pt x="843" y="2282"/>
                    <a:pt x="817" y="2312"/>
                    <a:pt x="817" y="2561"/>
                  </a:cubicBezTo>
                  <a:cubicBezTo>
                    <a:pt x="817" y="2653"/>
                    <a:pt x="898" y="2730"/>
                    <a:pt x="1021" y="2730"/>
                  </a:cubicBezTo>
                  <a:cubicBezTo>
                    <a:pt x="1177" y="2730"/>
                    <a:pt x="1220" y="2646"/>
                    <a:pt x="1220" y="2554"/>
                  </a:cubicBezTo>
                  <a:cubicBezTo>
                    <a:pt x="1220" y="2214"/>
                    <a:pt x="1173" y="1812"/>
                    <a:pt x="1201" y="1551"/>
                  </a:cubicBezTo>
                  <a:cubicBezTo>
                    <a:pt x="1357" y="1261"/>
                    <a:pt x="1648" y="826"/>
                    <a:pt x="1925" y="394"/>
                  </a:cubicBezTo>
                  <a:cubicBezTo>
                    <a:pt x="2006" y="316"/>
                    <a:pt x="2018" y="238"/>
                    <a:pt x="2018" y="198"/>
                  </a:cubicBezTo>
                  <a:cubicBezTo>
                    <a:pt x="2018" y="35"/>
                    <a:pt x="1908" y="1"/>
                    <a:pt x="1811" y="1"/>
                  </a:cubicBezTo>
                  <a:cubicBezTo>
                    <a:pt x="1697" y="1"/>
                    <a:pt x="1651" y="100"/>
                    <a:pt x="1603" y="220"/>
                  </a:cubicBezTo>
                  <a:lnTo>
                    <a:pt x="1605" y="220"/>
                  </a:lnTo>
                  <a:cubicBezTo>
                    <a:pt x="1515" y="394"/>
                    <a:pt x="1322" y="701"/>
                    <a:pt x="1069" y="1092"/>
                  </a:cubicBezTo>
                  <a:lnTo>
                    <a:pt x="1016" y="1182"/>
                  </a:lnTo>
                  <a:lnTo>
                    <a:pt x="962" y="1092"/>
                  </a:lnTo>
                  <a:cubicBezTo>
                    <a:pt x="780" y="801"/>
                    <a:pt x="575" y="543"/>
                    <a:pt x="428" y="242"/>
                  </a:cubicBezTo>
                  <a:cubicBezTo>
                    <a:pt x="381" y="130"/>
                    <a:pt x="312" y="1"/>
                    <a:pt x="2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4" name="Google Shape;1034;p38"/>
            <p:cNvSpPr/>
            <p:nvPr/>
          </p:nvSpPr>
          <p:spPr>
            <a:xfrm>
              <a:off x="2338050" y="2592525"/>
              <a:ext cx="59475" cy="68250"/>
            </a:xfrm>
            <a:custGeom>
              <a:avLst/>
              <a:gdLst/>
              <a:ahLst/>
              <a:cxnLst/>
              <a:rect l="l" t="t" r="r" b="b"/>
              <a:pathLst>
                <a:path w="2379" h="2730" extrusionOk="0">
                  <a:moveTo>
                    <a:pt x="1193" y="351"/>
                  </a:moveTo>
                  <a:cubicBezTo>
                    <a:pt x="1737" y="351"/>
                    <a:pt x="1988" y="821"/>
                    <a:pt x="1988" y="1366"/>
                  </a:cubicBezTo>
                  <a:cubicBezTo>
                    <a:pt x="1988" y="1876"/>
                    <a:pt x="1731" y="2383"/>
                    <a:pt x="1193" y="2383"/>
                  </a:cubicBezTo>
                  <a:cubicBezTo>
                    <a:pt x="682" y="2383"/>
                    <a:pt x="389" y="1876"/>
                    <a:pt x="389" y="1366"/>
                  </a:cubicBezTo>
                  <a:cubicBezTo>
                    <a:pt x="389" y="756"/>
                    <a:pt x="682" y="351"/>
                    <a:pt x="1193" y="351"/>
                  </a:cubicBezTo>
                  <a:close/>
                  <a:moveTo>
                    <a:pt x="1204" y="0"/>
                  </a:moveTo>
                  <a:cubicBezTo>
                    <a:pt x="479" y="0"/>
                    <a:pt x="0" y="556"/>
                    <a:pt x="0" y="1366"/>
                  </a:cubicBezTo>
                  <a:cubicBezTo>
                    <a:pt x="0" y="2130"/>
                    <a:pt x="466" y="2730"/>
                    <a:pt x="1189" y="2730"/>
                  </a:cubicBezTo>
                  <a:cubicBezTo>
                    <a:pt x="1915" y="2730"/>
                    <a:pt x="2378" y="2130"/>
                    <a:pt x="2378" y="1366"/>
                  </a:cubicBezTo>
                  <a:cubicBezTo>
                    <a:pt x="2378" y="556"/>
                    <a:pt x="1963" y="0"/>
                    <a:pt x="120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5" name="Google Shape;1035;p38"/>
            <p:cNvSpPr/>
            <p:nvPr/>
          </p:nvSpPr>
          <p:spPr>
            <a:xfrm>
              <a:off x="2411600" y="2592525"/>
              <a:ext cx="48950" cy="68300"/>
            </a:xfrm>
            <a:custGeom>
              <a:avLst/>
              <a:gdLst/>
              <a:ahLst/>
              <a:cxnLst/>
              <a:rect l="l" t="t" r="r" b="b"/>
              <a:pathLst>
                <a:path w="1958" h="2732" extrusionOk="0">
                  <a:moveTo>
                    <a:pt x="186" y="0"/>
                  </a:moveTo>
                  <a:cubicBezTo>
                    <a:pt x="44" y="0"/>
                    <a:pt x="5" y="119"/>
                    <a:pt x="5" y="312"/>
                  </a:cubicBezTo>
                  <a:cubicBezTo>
                    <a:pt x="5" y="709"/>
                    <a:pt x="1" y="1070"/>
                    <a:pt x="3" y="1428"/>
                  </a:cubicBezTo>
                  <a:cubicBezTo>
                    <a:pt x="5" y="2489"/>
                    <a:pt x="492" y="2732"/>
                    <a:pt x="986" y="2732"/>
                  </a:cubicBezTo>
                  <a:cubicBezTo>
                    <a:pt x="1646" y="2732"/>
                    <a:pt x="1957" y="2249"/>
                    <a:pt x="1957" y="1417"/>
                  </a:cubicBezTo>
                  <a:cubicBezTo>
                    <a:pt x="1957" y="1225"/>
                    <a:pt x="1952" y="1063"/>
                    <a:pt x="1952" y="899"/>
                  </a:cubicBezTo>
                  <a:cubicBezTo>
                    <a:pt x="1948" y="760"/>
                    <a:pt x="1946" y="607"/>
                    <a:pt x="1946" y="426"/>
                  </a:cubicBezTo>
                  <a:cubicBezTo>
                    <a:pt x="1946" y="343"/>
                    <a:pt x="1954" y="266"/>
                    <a:pt x="1954" y="190"/>
                  </a:cubicBezTo>
                  <a:cubicBezTo>
                    <a:pt x="1954" y="100"/>
                    <a:pt x="1905" y="0"/>
                    <a:pt x="1748" y="0"/>
                  </a:cubicBezTo>
                  <a:cubicBezTo>
                    <a:pt x="1628" y="0"/>
                    <a:pt x="1551" y="53"/>
                    <a:pt x="1551" y="214"/>
                  </a:cubicBezTo>
                  <a:lnTo>
                    <a:pt x="1551" y="299"/>
                  </a:lnTo>
                  <a:cubicBezTo>
                    <a:pt x="1557" y="468"/>
                    <a:pt x="1569" y="866"/>
                    <a:pt x="1569" y="1414"/>
                  </a:cubicBezTo>
                  <a:cubicBezTo>
                    <a:pt x="1569" y="2027"/>
                    <a:pt x="1416" y="2367"/>
                    <a:pt x="1004" y="2367"/>
                  </a:cubicBezTo>
                  <a:cubicBezTo>
                    <a:pt x="467" y="2367"/>
                    <a:pt x="394" y="1889"/>
                    <a:pt x="394" y="1395"/>
                  </a:cubicBezTo>
                  <a:cubicBezTo>
                    <a:pt x="394" y="576"/>
                    <a:pt x="412" y="411"/>
                    <a:pt x="412" y="269"/>
                  </a:cubicBezTo>
                  <a:cubicBezTo>
                    <a:pt x="412" y="104"/>
                    <a:pt x="351" y="0"/>
                    <a:pt x="1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6" name="Google Shape;1036;p38"/>
            <p:cNvSpPr/>
            <p:nvPr/>
          </p:nvSpPr>
          <p:spPr>
            <a:xfrm>
              <a:off x="2477525" y="2587700"/>
              <a:ext cx="13700" cy="24300"/>
            </a:xfrm>
            <a:custGeom>
              <a:avLst/>
              <a:gdLst/>
              <a:ahLst/>
              <a:cxnLst/>
              <a:rect l="l" t="t" r="r" b="b"/>
              <a:pathLst>
                <a:path w="548" h="972" extrusionOk="0">
                  <a:moveTo>
                    <a:pt x="272" y="0"/>
                  </a:moveTo>
                  <a:cubicBezTo>
                    <a:pt x="150" y="0"/>
                    <a:pt x="32" y="96"/>
                    <a:pt x="32" y="237"/>
                  </a:cubicBezTo>
                  <a:cubicBezTo>
                    <a:pt x="32" y="265"/>
                    <a:pt x="29" y="383"/>
                    <a:pt x="130" y="446"/>
                  </a:cubicBezTo>
                  <a:cubicBezTo>
                    <a:pt x="144" y="597"/>
                    <a:pt x="1" y="694"/>
                    <a:pt x="1" y="837"/>
                  </a:cubicBezTo>
                  <a:cubicBezTo>
                    <a:pt x="1" y="913"/>
                    <a:pt x="54" y="971"/>
                    <a:pt x="168" y="971"/>
                  </a:cubicBezTo>
                  <a:cubicBezTo>
                    <a:pt x="376" y="971"/>
                    <a:pt x="547" y="503"/>
                    <a:pt x="547" y="318"/>
                  </a:cubicBezTo>
                  <a:cubicBezTo>
                    <a:pt x="547" y="136"/>
                    <a:pt x="441" y="0"/>
                    <a:pt x="2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7" name="Google Shape;1037;p38"/>
            <p:cNvSpPr/>
            <p:nvPr/>
          </p:nvSpPr>
          <p:spPr>
            <a:xfrm>
              <a:off x="2505750" y="2592625"/>
              <a:ext cx="34750" cy="66925"/>
            </a:xfrm>
            <a:custGeom>
              <a:avLst/>
              <a:gdLst/>
              <a:ahLst/>
              <a:cxnLst/>
              <a:rect l="l" t="t" r="r" b="b"/>
              <a:pathLst>
                <a:path w="1390" h="2677" extrusionOk="0">
                  <a:moveTo>
                    <a:pt x="198" y="1"/>
                  </a:moveTo>
                  <a:cubicBezTo>
                    <a:pt x="57" y="1"/>
                    <a:pt x="5" y="82"/>
                    <a:pt x="2" y="253"/>
                  </a:cubicBezTo>
                  <a:lnTo>
                    <a:pt x="29" y="2288"/>
                  </a:lnTo>
                  <a:cubicBezTo>
                    <a:pt x="29" y="2361"/>
                    <a:pt x="0" y="2422"/>
                    <a:pt x="0" y="2487"/>
                  </a:cubicBezTo>
                  <a:cubicBezTo>
                    <a:pt x="0" y="2644"/>
                    <a:pt x="82" y="2677"/>
                    <a:pt x="194" y="2677"/>
                  </a:cubicBezTo>
                  <a:lnTo>
                    <a:pt x="1098" y="2677"/>
                  </a:lnTo>
                  <a:cubicBezTo>
                    <a:pt x="1239" y="2675"/>
                    <a:pt x="1390" y="2653"/>
                    <a:pt x="1390" y="2475"/>
                  </a:cubicBezTo>
                  <a:cubicBezTo>
                    <a:pt x="1390" y="2343"/>
                    <a:pt x="1308" y="2273"/>
                    <a:pt x="1159" y="2273"/>
                  </a:cubicBezTo>
                  <a:cubicBezTo>
                    <a:pt x="1088" y="2273"/>
                    <a:pt x="1025" y="2288"/>
                    <a:pt x="962" y="2291"/>
                  </a:cubicBezTo>
                  <a:cubicBezTo>
                    <a:pt x="843" y="2298"/>
                    <a:pt x="664" y="2298"/>
                    <a:pt x="400" y="2298"/>
                  </a:cubicBezTo>
                  <a:cubicBezTo>
                    <a:pt x="395" y="1848"/>
                    <a:pt x="398" y="895"/>
                    <a:pt x="400" y="469"/>
                  </a:cubicBezTo>
                  <a:lnTo>
                    <a:pt x="400" y="214"/>
                  </a:lnTo>
                  <a:cubicBezTo>
                    <a:pt x="400" y="51"/>
                    <a:pt x="353" y="1"/>
                    <a:pt x="1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8" name="Google Shape;1038;p38"/>
            <p:cNvSpPr/>
            <p:nvPr/>
          </p:nvSpPr>
          <p:spPr>
            <a:xfrm>
              <a:off x="2552500" y="2592625"/>
              <a:ext cx="34775" cy="66925"/>
            </a:xfrm>
            <a:custGeom>
              <a:avLst/>
              <a:gdLst/>
              <a:ahLst/>
              <a:cxnLst/>
              <a:rect l="l" t="t" r="r" b="b"/>
              <a:pathLst>
                <a:path w="1391" h="2677" extrusionOk="0">
                  <a:moveTo>
                    <a:pt x="198" y="1"/>
                  </a:moveTo>
                  <a:cubicBezTo>
                    <a:pt x="60" y="1"/>
                    <a:pt x="6" y="82"/>
                    <a:pt x="5" y="253"/>
                  </a:cubicBezTo>
                  <a:lnTo>
                    <a:pt x="29" y="2288"/>
                  </a:lnTo>
                  <a:cubicBezTo>
                    <a:pt x="29" y="2361"/>
                    <a:pt x="0" y="2422"/>
                    <a:pt x="0" y="2487"/>
                  </a:cubicBezTo>
                  <a:cubicBezTo>
                    <a:pt x="0" y="2644"/>
                    <a:pt x="82" y="2677"/>
                    <a:pt x="196" y="2677"/>
                  </a:cubicBezTo>
                  <a:lnTo>
                    <a:pt x="1100" y="2677"/>
                  </a:lnTo>
                  <a:cubicBezTo>
                    <a:pt x="1241" y="2675"/>
                    <a:pt x="1391" y="2653"/>
                    <a:pt x="1391" y="2475"/>
                  </a:cubicBezTo>
                  <a:cubicBezTo>
                    <a:pt x="1391" y="2343"/>
                    <a:pt x="1307" y="2273"/>
                    <a:pt x="1161" y="2273"/>
                  </a:cubicBezTo>
                  <a:cubicBezTo>
                    <a:pt x="1090" y="2273"/>
                    <a:pt x="1026" y="2288"/>
                    <a:pt x="963" y="2291"/>
                  </a:cubicBezTo>
                  <a:cubicBezTo>
                    <a:pt x="846" y="2298"/>
                    <a:pt x="664" y="2298"/>
                    <a:pt x="401" y="2298"/>
                  </a:cubicBezTo>
                  <a:cubicBezTo>
                    <a:pt x="398" y="1848"/>
                    <a:pt x="400" y="895"/>
                    <a:pt x="401" y="469"/>
                  </a:cubicBezTo>
                  <a:lnTo>
                    <a:pt x="401" y="214"/>
                  </a:lnTo>
                  <a:cubicBezTo>
                    <a:pt x="401" y="51"/>
                    <a:pt x="354" y="1"/>
                    <a:pt x="1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9" name="Google Shape;1039;p38"/>
            <p:cNvSpPr/>
            <p:nvPr/>
          </p:nvSpPr>
          <p:spPr>
            <a:xfrm>
              <a:off x="2631875" y="2593025"/>
              <a:ext cx="48650" cy="67375"/>
            </a:xfrm>
            <a:custGeom>
              <a:avLst/>
              <a:gdLst/>
              <a:ahLst/>
              <a:cxnLst/>
              <a:rect l="l" t="t" r="r" b="b"/>
              <a:pathLst>
                <a:path w="1946" h="2695" extrusionOk="0">
                  <a:moveTo>
                    <a:pt x="878" y="360"/>
                  </a:moveTo>
                  <a:cubicBezTo>
                    <a:pt x="1235" y="360"/>
                    <a:pt x="1386" y="463"/>
                    <a:pt x="1386" y="753"/>
                  </a:cubicBezTo>
                  <a:cubicBezTo>
                    <a:pt x="1386" y="1096"/>
                    <a:pt x="1192" y="1162"/>
                    <a:pt x="652" y="1162"/>
                  </a:cubicBezTo>
                  <a:cubicBezTo>
                    <a:pt x="585" y="1162"/>
                    <a:pt x="493" y="1152"/>
                    <a:pt x="409" y="1142"/>
                  </a:cubicBezTo>
                  <a:lnTo>
                    <a:pt x="409" y="1119"/>
                  </a:lnTo>
                  <a:cubicBezTo>
                    <a:pt x="414" y="856"/>
                    <a:pt x="414" y="618"/>
                    <a:pt x="411" y="384"/>
                  </a:cubicBezTo>
                  <a:cubicBezTo>
                    <a:pt x="411" y="380"/>
                    <a:pt x="409" y="376"/>
                    <a:pt x="409" y="371"/>
                  </a:cubicBezTo>
                  <a:lnTo>
                    <a:pt x="409" y="369"/>
                  </a:lnTo>
                  <a:cubicBezTo>
                    <a:pt x="670" y="360"/>
                    <a:pt x="811" y="360"/>
                    <a:pt x="878" y="360"/>
                  </a:cubicBezTo>
                  <a:close/>
                  <a:moveTo>
                    <a:pt x="1110" y="1473"/>
                  </a:moveTo>
                  <a:cubicBezTo>
                    <a:pt x="1290" y="1473"/>
                    <a:pt x="1568" y="1579"/>
                    <a:pt x="1568" y="1901"/>
                  </a:cubicBezTo>
                  <a:cubicBezTo>
                    <a:pt x="1568" y="2292"/>
                    <a:pt x="1204" y="2343"/>
                    <a:pt x="892" y="2343"/>
                  </a:cubicBezTo>
                  <a:cubicBezTo>
                    <a:pt x="624" y="2343"/>
                    <a:pt x="517" y="2325"/>
                    <a:pt x="409" y="2304"/>
                  </a:cubicBezTo>
                  <a:cubicBezTo>
                    <a:pt x="409" y="2168"/>
                    <a:pt x="407" y="2033"/>
                    <a:pt x="407" y="1489"/>
                  </a:cubicBezTo>
                  <a:cubicBezTo>
                    <a:pt x="799" y="1486"/>
                    <a:pt x="954" y="1473"/>
                    <a:pt x="1110" y="1473"/>
                  </a:cubicBezTo>
                  <a:close/>
                  <a:moveTo>
                    <a:pt x="884" y="0"/>
                  </a:moveTo>
                  <a:cubicBezTo>
                    <a:pt x="767" y="0"/>
                    <a:pt x="652" y="11"/>
                    <a:pt x="538" y="16"/>
                  </a:cubicBezTo>
                  <a:cubicBezTo>
                    <a:pt x="426" y="21"/>
                    <a:pt x="314" y="25"/>
                    <a:pt x="202" y="25"/>
                  </a:cubicBezTo>
                  <a:cubicBezTo>
                    <a:pt x="37" y="27"/>
                    <a:pt x="9" y="70"/>
                    <a:pt x="9" y="264"/>
                  </a:cubicBezTo>
                  <a:lnTo>
                    <a:pt x="29" y="494"/>
                  </a:lnTo>
                  <a:cubicBezTo>
                    <a:pt x="29" y="1390"/>
                    <a:pt x="40" y="1866"/>
                    <a:pt x="29" y="2343"/>
                  </a:cubicBezTo>
                  <a:cubicBezTo>
                    <a:pt x="16" y="2398"/>
                    <a:pt x="0" y="2471"/>
                    <a:pt x="9" y="2532"/>
                  </a:cubicBezTo>
                  <a:cubicBezTo>
                    <a:pt x="23" y="2628"/>
                    <a:pt x="100" y="2666"/>
                    <a:pt x="222" y="2666"/>
                  </a:cubicBezTo>
                  <a:cubicBezTo>
                    <a:pt x="273" y="2666"/>
                    <a:pt x="310" y="2661"/>
                    <a:pt x="339" y="2648"/>
                  </a:cubicBezTo>
                  <a:cubicBezTo>
                    <a:pt x="488" y="2677"/>
                    <a:pt x="709" y="2695"/>
                    <a:pt x="789" y="2695"/>
                  </a:cubicBezTo>
                  <a:cubicBezTo>
                    <a:pt x="1450" y="2695"/>
                    <a:pt x="1946" y="2604"/>
                    <a:pt x="1946" y="1842"/>
                  </a:cubicBezTo>
                  <a:cubicBezTo>
                    <a:pt x="1946" y="1695"/>
                    <a:pt x="1876" y="1535"/>
                    <a:pt x="1779" y="1414"/>
                  </a:cubicBezTo>
                  <a:cubicBezTo>
                    <a:pt x="1748" y="1377"/>
                    <a:pt x="1650" y="1296"/>
                    <a:pt x="1536" y="1251"/>
                  </a:cubicBezTo>
                  <a:cubicBezTo>
                    <a:pt x="1671" y="1123"/>
                    <a:pt x="1766" y="942"/>
                    <a:pt x="1766" y="734"/>
                  </a:cubicBezTo>
                  <a:cubicBezTo>
                    <a:pt x="1766" y="5"/>
                    <a:pt x="1127" y="0"/>
                    <a:pt x="8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0" name="Google Shape;1040;p38"/>
            <p:cNvSpPr/>
            <p:nvPr/>
          </p:nvSpPr>
          <p:spPr>
            <a:xfrm>
              <a:off x="2694800" y="2593400"/>
              <a:ext cx="42050" cy="66150"/>
            </a:xfrm>
            <a:custGeom>
              <a:avLst/>
              <a:gdLst/>
              <a:ahLst/>
              <a:cxnLst/>
              <a:rect l="l" t="t" r="r" b="b"/>
              <a:pathLst>
                <a:path w="1682" h="2646" extrusionOk="0">
                  <a:moveTo>
                    <a:pt x="1243" y="0"/>
                  </a:moveTo>
                  <a:cubicBezTo>
                    <a:pt x="1223" y="0"/>
                    <a:pt x="1161" y="12"/>
                    <a:pt x="1121" y="14"/>
                  </a:cubicBezTo>
                  <a:lnTo>
                    <a:pt x="223" y="14"/>
                  </a:lnTo>
                  <a:cubicBezTo>
                    <a:pt x="114" y="14"/>
                    <a:pt x="0" y="16"/>
                    <a:pt x="0" y="240"/>
                  </a:cubicBezTo>
                  <a:lnTo>
                    <a:pt x="41" y="2277"/>
                  </a:lnTo>
                  <a:lnTo>
                    <a:pt x="26" y="2332"/>
                  </a:lnTo>
                  <a:cubicBezTo>
                    <a:pt x="15" y="2369"/>
                    <a:pt x="0" y="2414"/>
                    <a:pt x="0" y="2454"/>
                  </a:cubicBezTo>
                  <a:cubicBezTo>
                    <a:pt x="0" y="2593"/>
                    <a:pt x="88" y="2646"/>
                    <a:pt x="204" y="2646"/>
                  </a:cubicBezTo>
                  <a:lnTo>
                    <a:pt x="1351" y="2646"/>
                  </a:lnTo>
                  <a:cubicBezTo>
                    <a:pt x="1508" y="2646"/>
                    <a:pt x="1659" y="2640"/>
                    <a:pt x="1659" y="2442"/>
                  </a:cubicBezTo>
                  <a:cubicBezTo>
                    <a:pt x="1659" y="2308"/>
                    <a:pt x="1552" y="2269"/>
                    <a:pt x="1418" y="2269"/>
                  </a:cubicBezTo>
                  <a:cubicBezTo>
                    <a:pt x="1361" y="2269"/>
                    <a:pt x="1313" y="2277"/>
                    <a:pt x="1265" y="2284"/>
                  </a:cubicBezTo>
                  <a:cubicBezTo>
                    <a:pt x="1214" y="2291"/>
                    <a:pt x="1157" y="2299"/>
                    <a:pt x="1091" y="2299"/>
                  </a:cubicBezTo>
                  <a:cubicBezTo>
                    <a:pt x="843" y="2299"/>
                    <a:pt x="617" y="2289"/>
                    <a:pt x="395" y="2289"/>
                  </a:cubicBezTo>
                  <a:lnTo>
                    <a:pt x="395" y="1269"/>
                  </a:lnTo>
                  <a:lnTo>
                    <a:pt x="1465" y="1269"/>
                  </a:lnTo>
                  <a:cubicBezTo>
                    <a:pt x="1591" y="1269"/>
                    <a:pt x="1681" y="1212"/>
                    <a:pt x="1681" y="1092"/>
                  </a:cubicBezTo>
                  <a:cubicBezTo>
                    <a:pt x="1681" y="1015"/>
                    <a:pt x="1612" y="904"/>
                    <a:pt x="1488" y="904"/>
                  </a:cubicBezTo>
                  <a:cubicBezTo>
                    <a:pt x="1427" y="904"/>
                    <a:pt x="1370" y="908"/>
                    <a:pt x="1328" y="914"/>
                  </a:cubicBezTo>
                  <a:cubicBezTo>
                    <a:pt x="1298" y="916"/>
                    <a:pt x="1264" y="921"/>
                    <a:pt x="1239" y="921"/>
                  </a:cubicBezTo>
                  <a:cubicBezTo>
                    <a:pt x="481" y="921"/>
                    <a:pt x="439" y="921"/>
                    <a:pt x="395" y="918"/>
                  </a:cubicBezTo>
                  <a:lnTo>
                    <a:pt x="395" y="379"/>
                  </a:lnTo>
                  <a:lnTo>
                    <a:pt x="553" y="379"/>
                  </a:lnTo>
                  <a:cubicBezTo>
                    <a:pt x="617" y="379"/>
                    <a:pt x="687" y="376"/>
                    <a:pt x="1129" y="376"/>
                  </a:cubicBezTo>
                  <a:cubicBezTo>
                    <a:pt x="1174" y="383"/>
                    <a:pt x="1216"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1" name="Google Shape;1041;p38"/>
            <p:cNvSpPr/>
            <p:nvPr/>
          </p:nvSpPr>
          <p:spPr>
            <a:xfrm>
              <a:off x="2783750" y="2593400"/>
              <a:ext cx="43325" cy="67375"/>
            </a:xfrm>
            <a:custGeom>
              <a:avLst/>
              <a:gdLst/>
              <a:ahLst/>
              <a:cxnLst/>
              <a:rect l="l" t="t" r="r" b="b"/>
              <a:pathLst>
                <a:path w="1733" h="2695" extrusionOk="0">
                  <a:moveTo>
                    <a:pt x="155" y="0"/>
                  </a:moveTo>
                  <a:cubicBezTo>
                    <a:pt x="58" y="0"/>
                    <a:pt x="1" y="84"/>
                    <a:pt x="1" y="234"/>
                  </a:cubicBezTo>
                  <a:lnTo>
                    <a:pt x="41" y="2195"/>
                  </a:lnTo>
                  <a:cubicBezTo>
                    <a:pt x="39" y="2295"/>
                    <a:pt x="27" y="2389"/>
                    <a:pt x="31" y="2478"/>
                  </a:cubicBezTo>
                  <a:cubicBezTo>
                    <a:pt x="31" y="2629"/>
                    <a:pt x="96" y="2695"/>
                    <a:pt x="218" y="2695"/>
                  </a:cubicBezTo>
                  <a:cubicBezTo>
                    <a:pt x="402" y="2695"/>
                    <a:pt x="449" y="2615"/>
                    <a:pt x="449" y="2497"/>
                  </a:cubicBezTo>
                  <a:cubicBezTo>
                    <a:pt x="449" y="2399"/>
                    <a:pt x="408" y="2315"/>
                    <a:pt x="408" y="2225"/>
                  </a:cubicBezTo>
                  <a:lnTo>
                    <a:pt x="408" y="1369"/>
                  </a:lnTo>
                  <a:lnTo>
                    <a:pt x="1516" y="1366"/>
                  </a:lnTo>
                  <a:cubicBezTo>
                    <a:pt x="1641" y="1366"/>
                    <a:pt x="1731" y="1309"/>
                    <a:pt x="1731" y="1189"/>
                  </a:cubicBezTo>
                  <a:cubicBezTo>
                    <a:pt x="1733" y="1112"/>
                    <a:pt x="1663" y="1002"/>
                    <a:pt x="1538" y="1002"/>
                  </a:cubicBezTo>
                  <a:cubicBezTo>
                    <a:pt x="1516" y="1002"/>
                    <a:pt x="1469" y="1002"/>
                    <a:pt x="1432" y="1004"/>
                  </a:cubicBezTo>
                  <a:cubicBezTo>
                    <a:pt x="1415" y="1004"/>
                    <a:pt x="1393" y="1006"/>
                    <a:pt x="1371" y="1006"/>
                  </a:cubicBezTo>
                  <a:cubicBezTo>
                    <a:pt x="1194" y="1010"/>
                    <a:pt x="912" y="1019"/>
                    <a:pt x="408" y="1019"/>
                  </a:cubicBezTo>
                  <a:lnTo>
                    <a:pt x="398" y="371"/>
                  </a:lnTo>
                  <a:lnTo>
                    <a:pt x="1336" y="372"/>
                  </a:lnTo>
                  <a:cubicBezTo>
                    <a:pt x="1507" y="372"/>
                    <a:pt x="1595" y="336"/>
                    <a:pt x="1595" y="177"/>
                  </a:cubicBezTo>
                  <a:cubicBezTo>
                    <a:pt x="1595" y="63"/>
                    <a:pt x="1524" y="12"/>
                    <a:pt x="1334" y="12"/>
                  </a:cubicBezTo>
                  <a:lnTo>
                    <a:pt x="396" y="12"/>
                  </a:lnTo>
                  <a:cubicBezTo>
                    <a:pt x="370" y="12"/>
                    <a:pt x="347" y="12"/>
                    <a:pt x="324" y="10"/>
                  </a:cubicBezTo>
                  <a:cubicBezTo>
                    <a:pt x="288" y="5"/>
                    <a:pt x="243" y="0"/>
                    <a:pt x="15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2" name="Google Shape;1042;p38"/>
            <p:cNvSpPr/>
            <p:nvPr/>
          </p:nvSpPr>
          <p:spPr>
            <a:xfrm>
              <a:off x="2842775" y="2592525"/>
              <a:ext cx="11050" cy="68250"/>
            </a:xfrm>
            <a:custGeom>
              <a:avLst/>
              <a:gdLst/>
              <a:ahLst/>
              <a:cxnLst/>
              <a:rect l="l" t="t" r="r" b="b"/>
              <a:pathLst>
                <a:path w="442" h="2730" extrusionOk="0">
                  <a:moveTo>
                    <a:pt x="261" y="0"/>
                  </a:moveTo>
                  <a:cubicBezTo>
                    <a:pt x="55" y="0"/>
                    <a:pt x="0" y="98"/>
                    <a:pt x="0" y="216"/>
                  </a:cubicBezTo>
                  <a:cubicBezTo>
                    <a:pt x="0" y="292"/>
                    <a:pt x="20" y="354"/>
                    <a:pt x="20" y="418"/>
                  </a:cubicBezTo>
                  <a:cubicBezTo>
                    <a:pt x="20" y="1035"/>
                    <a:pt x="35" y="1616"/>
                    <a:pt x="35" y="2194"/>
                  </a:cubicBezTo>
                  <a:cubicBezTo>
                    <a:pt x="35" y="2321"/>
                    <a:pt x="11" y="2431"/>
                    <a:pt x="11" y="2545"/>
                  </a:cubicBezTo>
                  <a:cubicBezTo>
                    <a:pt x="11" y="2664"/>
                    <a:pt x="64" y="2730"/>
                    <a:pt x="244" y="2730"/>
                  </a:cubicBezTo>
                  <a:cubicBezTo>
                    <a:pt x="400" y="2730"/>
                    <a:pt x="442" y="2652"/>
                    <a:pt x="442" y="2543"/>
                  </a:cubicBezTo>
                  <a:cubicBezTo>
                    <a:pt x="442" y="2510"/>
                    <a:pt x="441" y="2479"/>
                    <a:pt x="434" y="2446"/>
                  </a:cubicBezTo>
                  <a:cubicBezTo>
                    <a:pt x="410" y="2135"/>
                    <a:pt x="404" y="1548"/>
                    <a:pt x="404" y="1031"/>
                  </a:cubicBezTo>
                  <a:cubicBezTo>
                    <a:pt x="404" y="742"/>
                    <a:pt x="408" y="523"/>
                    <a:pt x="410" y="328"/>
                  </a:cubicBezTo>
                  <a:cubicBezTo>
                    <a:pt x="418" y="288"/>
                    <a:pt x="426" y="253"/>
                    <a:pt x="426" y="212"/>
                  </a:cubicBezTo>
                  <a:cubicBezTo>
                    <a:pt x="426" y="86"/>
                    <a:pt x="363" y="0"/>
                    <a:pt x="26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3" name="Google Shape;1043;p38"/>
            <p:cNvSpPr/>
            <p:nvPr/>
          </p:nvSpPr>
          <p:spPr>
            <a:xfrm>
              <a:off x="2873675" y="2592525"/>
              <a:ext cx="56500" cy="68250"/>
            </a:xfrm>
            <a:custGeom>
              <a:avLst/>
              <a:gdLst/>
              <a:ahLst/>
              <a:cxnLst/>
              <a:rect l="l" t="t" r="r" b="b"/>
              <a:pathLst>
                <a:path w="2260" h="2730" extrusionOk="0">
                  <a:moveTo>
                    <a:pt x="2055" y="0"/>
                  </a:moveTo>
                  <a:cubicBezTo>
                    <a:pt x="1921" y="0"/>
                    <a:pt x="1844" y="37"/>
                    <a:pt x="1844" y="220"/>
                  </a:cubicBezTo>
                  <a:cubicBezTo>
                    <a:pt x="1844" y="404"/>
                    <a:pt x="1879" y="563"/>
                    <a:pt x="1879" y="2023"/>
                  </a:cubicBezTo>
                  <a:cubicBezTo>
                    <a:pt x="1575" y="1575"/>
                    <a:pt x="784" y="644"/>
                    <a:pt x="508" y="224"/>
                  </a:cubicBezTo>
                  <a:cubicBezTo>
                    <a:pt x="490" y="165"/>
                    <a:pt x="418" y="20"/>
                    <a:pt x="308" y="20"/>
                  </a:cubicBezTo>
                  <a:cubicBezTo>
                    <a:pt x="257" y="20"/>
                    <a:pt x="198" y="35"/>
                    <a:pt x="152" y="71"/>
                  </a:cubicBezTo>
                  <a:cubicBezTo>
                    <a:pt x="46" y="97"/>
                    <a:pt x="0" y="161"/>
                    <a:pt x="0" y="271"/>
                  </a:cubicBezTo>
                  <a:cubicBezTo>
                    <a:pt x="0" y="318"/>
                    <a:pt x="5" y="356"/>
                    <a:pt x="13" y="409"/>
                  </a:cubicBezTo>
                  <a:cubicBezTo>
                    <a:pt x="37" y="764"/>
                    <a:pt x="37" y="1263"/>
                    <a:pt x="37" y="1625"/>
                  </a:cubicBezTo>
                  <a:cubicBezTo>
                    <a:pt x="37" y="1906"/>
                    <a:pt x="33" y="2157"/>
                    <a:pt x="29" y="2405"/>
                  </a:cubicBezTo>
                  <a:cubicBezTo>
                    <a:pt x="25" y="2405"/>
                    <a:pt x="7" y="2483"/>
                    <a:pt x="7" y="2573"/>
                  </a:cubicBezTo>
                  <a:cubicBezTo>
                    <a:pt x="7" y="2668"/>
                    <a:pt x="97" y="2730"/>
                    <a:pt x="213" y="2730"/>
                  </a:cubicBezTo>
                  <a:cubicBezTo>
                    <a:pt x="388" y="2730"/>
                    <a:pt x="418" y="2626"/>
                    <a:pt x="418" y="2508"/>
                  </a:cubicBezTo>
                  <a:cubicBezTo>
                    <a:pt x="418" y="2444"/>
                    <a:pt x="410" y="2376"/>
                    <a:pt x="408" y="2314"/>
                  </a:cubicBezTo>
                  <a:cubicBezTo>
                    <a:pt x="408" y="2016"/>
                    <a:pt x="398" y="1704"/>
                    <a:pt x="391" y="661"/>
                  </a:cubicBezTo>
                  <a:lnTo>
                    <a:pt x="391" y="661"/>
                  </a:lnTo>
                  <a:lnTo>
                    <a:pt x="494" y="819"/>
                  </a:lnTo>
                  <a:cubicBezTo>
                    <a:pt x="946" y="1424"/>
                    <a:pt x="1402" y="1978"/>
                    <a:pt x="1834" y="2567"/>
                  </a:cubicBezTo>
                  <a:cubicBezTo>
                    <a:pt x="1864" y="2656"/>
                    <a:pt x="1941" y="2730"/>
                    <a:pt x="2068" y="2730"/>
                  </a:cubicBezTo>
                  <a:cubicBezTo>
                    <a:pt x="2207" y="2730"/>
                    <a:pt x="2259" y="2677"/>
                    <a:pt x="2259" y="2499"/>
                  </a:cubicBezTo>
                  <a:cubicBezTo>
                    <a:pt x="2259" y="2407"/>
                    <a:pt x="2246" y="2326"/>
                    <a:pt x="2246" y="2245"/>
                  </a:cubicBezTo>
                  <a:lnTo>
                    <a:pt x="2246" y="292"/>
                  </a:lnTo>
                  <a:cubicBezTo>
                    <a:pt x="2246" y="159"/>
                    <a:pt x="2233" y="0"/>
                    <a:pt x="205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4" name="Google Shape;1044;p38"/>
            <p:cNvSpPr/>
            <p:nvPr/>
          </p:nvSpPr>
          <p:spPr>
            <a:xfrm>
              <a:off x="2947000" y="2593400"/>
              <a:ext cx="42000" cy="66150"/>
            </a:xfrm>
            <a:custGeom>
              <a:avLst/>
              <a:gdLst/>
              <a:ahLst/>
              <a:cxnLst/>
              <a:rect l="l" t="t" r="r" b="b"/>
              <a:pathLst>
                <a:path w="1680" h="2646" extrusionOk="0">
                  <a:moveTo>
                    <a:pt x="1243" y="0"/>
                  </a:moveTo>
                  <a:cubicBezTo>
                    <a:pt x="1223" y="0"/>
                    <a:pt x="1160" y="12"/>
                    <a:pt x="1118" y="14"/>
                  </a:cubicBezTo>
                  <a:lnTo>
                    <a:pt x="222" y="14"/>
                  </a:lnTo>
                  <a:cubicBezTo>
                    <a:pt x="112" y="14"/>
                    <a:pt x="0" y="16"/>
                    <a:pt x="0" y="240"/>
                  </a:cubicBezTo>
                  <a:lnTo>
                    <a:pt x="40" y="2277"/>
                  </a:lnTo>
                  <a:lnTo>
                    <a:pt x="25" y="2332"/>
                  </a:lnTo>
                  <a:cubicBezTo>
                    <a:pt x="15" y="2369"/>
                    <a:pt x="0" y="2414"/>
                    <a:pt x="0" y="2454"/>
                  </a:cubicBezTo>
                  <a:cubicBezTo>
                    <a:pt x="0" y="2593"/>
                    <a:pt x="88" y="2646"/>
                    <a:pt x="202" y="2646"/>
                  </a:cubicBezTo>
                  <a:lnTo>
                    <a:pt x="1349" y="2646"/>
                  </a:lnTo>
                  <a:cubicBezTo>
                    <a:pt x="1508" y="2646"/>
                    <a:pt x="1658" y="2640"/>
                    <a:pt x="1658" y="2442"/>
                  </a:cubicBezTo>
                  <a:cubicBezTo>
                    <a:pt x="1658" y="2308"/>
                    <a:pt x="1553" y="2269"/>
                    <a:pt x="1418" y="2269"/>
                  </a:cubicBezTo>
                  <a:cubicBezTo>
                    <a:pt x="1359" y="2269"/>
                    <a:pt x="1312" y="2277"/>
                    <a:pt x="1263" y="2284"/>
                  </a:cubicBezTo>
                  <a:cubicBezTo>
                    <a:pt x="1212" y="2291"/>
                    <a:pt x="1157" y="2299"/>
                    <a:pt x="1088" y="2299"/>
                  </a:cubicBezTo>
                  <a:cubicBezTo>
                    <a:pt x="842" y="2299"/>
                    <a:pt x="618" y="2289"/>
                    <a:pt x="394" y="2289"/>
                  </a:cubicBezTo>
                  <a:lnTo>
                    <a:pt x="394" y="1269"/>
                  </a:lnTo>
                  <a:lnTo>
                    <a:pt x="1463" y="1269"/>
                  </a:lnTo>
                  <a:cubicBezTo>
                    <a:pt x="1590" y="1269"/>
                    <a:pt x="1679" y="1212"/>
                    <a:pt x="1679" y="1092"/>
                  </a:cubicBezTo>
                  <a:cubicBezTo>
                    <a:pt x="1679" y="1015"/>
                    <a:pt x="1610" y="904"/>
                    <a:pt x="1487" y="904"/>
                  </a:cubicBezTo>
                  <a:cubicBezTo>
                    <a:pt x="1425" y="904"/>
                    <a:pt x="1367" y="908"/>
                    <a:pt x="1326" y="914"/>
                  </a:cubicBezTo>
                  <a:cubicBezTo>
                    <a:pt x="1296" y="916"/>
                    <a:pt x="1263" y="921"/>
                    <a:pt x="1237" y="921"/>
                  </a:cubicBezTo>
                  <a:cubicBezTo>
                    <a:pt x="481" y="921"/>
                    <a:pt x="438" y="921"/>
                    <a:pt x="394" y="918"/>
                  </a:cubicBezTo>
                  <a:lnTo>
                    <a:pt x="394" y="379"/>
                  </a:lnTo>
                  <a:lnTo>
                    <a:pt x="552" y="379"/>
                  </a:lnTo>
                  <a:cubicBezTo>
                    <a:pt x="618" y="379"/>
                    <a:pt x="687" y="376"/>
                    <a:pt x="1129" y="376"/>
                  </a:cubicBezTo>
                  <a:cubicBezTo>
                    <a:pt x="1171" y="383"/>
                    <a:pt x="1217"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6" name="Title 1">
            <a:extLst>
              <a:ext uri="{FF2B5EF4-FFF2-40B4-BE49-F238E27FC236}">
                <a16:creationId xmlns:a16="http://schemas.microsoft.com/office/drawing/2014/main" xmlns="" id="{9E248B6E-2F6B-4709-DFFA-3B2DB362CF11}"/>
              </a:ext>
            </a:extLst>
          </p:cNvPr>
          <p:cNvSpPr>
            <a:spLocks noGrp="1"/>
          </p:cNvSpPr>
          <p:nvPr>
            <p:ph type="title"/>
          </p:nvPr>
        </p:nvSpPr>
        <p:spPr>
          <a:xfrm>
            <a:off x="1844370" y="3166898"/>
            <a:ext cx="9303149" cy="1206405"/>
          </a:xfrm>
        </p:spPr>
        <p:txBody>
          <a:bodyPr/>
          <a:lstStyle/>
          <a:p>
            <a:pPr algn="l"/>
            <a:r>
              <a:rPr lang="vi-VN" sz="4800" b="1" dirty="0">
                <a:solidFill>
                  <a:schemeClr val="bg1"/>
                </a:solidFill>
                <a:latin typeface="+mj-lt"/>
                <a:cs typeface="Arial" panose="020B0604020202020204" pitchFamily="34" charset="0"/>
              </a:rPr>
              <a:t>NGUYÊN NHÂN VÀ HẬU QUẢ</a:t>
            </a:r>
            <a:br>
              <a:rPr lang="vi-VN" sz="4800" b="1" dirty="0">
                <a:solidFill>
                  <a:schemeClr val="bg1"/>
                </a:solidFill>
                <a:latin typeface="+mj-lt"/>
                <a:cs typeface="Arial" panose="020B0604020202020204" pitchFamily="34" charset="0"/>
              </a:rPr>
            </a:br>
            <a:r>
              <a:rPr lang="vi-VN" sz="4800" b="1" dirty="0">
                <a:solidFill>
                  <a:schemeClr val="bg1"/>
                </a:solidFill>
                <a:latin typeface="+mj-lt"/>
                <a:cs typeface="Arial" panose="020B0604020202020204" pitchFamily="34" charset="0"/>
              </a:rPr>
              <a:t> CỦA TỆ NẠN XÃ HỘI</a:t>
            </a:r>
            <a:endParaRPr lang="en-US" sz="4800" b="1" dirty="0">
              <a:solidFill>
                <a:schemeClr val="bg1"/>
              </a:solidFill>
              <a:latin typeface="+mj-lt"/>
              <a:cs typeface="Arial" panose="020B0604020202020204" pitchFamily="34" charset="0"/>
            </a:endParaRPr>
          </a:p>
        </p:txBody>
      </p:sp>
      <p:sp>
        <p:nvSpPr>
          <p:cNvPr id="2" name="Footer Placeholder 3">
            <a:extLst>
              <a:ext uri="{FF2B5EF4-FFF2-40B4-BE49-F238E27FC236}">
                <a16:creationId xmlns:a16="http://schemas.microsoft.com/office/drawing/2014/main" xmlns="" id="{944199D4-8FB0-9AC8-4AE8-471B41747F2C}"/>
              </a:ext>
            </a:extLst>
          </p:cNvPr>
          <p:cNvSpPr txBox="1">
            <a:spLocks/>
          </p:cNvSpPr>
          <p:nvPr/>
        </p:nvSpPr>
        <p:spPr>
          <a:xfrm>
            <a:off x="-51437" y="207483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rPr>
              <a:t>Vũ Thị Ánh Tuyết-THCS </a:t>
            </a:r>
            <a:r>
              <a:rPr kumimoji="0" lang="en-US" sz="1800" b="0" i="0" u="none" strike="noStrike" kern="1200" cap="none" spc="0" normalizeH="0" baseline="0" noProof="0" dirty="0" err="1">
                <a:ln>
                  <a:noFill/>
                </a:ln>
                <a:solidFill>
                  <a:srgbClr val="002060"/>
                </a:solidFill>
                <a:effectLst/>
                <a:uLnTx/>
                <a:uFillTx/>
                <a:latin typeface="#9Slide05 Brannboll Ny" panose="02000000000000000000" pitchFamily="2" charset="0"/>
                <a:ea typeface="+mn-ea"/>
                <a:cs typeface="+mn-cs"/>
              </a:rPr>
              <a:t>Tô</a:t>
            </a:r>
            <a:r>
              <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rPr>
              <a:t> </a:t>
            </a:r>
            <a:r>
              <a:rPr kumimoji="0" lang="en-US" sz="1800" b="0" i="0" u="none" strike="noStrike" kern="1200" cap="none" spc="0" normalizeH="0" baseline="0" noProof="0" dirty="0" err="1">
                <a:ln>
                  <a:noFill/>
                </a:ln>
                <a:solidFill>
                  <a:srgbClr val="002060"/>
                </a:solidFill>
                <a:effectLst/>
                <a:uLnTx/>
                <a:uFillTx/>
                <a:latin typeface="#9Slide05 Brannboll Ny" panose="02000000000000000000" pitchFamily="2" charset="0"/>
                <a:ea typeface="+mn-ea"/>
                <a:cs typeface="+mn-cs"/>
              </a:rPr>
              <a:t>Hiêu</a:t>
            </a:r>
            <a:r>
              <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rPr>
              <a:t>-Lê </a:t>
            </a:r>
            <a:r>
              <a:rPr kumimoji="0" lang="en-US" sz="1800" b="0" i="0" u="none" strike="noStrike" kern="1200" cap="none" spc="0" normalizeH="0" baseline="0" noProof="0" dirty="0" err="1">
                <a:ln>
                  <a:noFill/>
                </a:ln>
                <a:solidFill>
                  <a:srgbClr val="002060"/>
                </a:solidFill>
                <a:effectLst/>
                <a:uLnTx/>
                <a:uFillTx/>
                <a:latin typeface="#9Slide05 Brannboll Ny" panose="02000000000000000000" pitchFamily="2" charset="0"/>
                <a:ea typeface="+mn-ea"/>
                <a:cs typeface="+mn-cs"/>
              </a:rPr>
              <a:t>Chân</a:t>
            </a:r>
            <a:endPar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endParaRPr>
          </a:p>
        </p:txBody>
      </p:sp>
      <p:grpSp>
        <p:nvGrpSpPr>
          <p:cNvPr id="3" name="Group 2">
            <a:extLst>
              <a:ext uri="{FF2B5EF4-FFF2-40B4-BE49-F238E27FC236}">
                <a16:creationId xmlns:a16="http://schemas.microsoft.com/office/drawing/2014/main" xmlns="" id="{CF0187A0-6EF6-FE1B-7A1F-D4E2D7CB559D}"/>
              </a:ext>
            </a:extLst>
          </p:cNvPr>
          <p:cNvGrpSpPr/>
          <p:nvPr/>
        </p:nvGrpSpPr>
        <p:grpSpPr>
          <a:xfrm>
            <a:off x="-326321" y="104128"/>
            <a:ext cx="3870602" cy="2107055"/>
            <a:chOff x="4525460" y="4108799"/>
            <a:chExt cx="3364300" cy="2220276"/>
          </a:xfrm>
        </p:grpSpPr>
        <p:grpSp>
          <p:nvGrpSpPr>
            <p:cNvPr id="4" name="Group 3">
              <a:extLst>
                <a:ext uri="{FF2B5EF4-FFF2-40B4-BE49-F238E27FC236}">
                  <a16:creationId xmlns:a16="http://schemas.microsoft.com/office/drawing/2014/main" xmlns="" id="{0F163323-C894-71BB-39A6-E975198F3EC3}"/>
                </a:ext>
              </a:extLst>
            </p:cNvPr>
            <p:cNvGrpSpPr/>
            <p:nvPr/>
          </p:nvGrpSpPr>
          <p:grpSpPr>
            <a:xfrm>
              <a:off x="4525460" y="4108799"/>
              <a:ext cx="3364300" cy="2220276"/>
              <a:chOff x="4479297" y="4126245"/>
              <a:chExt cx="3364300" cy="2220276"/>
            </a:xfrm>
          </p:grpSpPr>
          <p:pic>
            <p:nvPicPr>
              <p:cNvPr id="6" name="PA_库_图片 27">
                <a:extLst>
                  <a:ext uri="{FF2B5EF4-FFF2-40B4-BE49-F238E27FC236}">
                    <a16:creationId xmlns:a16="http://schemas.microsoft.com/office/drawing/2014/main" xmlns="" id="{5D7E8C2E-FA6D-6900-2CA3-09CA4D6AC05C}"/>
                  </a:ext>
                </a:extLst>
              </p:cNvPr>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7" name="Rectangle 6">
                <a:extLst>
                  <a:ext uri="{FF2B5EF4-FFF2-40B4-BE49-F238E27FC236}">
                    <a16:creationId xmlns:a16="http://schemas.microsoft.com/office/drawing/2014/main" xmlns="" id="{97AF1409-D742-1983-3277-FB77B39232DB}"/>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5" name="Picture 4">
              <a:extLst>
                <a:ext uri="{FF2B5EF4-FFF2-40B4-BE49-F238E27FC236}">
                  <a16:creationId xmlns:a16="http://schemas.microsoft.com/office/drawing/2014/main" xmlns="" id="{47F3CC23-9BFE-AA09-107D-B5201D82C65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1893766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06328" y="533046"/>
            <a:ext cx="9047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panose="020B0604020202020204" pitchFamily="34" charset="0"/>
              </a:rPr>
              <a:t>QUAN SÁT </a:t>
            </a:r>
            <a:r>
              <a:rPr kumimoji="0" lang="vi-VN" altLang="en-US"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panose="020B0604020202020204" pitchFamily="34" charset="0"/>
              </a:rPr>
              <a:t>TÌNH HUỐNG</a:t>
            </a:r>
            <a:r>
              <a:rPr kumimoji="0" lang="en-US" altLang="en-US"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panose="020B0604020202020204" pitchFamily="34" charset="0"/>
              </a:rPr>
              <a:t> VÀ TRẢ LỜI CÂU HỎI</a:t>
            </a:r>
          </a:p>
        </p:txBody>
      </p:sp>
      <p:sp>
        <p:nvSpPr>
          <p:cNvPr id="12299" name="TextBox 15"/>
          <p:cNvSpPr txBox="1">
            <a:spLocks noChangeArrowheads="1"/>
          </p:cNvSpPr>
          <p:nvPr/>
        </p:nvSpPr>
        <p:spPr bwMode="auto">
          <a:xfrm>
            <a:off x="3298594" y="0"/>
            <a:ext cx="5476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THẢO LUẬN NHÓM TỔ</a:t>
            </a:r>
            <a:endPar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629" y="1404046"/>
            <a:ext cx="1448594" cy="109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117" y="2855511"/>
            <a:ext cx="1516063" cy="114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55" y="4775321"/>
            <a:ext cx="1525168" cy="114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1578242" y="6252741"/>
            <a:ext cx="10293703" cy="46831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de-DE" sz="2400" dirty="0">
                <a:latin typeface="Times New Roman" panose="02020603050405020304" pitchFamily="18" charset="0"/>
                <a:cs typeface="Times New Roman" panose="02020603050405020304" pitchFamily="18" charset="0"/>
              </a:rPr>
              <a:t>? Em hãy nêu nguyên nhân, hậu quả của những TNXH trong các trường hợp trên?</a:t>
            </a:r>
            <a:endParaRPr lang="en-US" sz="2400"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xmlns="" id="{5DCEE27E-6B14-DC9A-B435-714D2FB465E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78242" y="865307"/>
            <a:ext cx="10284071" cy="5316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8">
            <a:extLst>
              <a:ext uri="{FF2B5EF4-FFF2-40B4-BE49-F238E27FC236}">
                <a16:creationId xmlns:a16="http://schemas.microsoft.com/office/drawing/2014/main" xmlns="" id="{658204E6-4C1D-AD94-EB52-A181060962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9038" y="112547"/>
            <a:ext cx="728607" cy="797460"/>
          </a:xfrm>
          <a:prstGeom prst="rect">
            <a:avLst/>
          </a:prstGeom>
        </p:spPr>
      </p:pic>
      <p:pic>
        <p:nvPicPr>
          <p:cNvPr id="26" name="图片 2">
            <a:extLst>
              <a:ext uri="{FF2B5EF4-FFF2-40B4-BE49-F238E27FC236}">
                <a16:creationId xmlns:a16="http://schemas.microsoft.com/office/drawing/2014/main" xmlns="" id="{73525CA5-53B1-B0DB-E065-2CE88E35E6C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52808" y="47850"/>
            <a:ext cx="897692" cy="797460"/>
          </a:xfrm>
          <a:prstGeom prst="rect">
            <a:avLst/>
          </a:prstGeom>
        </p:spPr>
      </p:pic>
      <p:pic>
        <p:nvPicPr>
          <p:cNvPr id="27" name="图片 10">
            <a:extLst>
              <a:ext uri="{FF2B5EF4-FFF2-40B4-BE49-F238E27FC236}">
                <a16:creationId xmlns:a16="http://schemas.microsoft.com/office/drawing/2014/main" xmlns="" id="{B855CB3A-08C1-82C4-772C-464D9E719D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9501" y="430956"/>
            <a:ext cx="1036645" cy="956389"/>
          </a:xfrm>
          <a:prstGeom prst="rect">
            <a:avLst/>
          </a:prstGeom>
        </p:spPr>
      </p:pic>
      <p:pic>
        <p:nvPicPr>
          <p:cNvPr id="28" name="Picture 27">
            <a:extLst>
              <a:ext uri="{FF2B5EF4-FFF2-40B4-BE49-F238E27FC236}">
                <a16:creationId xmlns:a16="http://schemas.microsoft.com/office/drawing/2014/main" xmlns="" id="{7A2BC9D0-9703-C9D6-9C57-46256B66430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83362" y="47850"/>
            <a:ext cx="902830" cy="968767"/>
          </a:xfrm>
          <a:prstGeom prst="rect">
            <a:avLst/>
          </a:prstGeom>
        </p:spPr>
      </p:pic>
    </p:spTree>
    <p:extLst>
      <p:ext uri="{BB962C8B-B14F-4D97-AF65-F5344CB8AC3E}">
        <p14:creationId xmlns:p14="http://schemas.microsoft.com/office/powerpoint/2010/main" val="3567485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par>
                                <p:cTn id="22" presetID="6" presetClass="entr" presetSubtype="16"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par>
                                <p:cTn id="25" presetID="6"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par>
                                <p:cTn id="28" presetID="6"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circle(in)">
                                      <p:cBhvr>
                                        <p:cTn id="3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4000" b="1" i="0" u="none" strike="noStrike" kern="1200" cap="none" spc="0" normalizeH="0" baseline="0" noProof="0" dirty="0">
                <a:ln>
                  <a:noFill/>
                </a:ln>
                <a:solidFill>
                  <a:srgbClr val="FFFFFF"/>
                </a:solidFill>
                <a:effectLst/>
                <a:uLnTx/>
                <a:uFillTx/>
                <a:latin typeface="SVN-Vanilla Daisy Pro" panose="00000500000000000000" pitchFamily="2" charset="0"/>
                <a:ea typeface="+mn-ea"/>
                <a:cs typeface="+mn-cs"/>
              </a:rPr>
              <a:t>NGUYÊN NHÂN VÀ HẬU QUẢ CỦA TNXH</a:t>
            </a:r>
            <a:endParaRPr kumimoji="0" lang="en-US" sz="4000" b="1" i="0" u="none" strike="noStrike" kern="0" cap="none" spc="0" normalizeH="0" baseline="0" noProof="0" dirty="0">
              <a:ln>
                <a:noFill/>
              </a:ln>
              <a:solidFill>
                <a:srgbClr val="FFFFFF"/>
              </a:solidFill>
              <a:effectLst/>
              <a:uLnTx/>
              <a:uFillTx/>
              <a:latin typeface="SVN-Vanilla Daisy Pro" panose="00000500000000000000" pitchFamily="2" charset="0"/>
              <a:ea typeface="+mn-ea"/>
              <a:cs typeface="+mn-cs"/>
            </a:endParaRPr>
          </a:p>
        </p:txBody>
      </p:sp>
      <p:pic>
        <p:nvPicPr>
          <p:cNvPr id="4" name="Picture 2" descr="http://photos.myjoyonline.com/photos/news/201311/6579331693860_20014378402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89921" y="-78866"/>
            <a:ext cx="140208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https://gatorball.files.wordpress.com/2011/03/hybrid-1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9525"/>
            <a:ext cx="178659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90886" y="1091633"/>
            <a:ext cx="3179640" cy="649287"/>
          </a:xfrm>
          <a:prstGeom prst="roundRect">
            <a:avLst>
              <a:gd name="adj" fmla="val 10000"/>
            </a:avLst>
          </a:prstGeom>
          <a:blipFill>
            <a:blip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p:spPr>
      </p:sp>
      <p:grpSp>
        <p:nvGrpSpPr>
          <p:cNvPr id="15" name="Group 14"/>
          <p:cNvGrpSpPr/>
          <p:nvPr/>
        </p:nvGrpSpPr>
        <p:grpSpPr>
          <a:xfrm>
            <a:off x="246490" y="2089255"/>
            <a:ext cx="3959537" cy="4759219"/>
            <a:chOff x="324729" y="2194559"/>
            <a:chExt cx="3179640" cy="2682240"/>
          </a:xfrm>
          <a:scene3d>
            <a:camera prst="orthographicFront"/>
            <a:lightRig rig="threePt" dir="t">
              <a:rot lat="0" lon="0" rev="7500000"/>
            </a:lightRig>
          </a:scene3d>
        </p:grpSpPr>
        <p:sp>
          <p:nvSpPr>
            <p:cNvPr id="24" name="Round Same Side Corner Rectangle 23"/>
            <p:cNvSpPr/>
            <p:nvPr/>
          </p:nvSpPr>
          <p:spPr>
            <a:xfrm rot="10800000">
              <a:off x="324729" y="2194559"/>
              <a:ext cx="3179640" cy="2682240"/>
            </a:xfrm>
            <a:prstGeom prst="round2SameRect">
              <a:avLst>
                <a:gd name="adj1" fmla="val 10500"/>
                <a:gd name="adj2" fmla="val 0"/>
              </a:avLst>
            </a:prstGeom>
            <a:solidFill>
              <a:srgbClr val="C00000"/>
            </a:solidFill>
            <a:ln>
              <a:noFill/>
            </a:ln>
            <a:effectLst>
              <a:outerShdw blurRad="40000" dist="23000" dir="5400000" rotWithShape="0">
                <a:srgbClr val="000000">
                  <a:alpha val="35000"/>
                </a:srgbClr>
              </a:outerShdw>
            </a:effectLst>
            <a:sp3d prstMaterial="plastic">
              <a:bevelT w="127000" h="25400" prst="relaxedInset"/>
            </a:sp3d>
          </p:spPr>
        </p:sp>
        <p:sp>
          <p:nvSpPr>
            <p:cNvPr id="25" name="Round Same Side Corner Rectangle 5"/>
            <p:cNvSpPr/>
            <p:nvPr/>
          </p:nvSpPr>
          <p:spPr>
            <a:xfrm rot="21600000">
              <a:off x="407217" y="2194559"/>
              <a:ext cx="3014664" cy="2599752"/>
            </a:xfrm>
            <a:prstGeom prst="rect">
              <a:avLst/>
            </a:prstGeom>
            <a:noFill/>
            <a:ln>
              <a:noFill/>
            </a:ln>
            <a:effectLst/>
            <a:sp3d/>
          </p:spPr>
          <p:txBody>
            <a:bodyPr spcFirstLastPara="0" vert="horz" wrap="square" lIns="284480" tIns="284480" rIns="284480" bIns="28448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endParaRPr kumimoji="0" lang="en-US" sz="40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6" name="Rounded Rectangle 15"/>
          <p:cNvSpPr/>
          <p:nvPr/>
        </p:nvSpPr>
        <p:spPr>
          <a:xfrm>
            <a:off x="4494454" y="1165373"/>
            <a:ext cx="3088041" cy="670950"/>
          </a:xfrm>
          <a:prstGeom prst="roundRect">
            <a:avLst>
              <a:gd name="adj" fmla="val 10000"/>
            </a:avLst>
          </a:prstGeom>
          <a:blipFill>
            <a:blip r:embed="rId6"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p:spPr>
      </p:sp>
      <p:grpSp>
        <p:nvGrpSpPr>
          <p:cNvPr id="17" name="Group 16"/>
          <p:cNvGrpSpPr/>
          <p:nvPr/>
        </p:nvGrpSpPr>
        <p:grpSpPr>
          <a:xfrm>
            <a:off x="4287925" y="2414900"/>
            <a:ext cx="3829922" cy="4443100"/>
            <a:chOff x="3822334" y="2194559"/>
            <a:chExt cx="3179640" cy="2682240"/>
          </a:xfrm>
          <a:scene3d>
            <a:camera prst="orthographicFront"/>
            <a:lightRig rig="threePt" dir="t">
              <a:rot lat="0" lon="0" rev="7500000"/>
            </a:lightRig>
          </a:scene3d>
        </p:grpSpPr>
        <p:sp>
          <p:nvSpPr>
            <p:cNvPr id="22" name="Round Same Side Corner Rectangle 21"/>
            <p:cNvSpPr/>
            <p:nvPr/>
          </p:nvSpPr>
          <p:spPr>
            <a:xfrm rot="10800000">
              <a:off x="3822334" y="2194559"/>
              <a:ext cx="3179640" cy="2682240"/>
            </a:xfrm>
            <a:prstGeom prst="round2SameRect">
              <a:avLst>
                <a:gd name="adj1" fmla="val 10500"/>
                <a:gd name="adj2" fmla="val 0"/>
              </a:avLst>
            </a:prstGeom>
            <a:solidFill>
              <a:srgbClr val="006600"/>
            </a:solidFill>
            <a:ln>
              <a:noFill/>
            </a:ln>
            <a:effectLst>
              <a:outerShdw blurRad="40000" dist="23000" dir="5400000" rotWithShape="0">
                <a:srgbClr val="000000">
                  <a:alpha val="35000"/>
                </a:srgbClr>
              </a:outerShdw>
            </a:effectLst>
            <a:sp3d prstMaterial="plastic">
              <a:bevelT w="127000" h="25400" prst="relaxedInset"/>
            </a:sp3d>
          </p:spPr>
        </p:sp>
        <p:sp>
          <p:nvSpPr>
            <p:cNvPr id="23" name="Round Same Side Corner Rectangle 8"/>
            <p:cNvSpPr/>
            <p:nvPr/>
          </p:nvSpPr>
          <p:spPr>
            <a:xfrm rot="21600000">
              <a:off x="3904822" y="2194559"/>
              <a:ext cx="3014664" cy="2599752"/>
            </a:xfrm>
            <a:prstGeom prst="rect">
              <a:avLst/>
            </a:prstGeom>
            <a:noFill/>
            <a:ln>
              <a:noFill/>
            </a:ln>
            <a:effectLst/>
            <a:sp3d/>
          </p:spPr>
          <p:txBody>
            <a:bodyPr spcFirstLastPara="0" vert="horz" wrap="square" lIns="284480" tIns="284480" rIns="284480" bIns="28448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endParaRPr kumimoji="0" lang="en-US" sz="40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19" name="Group 18"/>
          <p:cNvGrpSpPr/>
          <p:nvPr/>
        </p:nvGrpSpPr>
        <p:grpSpPr>
          <a:xfrm>
            <a:off x="8438070" y="2414900"/>
            <a:ext cx="3446233" cy="4443100"/>
            <a:chOff x="7319938" y="2194559"/>
            <a:chExt cx="3179640" cy="2682240"/>
          </a:xfrm>
          <a:scene3d>
            <a:camera prst="orthographicFront"/>
            <a:lightRig rig="threePt" dir="t">
              <a:rot lat="0" lon="0" rev="7500000"/>
            </a:lightRig>
          </a:scene3d>
        </p:grpSpPr>
        <p:sp>
          <p:nvSpPr>
            <p:cNvPr id="20" name="Round Same Side Corner Rectangle 19"/>
            <p:cNvSpPr/>
            <p:nvPr/>
          </p:nvSpPr>
          <p:spPr>
            <a:xfrm rot="10800000">
              <a:off x="7319938" y="2194559"/>
              <a:ext cx="3179640" cy="2682240"/>
            </a:xfrm>
            <a:prstGeom prst="round2SameRect">
              <a:avLst>
                <a:gd name="adj1" fmla="val 10500"/>
                <a:gd name="adj2" fmla="val 0"/>
              </a:avLst>
            </a:prstGeom>
            <a:solidFill>
              <a:srgbClr val="990099"/>
            </a:solidFill>
            <a:ln>
              <a:noFill/>
            </a:ln>
            <a:effectLst>
              <a:outerShdw blurRad="40000" dist="23000" dir="5400000" rotWithShape="0">
                <a:srgbClr val="000000">
                  <a:alpha val="35000"/>
                </a:srgbClr>
              </a:outerShdw>
            </a:effectLst>
            <a:sp3d prstMaterial="plastic">
              <a:bevelT w="127000" h="25400" prst="relaxedInset"/>
            </a:sp3d>
          </p:spPr>
        </p:sp>
        <p:sp>
          <p:nvSpPr>
            <p:cNvPr id="21" name="Round Same Side Corner Rectangle 11"/>
            <p:cNvSpPr/>
            <p:nvPr/>
          </p:nvSpPr>
          <p:spPr>
            <a:xfrm rot="21600000">
              <a:off x="7402426" y="2194559"/>
              <a:ext cx="3014664" cy="2599752"/>
            </a:xfrm>
            <a:prstGeom prst="rect">
              <a:avLst/>
            </a:prstGeom>
            <a:noFill/>
            <a:ln>
              <a:noFill/>
            </a:ln>
            <a:effectLst/>
            <a:sp3d/>
          </p:spPr>
          <p:txBody>
            <a:bodyPr spcFirstLastPara="0" vert="horz" wrap="square" lIns="284480" tIns="284480" rIns="284480" bIns="28448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endParaRPr kumimoji="0" lang="en-US" sz="40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29" name="Oval 28"/>
          <p:cNvSpPr/>
          <p:nvPr/>
        </p:nvSpPr>
        <p:spPr bwMode="auto">
          <a:xfrm>
            <a:off x="613137" y="1539972"/>
            <a:ext cx="2658597" cy="538826"/>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vi-VN" sz="24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Nhóm 1</a:t>
            </a:r>
          </a:p>
        </p:txBody>
      </p:sp>
      <p:sp>
        <p:nvSpPr>
          <p:cNvPr id="30" name="Oval 29"/>
          <p:cNvSpPr/>
          <p:nvPr/>
        </p:nvSpPr>
        <p:spPr bwMode="auto">
          <a:xfrm>
            <a:off x="4791462" y="1523139"/>
            <a:ext cx="2874884"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vi-VN" sz="2400" b="1" i="0" u="none" strike="noStrike" kern="0" cap="none" spc="0" normalizeH="0" baseline="0" noProof="0" dirty="0">
                <a:ln>
                  <a:noFill/>
                </a:ln>
                <a:solidFill>
                  <a:srgbClr val="0000FF"/>
                </a:solidFill>
                <a:effectLst/>
                <a:uLnTx/>
                <a:uFillTx/>
                <a:latin typeface="SVN-Vanilla Daisy Pro" panose="00000500000000000000" pitchFamily="2" charset="0"/>
                <a:ea typeface="+mn-ea"/>
                <a:cs typeface="+mn-cs"/>
              </a:rPr>
              <a:t>Nhóm 2</a:t>
            </a:r>
            <a:endParaRPr kumimoji="1" lang="vi-VN" sz="24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endParaRPr>
          </a:p>
        </p:txBody>
      </p:sp>
      <p:sp>
        <p:nvSpPr>
          <p:cNvPr id="31" name="Rounded Rectangle 30"/>
          <p:cNvSpPr/>
          <p:nvPr/>
        </p:nvSpPr>
        <p:spPr>
          <a:xfrm>
            <a:off x="8824291" y="1165373"/>
            <a:ext cx="2824369" cy="714605"/>
          </a:xfrm>
          <a:prstGeom prst="roundRect">
            <a:avLst>
              <a:gd name="adj" fmla="val 10000"/>
            </a:avLst>
          </a:prstGeom>
          <a:blipFill>
            <a:blip r:embed="rId7"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p:spPr>
      </p:sp>
      <p:sp>
        <p:nvSpPr>
          <p:cNvPr id="32" name="Oval 31"/>
          <p:cNvSpPr/>
          <p:nvPr/>
        </p:nvSpPr>
        <p:spPr bwMode="auto">
          <a:xfrm>
            <a:off x="8748506" y="1688368"/>
            <a:ext cx="3052608"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vi-VN" sz="2400" b="1" i="0" u="none" strike="noStrike" kern="0" cap="none" spc="0" normalizeH="0" baseline="0" noProof="0" dirty="0">
                <a:ln>
                  <a:noFill/>
                </a:ln>
                <a:solidFill>
                  <a:srgbClr val="0000FF"/>
                </a:solidFill>
                <a:effectLst/>
                <a:uLnTx/>
                <a:uFillTx/>
                <a:latin typeface="SVN-Vanilla Daisy Pro" panose="00000500000000000000" pitchFamily="2" charset="0"/>
                <a:ea typeface="+mn-ea"/>
                <a:cs typeface="+mn-cs"/>
              </a:rPr>
              <a:t>Nhóm 3</a:t>
            </a:r>
            <a:endParaRPr kumimoji="1" lang="vi-VN" sz="24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endParaRPr>
          </a:p>
        </p:txBody>
      </p:sp>
      <p:sp>
        <p:nvSpPr>
          <p:cNvPr id="33" name="Text Box 20"/>
          <p:cNvSpPr txBox="1">
            <a:spLocks noChangeArrowheads="1"/>
          </p:cNvSpPr>
          <p:nvPr/>
        </p:nvSpPr>
        <p:spPr bwMode="auto">
          <a:xfrm>
            <a:off x="343028" y="2089255"/>
            <a:ext cx="380592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r>
              <a:rPr lang="de-DE" sz="2200" b="1" dirty="0">
                <a:solidFill>
                  <a:schemeClr val="bg1"/>
                </a:solidFill>
                <a:latin typeface="Times New Roman" panose="02020603050405020304" pitchFamily="18" charset="0"/>
                <a:cs typeface="Times New Roman" panose="02020603050405020304" pitchFamily="18" charset="0"/>
              </a:rPr>
              <a:t>Nhóm 1: </a:t>
            </a:r>
            <a:r>
              <a:rPr lang="en-US" sz="2200" b="1" dirty="0" err="1">
                <a:solidFill>
                  <a:schemeClr val="bg1"/>
                </a:solidFill>
                <a:latin typeface="Times New Roman" panose="02020603050405020304" pitchFamily="18" charset="0"/>
                <a:cs typeface="Times New Roman" panose="02020603050405020304" pitchFamily="18" charset="0"/>
              </a:rPr>
              <a:t>trường</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hợp</a:t>
            </a:r>
            <a:r>
              <a:rPr lang="en-US" sz="2200" b="1" dirty="0">
                <a:solidFill>
                  <a:schemeClr val="bg1"/>
                </a:solidFill>
                <a:latin typeface="Times New Roman" panose="02020603050405020304" pitchFamily="18" charset="0"/>
                <a:cs typeface="Times New Roman" panose="02020603050405020304" pitchFamily="18" charset="0"/>
              </a:rPr>
              <a:t> </a:t>
            </a:r>
            <a:r>
              <a:rPr lang="de-DE" sz="2200" b="1" dirty="0">
                <a:solidFill>
                  <a:schemeClr val="bg1"/>
                </a:solidFill>
                <a:latin typeface="Times New Roman" panose="02020603050405020304" pitchFamily="18" charset="0"/>
                <a:cs typeface="Times New Roman" panose="02020603050405020304" pitchFamily="18" charset="0"/>
              </a:rPr>
              <a:t>1</a:t>
            </a:r>
            <a:r>
              <a:rPr lang="vi-VN" sz="2200" b="1" dirty="0">
                <a:solidFill>
                  <a:schemeClr val="bg1"/>
                </a:solidFill>
                <a:latin typeface="Times New Roman" panose="02020603050405020304" pitchFamily="18" charset="0"/>
                <a:cs typeface="Times New Roman" panose="02020603050405020304" pitchFamily="18" charset="0"/>
              </a:rPr>
              <a:t>: </a:t>
            </a:r>
            <a:r>
              <a:rPr lang="de-DE" sz="2200" b="1" dirty="0">
                <a:solidFill>
                  <a:schemeClr val="bg1"/>
                </a:solidFill>
                <a:latin typeface="Times New Roman" panose="02020603050405020304" pitchFamily="18" charset="0"/>
                <a:cs typeface="Times New Roman" panose="02020603050405020304" pitchFamily="18" charset="0"/>
              </a:rPr>
              <a:t>S </a:t>
            </a:r>
            <a:r>
              <a:rPr lang="de-DE" sz="2200" dirty="0">
                <a:solidFill>
                  <a:schemeClr val="bg1"/>
                </a:solidFill>
                <a:latin typeface="Times New Roman" panose="02020603050405020304" pitchFamily="18" charset="0"/>
                <a:cs typeface="Times New Roman" panose="02020603050405020304" pitchFamily="18" charset="0"/>
              </a:rPr>
              <a:t>tham gia tệ nạn ma túy</a:t>
            </a:r>
            <a:endParaRPr lang="en-US" sz="2200" dirty="0">
              <a:solidFill>
                <a:schemeClr val="bg1"/>
              </a:solidFill>
              <a:latin typeface="Times New Roman" panose="02020603050405020304" pitchFamily="18" charset="0"/>
              <a:cs typeface="Times New Roman" panose="02020603050405020304" pitchFamily="18" charset="0"/>
            </a:endParaRPr>
          </a:p>
          <a:p>
            <a:r>
              <a:rPr lang="vi-VN" sz="2200" b="1" dirty="0">
                <a:solidFill>
                  <a:schemeClr val="bg1"/>
                </a:solidFill>
                <a:latin typeface="Times New Roman" panose="02020603050405020304" pitchFamily="18" charset="0"/>
                <a:cs typeface="Times New Roman" panose="02020603050405020304" pitchFamily="18" charset="0"/>
              </a:rPr>
              <a:t>+</a:t>
            </a:r>
            <a:r>
              <a:rPr lang="de-DE" sz="2200" b="1" dirty="0">
                <a:solidFill>
                  <a:schemeClr val="bg1"/>
                </a:solidFill>
                <a:latin typeface="Times New Roman" panose="02020603050405020304" pitchFamily="18" charset="0"/>
                <a:cs typeface="Times New Roman" panose="02020603050405020304" pitchFamily="18" charset="0"/>
              </a:rPr>
              <a:t>Nguyên nhân: </a:t>
            </a:r>
            <a:r>
              <a:rPr lang="de-DE" sz="2200" dirty="0">
                <a:solidFill>
                  <a:schemeClr val="bg1"/>
                </a:solidFill>
                <a:latin typeface="Times New Roman" panose="02020603050405020304" pitchFamily="18" charset="0"/>
                <a:cs typeface="Times New Roman" panose="02020603050405020304" pitchFamily="18" charset="0"/>
              </a:rPr>
              <a:t>tò mò khi nghe 1 số thanh niên kể về ma túy đá nên quyết định dùng thử.</a:t>
            </a:r>
            <a:endParaRPr lang="en-US" sz="2200" dirty="0">
              <a:solidFill>
                <a:schemeClr val="bg1"/>
              </a:solidFill>
              <a:latin typeface="Times New Roman" panose="02020603050405020304" pitchFamily="18" charset="0"/>
              <a:cs typeface="Times New Roman" panose="02020603050405020304" pitchFamily="18" charset="0"/>
            </a:endParaRPr>
          </a:p>
          <a:p>
            <a:r>
              <a:rPr lang="vi-VN" sz="2200" b="1" dirty="0">
                <a:solidFill>
                  <a:schemeClr val="bg1"/>
                </a:solidFill>
                <a:latin typeface="Times New Roman" panose="02020603050405020304" pitchFamily="18" charset="0"/>
                <a:cs typeface="Times New Roman" panose="02020603050405020304" pitchFamily="18" charset="0"/>
              </a:rPr>
              <a:t>+</a:t>
            </a:r>
            <a:r>
              <a:rPr lang="de-DE" sz="2200" b="1" dirty="0">
                <a:solidFill>
                  <a:schemeClr val="bg1"/>
                </a:solidFill>
                <a:latin typeface="Times New Roman" panose="02020603050405020304" pitchFamily="18" charset="0"/>
                <a:cs typeface="Times New Roman" panose="02020603050405020304" pitchFamily="18" charset="0"/>
              </a:rPr>
              <a:t>Hậu quả:</a:t>
            </a:r>
            <a:r>
              <a:rPr lang="de-DE" sz="2200" dirty="0">
                <a:solidFill>
                  <a:schemeClr val="bg1"/>
                </a:solidFill>
                <a:latin typeface="Times New Roman" panose="02020603050405020304" pitchFamily="18" charset="0"/>
                <a:cs typeface="Times New Roman" panose="02020603050405020304" pitchFamily="18" charset="0"/>
              </a:rPr>
              <a:t> Sức khỏe S giảm sút ( gầy gò, dáng đi siêu vẹo, khả năng tập trung trí óc suy giảm, thường xuyên xuất hiện ảo giác), không kiểm soát được hành vi ( có hành vi kich động, liên tục la hét và cầm hung khí tấn công mọi người), bị công an bắt </a:t>
            </a:r>
            <a:r>
              <a:rPr lang="vi-VN" sz="2200" dirty="0">
                <a:solidFill>
                  <a:schemeClr val="bg1"/>
                </a:solidFill>
                <a:latin typeface="Times New Roman" panose="02020603050405020304" pitchFamily="18" charset="0"/>
                <a:cs typeface="Times New Roman" panose="02020603050405020304" pitchFamily="18" charset="0"/>
              </a:rPr>
              <a:t>giữ.</a:t>
            </a:r>
            <a:endParaRPr lang="en-US" sz="2200" dirty="0">
              <a:solidFill>
                <a:schemeClr val="bg1"/>
              </a:solidFill>
              <a:latin typeface="Times New Roman" panose="02020603050405020304" pitchFamily="18" charset="0"/>
              <a:cs typeface="Times New Roman" panose="02020603050405020304" pitchFamily="18" charset="0"/>
            </a:endParaRPr>
          </a:p>
        </p:txBody>
      </p:sp>
      <p:sp>
        <p:nvSpPr>
          <p:cNvPr id="34" name="Text Box 21"/>
          <p:cNvSpPr txBox="1">
            <a:spLocks noChangeArrowheads="1"/>
          </p:cNvSpPr>
          <p:nvPr/>
        </p:nvSpPr>
        <p:spPr bwMode="auto">
          <a:xfrm>
            <a:off x="4387283" y="2439519"/>
            <a:ext cx="363120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algn="just">
              <a:tabLst>
                <a:tab pos="215900" algn="l"/>
              </a:tabLst>
            </a:pP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Nhóm 2: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 Y </a:t>
            </a:r>
            <a:r>
              <a:rPr lang="de-DE"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tham gia tệ nạn mê tín dị đoan</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tabLst>
                <a:tab pos="215900" algn="l"/>
              </a:tabLst>
            </a:pP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Nguyên nhân: </a:t>
            </a:r>
            <a:r>
              <a:rPr lang="de-DE"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 Y không có việc làm ổn định, lười biếng, không muốn lao động vất vả nhưng tham lam muốn kiếm được nhiều tiền.</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tabLst>
                <a:tab pos="215900" algn="l"/>
              </a:tabLst>
            </a:pP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Hậu quả: </a:t>
            </a:r>
            <a:r>
              <a:rPr lang="de-DE"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Gây lãng phí tiền bạc, mất an ninh trật tự.</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Rectangle 22"/>
          <p:cNvSpPr>
            <a:spLocks noChangeArrowheads="1"/>
          </p:cNvSpPr>
          <p:nvPr/>
        </p:nvSpPr>
        <p:spPr bwMode="auto">
          <a:xfrm>
            <a:off x="8619324" y="2333685"/>
            <a:ext cx="308372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algn="just">
              <a:tabLst>
                <a:tab pos="215900" algn="l"/>
              </a:tabLst>
            </a:pP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Nhóm 3: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 </a:t>
            </a:r>
            <a:r>
              <a:rPr lang="de-DE"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bị lừa tham gia hình thức bốc thăm trúng thưởng.</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tabLst>
                <a:tab pos="215900" algn="l"/>
              </a:tabLst>
            </a:pP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Nguyên nhân: </a:t>
            </a:r>
            <a:r>
              <a:rPr lang="de-DE"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thiếu kiến thức, ham hưởng lợi số tiền không phải do mình làm ra.</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tabLst>
                <a:tab pos="215900" algn="l"/>
              </a:tabLst>
            </a:pP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Hậu quả: </a:t>
            </a:r>
            <a:r>
              <a:rPr lang="de-DE"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bị mất toàn bộ số tiền trong tài khoản</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279431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par>
                                <p:cTn id="27" presetID="16" presetClass="entr" presetSubtype="2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par>
                                <p:cTn id="35" presetID="16" presetClass="entr" presetSubtype="21"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circle(in)">
                                      <p:cBhvr>
                                        <p:cTn id="55" dur="20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randombar(horizontal)">
                                      <p:cBhvr>
                                        <p:cTn id="60" dur="500"/>
                                        <p:tgtEl>
                                          <p:spTgt spid="19"/>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randombar(horizontal)">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0" grpId="0" animBg="1"/>
      <p:bldP spid="32" grpId="0" animBg="1"/>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005711" y="0"/>
            <a:ext cx="4961461"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itchFamily="18" charset="0"/>
              </a:rPr>
              <a:t>Nhóm</a:t>
            </a:r>
            <a:r>
              <a:rPr kumimoji="0" lang="en-US" sz="2000" b="1"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itchFamily="18" charset="0"/>
              </a:rPr>
              <a:t> 1: </a:t>
            </a:r>
            <a:r>
              <a:rPr kumimoji="0" lang="vi-VN" sz="2000" b="1"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itchFamily="18" charset="0"/>
              </a:rPr>
              <a:t>nguyên nhân chủ quan</a:t>
            </a:r>
          </a:p>
          <a:p>
            <a:pPr marL="0" marR="0" lvl="0" indent="0" algn="l" defTabSz="914400" rtl="0" eaLnBrk="0" fontAlgn="base" latinLnBrk="0" hangingPunct="0">
              <a:lnSpc>
                <a:spcPct val="125000"/>
              </a:lnSpc>
              <a:spcBef>
                <a:spcPct val="0"/>
              </a:spcBef>
              <a:spcAft>
                <a:spcPct val="0"/>
              </a:spcAft>
              <a:buClrTx/>
              <a:buSzTx/>
              <a:buFontTx/>
              <a:buNone/>
              <a:tabLst/>
              <a:defRPr/>
            </a:pPr>
            <a:r>
              <a:rPr lang="vi-VN" sz="2000" b="1" dirty="0">
                <a:solidFill>
                  <a:prstClr val="black"/>
                </a:solidFill>
                <a:latin typeface="#9Slide05 Brannboll Ny" panose="02000000000000000000" pitchFamily="2" charset="0"/>
                <a:cs typeface="Times New Roman" pitchFamily="18" charset="0"/>
              </a:rPr>
              <a:t>Nhóm </a:t>
            </a:r>
            <a:r>
              <a:rPr kumimoji="0" lang="en-US" sz="2000" b="1"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itchFamily="18" charset="0"/>
              </a:rPr>
              <a:t>2: </a:t>
            </a:r>
            <a:r>
              <a:rPr kumimoji="0" lang="vi-VN" sz="2000" b="1"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itchFamily="18" charset="0"/>
              </a:rPr>
              <a:t>Nguyên nhân khách quan</a:t>
            </a:r>
            <a:endParaRPr kumimoji="0" lang="zh-CN" altLang="en-US" sz="2400" b="1" i="0" u="none" strike="noStrike" kern="1200" cap="none" spc="0" normalizeH="0" baseline="0" noProof="0" dirty="0">
              <a:ln>
                <a:noFill/>
              </a:ln>
              <a:solidFill>
                <a:prstClr val="black"/>
              </a:solidFill>
              <a:effectLst/>
              <a:uLnTx/>
              <a:uFillTx/>
              <a:latin typeface="#9Slide05 Brannboll Ny" panose="02000000000000000000" pitchFamily="2"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itchFamily="18" charset="0"/>
              </a:rPr>
              <a:t>Chia </a:t>
            </a:r>
            <a:r>
              <a:rPr kumimoji="0" lang="en-US" sz="2800" b="1" i="0" u="none" strike="noStrike" kern="1200" cap="none" spc="0" normalizeH="0" baseline="0" noProof="0" dirty="0" err="1">
                <a:ln>
                  <a:noFill/>
                </a:ln>
                <a:solidFill>
                  <a:prstClr val="black"/>
                </a:solidFill>
                <a:effectLst/>
                <a:uLnTx/>
                <a:uFillTx/>
                <a:latin typeface="#9Slide05 Brannboll Ny" panose="02000000000000000000" pitchFamily="2" charset="0"/>
                <a:ea typeface="Arial Unicode MS"/>
                <a:cs typeface="Times New Roman" pitchFamily="18" charset="0"/>
              </a:rPr>
              <a:t>lớp</a:t>
            </a:r>
            <a:r>
              <a:rPr kumimoji="0" lang="en-US" sz="2800" b="1" i="0" u="none" strike="noStrike" kern="120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9Slide05 Brannboll Ny" panose="02000000000000000000" pitchFamily="2" charset="0"/>
                <a:ea typeface="Arial Unicode MS"/>
                <a:cs typeface="Times New Roman" pitchFamily="18" charset="0"/>
              </a:rPr>
              <a:t>ra</a:t>
            </a:r>
            <a:r>
              <a:rPr kumimoji="0" lang="en-US" sz="2800" b="1" i="0" u="none" strike="noStrike" kern="120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9Slide05 Brannboll Ny" panose="02000000000000000000" pitchFamily="2" charset="0"/>
                <a:ea typeface="Arial Unicode MS"/>
                <a:cs typeface="Times New Roman" pitchFamily="18" charset="0"/>
              </a:rPr>
              <a:t>thành</a:t>
            </a:r>
            <a:r>
              <a:rPr kumimoji="0" lang="en-US" sz="2800" b="1" i="0" u="none" strike="noStrike" kern="120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itchFamily="18" charset="0"/>
              </a:rPr>
              <a:t> </a:t>
            </a:r>
            <a:r>
              <a:rPr kumimoji="0" lang="vi-VN" sz="2800" b="1" i="0" u="none" strike="noStrike" kern="120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itchFamily="18" charset="0"/>
              </a:rPr>
              <a:t>hai</a:t>
            </a:r>
            <a:r>
              <a:rPr kumimoji="0" lang="en-US" sz="2800" b="1" i="0" u="none" strike="noStrike" kern="120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9Slide05 Brannboll Ny" panose="02000000000000000000" pitchFamily="2" charset="0"/>
                <a:ea typeface="Arial Unicode MS"/>
                <a:cs typeface="Times New Roman" pitchFamily="18" charset="0"/>
              </a:rPr>
              <a:t>đội</a:t>
            </a:r>
            <a:endParaRPr kumimoji="0" lang="zh-CN" altLang="en-US" sz="2400" b="1" i="0" u="none" strike="noStrike" kern="1200" cap="none" spc="0" normalizeH="0" baseline="0" noProof="0" dirty="0">
              <a:ln>
                <a:noFill/>
              </a:ln>
              <a:solidFill>
                <a:prstClr val="black"/>
              </a:solidFill>
              <a:effectLst/>
              <a:uLnTx/>
              <a:uFillTx/>
              <a:latin typeface="#9Slide05 Brannboll Ny" panose="02000000000000000000" pitchFamily="2"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p:nvPr/>
        </p:nvSpPr>
        <p:spPr>
          <a:xfrm>
            <a:off x="8486371" y="2288598"/>
            <a:ext cx="3663128" cy="1449628"/>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9Slide05 Brannboll Ny" panose="02000000000000000000" pitchFamily="2" charset="0"/>
                <a:ea typeface="+mn-ea"/>
                <a:cs typeface="Times New Roman" pitchFamily="18" charset="0"/>
              </a:rPr>
              <a:t>Các thành viên trong nhóm thay phiên nhau viết các đáp án lên bảng phụ </a:t>
            </a:r>
            <a:r>
              <a:rPr kumimoji="0" lang="en-US" sz="2400" b="1" i="0" u="none" strike="noStrike" kern="1200" cap="none" spc="0" normalizeH="0" baseline="0" noProof="0">
                <a:ln>
                  <a:noFill/>
                </a:ln>
                <a:solidFill>
                  <a:prstClr val="black"/>
                </a:solidFill>
                <a:effectLst/>
                <a:uLnTx/>
                <a:uFillTx/>
                <a:latin typeface="#9Slide05 Brannboll Ny" panose="02000000000000000000" pitchFamily="2" charset="0"/>
                <a:ea typeface="Arial Unicode MS"/>
                <a:cs typeface="Times New Roman" pitchFamily="18" charset="0"/>
              </a:rPr>
              <a:t>trong </a:t>
            </a:r>
            <a:r>
              <a:rPr kumimoji="0" lang="en-US" sz="2400" b="1" i="0" u="none" strike="noStrike" kern="120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itchFamily="18" charset="0"/>
              </a:rPr>
              <a:t>5’</a:t>
            </a:r>
          </a:p>
        </p:txBody>
      </p:sp>
      <p:sp>
        <p:nvSpPr>
          <p:cNvPr id="3" name="Rectangle 2"/>
          <p:cNvSpPr/>
          <p:nvPr/>
        </p:nvSpPr>
        <p:spPr>
          <a:xfrm>
            <a:off x="8541574" y="4957080"/>
            <a:ext cx="3024784" cy="12607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Times New Roman" pitchFamily="18" charset="0"/>
              </a:rPr>
              <a:t>Đội</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Times New Roman" pitchFamily="18" charset="0"/>
              </a:rPr>
              <a:t> n</a:t>
            </a:r>
            <a:r>
              <a:rPr kumimoji="0" lang="fr-FR"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Times New Roman" pitchFamily="18" charset="0"/>
              </a:rPr>
              <a:t>à</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Times New Roman" pitchFamily="18" charset="0"/>
              </a:rPr>
              <a:t>o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Times New Roman" pitchFamily="18" charset="0"/>
              </a:rPr>
              <a:t>viết</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Times New Roman" pitchFamily="18" charset="0"/>
              </a:rPr>
              <a:t>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Times New Roman" pitchFamily="18" charset="0"/>
              </a:rPr>
              <a:t>đượ</a:t>
            </a:r>
            <a:r>
              <a:rPr kumimoji="0" lang="pt-PT"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Times New Roman" pitchFamily="18" charset="0"/>
              </a:rPr>
              <a:t>c nhi</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Times New Roman" pitchFamily="18" charset="0"/>
              </a:rPr>
              <a:t>ều</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Times New Roman" pitchFamily="18" charset="0"/>
              </a:rPr>
              <a:t> </a:t>
            </a:r>
            <a:r>
              <a:rPr kumimoji="0" lang="vi-VN"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Times New Roman" pitchFamily="18" charset="0"/>
              </a:rPr>
              <a:t>nguyên nhân đúng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Times New Roman" pitchFamily="18" charset="0"/>
              </a:rPr>
              <a:t>sẽ</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Times New Roman" pitchFamily="18" charset="0"/>
              </a:rPr>
              <a:t>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Times New Roman" pitchFamily="18" charset="0"/>
              </a:rPr>
              <a:t>được</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Times New Roman" pitchFamily="18" charset="0"/>
              </a:rPr>
              <a:t> 10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Times New Roman" pitchFamily="18" charset="0"/>
              </a:rPr>
              <a:t>điểm</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Times New Roman" pitchFamily="18" charset="0"/>
              </a:rPr>
              <a:t>. </a:t>
            </a:r>
            <a:endParaRPr kumimoji="0" lang="en-SG" sz="2531" b="1" i="0" u="none" strike="noStrike" kern="1200" cap="none" spc="0" normalizeH="0" baseline="0" noProof="0" dirty="0">
              <a:ln>
                <a:noFill/>
              </a:ln>
              <a:solidFill>
                <a:srgbClr val="FF0000"/>
              </a:solidFill>
              <a:effectLst/>
              <a:uLnTx/>
              <a:uFillTx/>
              <a:latin typeface="#9Slide05 Brannboll Ny" panose="02000000000000000000" pitchFamily="2" charset="0"/>
              <a:ea typeface="微软雅黑"/>
              <a:cs typeface="Times New Roman" pitchFamily="18" charset="0"/>
            </a:endParaRPr>
          </a:p>
        </p:txBody>
      </p:sp>
      <p:sp>
        <p:nvSpPr>
          <p:cNvPr id="30" name="Rectangle 29"/>
          <p:cNvSpPr>
            <a:spLocks noChangeArrowheads="1"/>
          </p:cNvSpPr>
          <p:nvPr/>
        </p:nvSpPr>
        <p:spPr bwMode="auto">
          <a:xfrm>
            <a:off x="-70594" y="155063"/>
            <a:ext cx="796974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600" b="1" i="0" u="none" strike="noStrike" kern="1200" cap="none" spc="0" normalizeH="0" baseline="0" noProof="0" dirty="0">
                <a:ln w="22225">
                  <a:solidFill>
                    <a:srgbClr val="C0504D"/>
                  </a:solidFill>
                  <a:prstDash val="solid"/>
                </a:ln>
                <a:solidFill>
                  <a:srgbClr val="FF0000"/>
                </a:solidFill>
                <a:effectLst/>
                <a:uLnTx/>
                <a:uFillTx/>
                <a:latin typeface="#9Slide05 Brannboll Ny" panose="02000000000000000000" pitchFamily="2" charset="0"/>
                <a:ea typeface="Helvetica Neue"/>
                <a:cs typeface="Times New Roman" pitchFamily="18" charset="0"/>
              </a:rPr>
              <a:t>TRÒ CHƠI “</a:t>
            </a:r>
            <a:r>
              <a:rPr kumimoji="0" lang="en-US" altLang="en-US" sz="6600" b="1" i="0" u="none" strike="noStrike" kern="1200" cap="none" spc="0" normalizeH="0" baseline="0" noProof="0" dirty="0" err="1">
                <a:ln w="22225">
                  <a:solidFill>
                    <a:srgbClr val="C0504D"/>
                  </a:solidFill>
                  <a:prstDash val="solid"/>
                </a:ln>
                <a:solidFill>
                  <a:srgbClr val="FF0000"/>
                </a:solidFill>
                <a:effectLst/>
                <a:uLnTx/>
                <a:uFillTx/>
                <a:latin typeface="#9Slide05 Brannboll Ny" panose="02000000000000000000" pitchFamily="2" charset="0"/>
                <a:ea typeface="Helvetica Neue"/>
                <a:cs typeface="Times New Roman" pitchFamily="18" charset="0"/>
              </a:rPr>
              <a:t>Tiếp</a:t>
            </a:r>
            <a:r>
              <a:rPr kumimoji="0" lang="en-US" altLang="en-US" sz="6600" b="1" i="0" u="none" strike="noStrike" kern="1200" cap="none" spc="0" normalizeH="0" baseline="0" noProof="0" dirty="0">
                <a:ln w="22225">
                  <a:solidFill>
                    <a:srgbClr val="C0504D"/>
                  </a:solidFill>
                  <a:prstDash val="solid"/>
                </a:ln>
                <a:solidFill>
                  <a:srgbClr val="FF0000"/>
                </a:solidFill>
                <a:effectLst/>
                <a:uLnTx/>
                <a:uFillTx/>
                <a:latin typeface="#9Slide05 Brannboll Ny" panose="02000000000000000000" pitchFamily="2" charset="0"/>
                <a:ea typeface="Helvetica Neue"/>
                <a:cs typeface="Times New Roman" pitchFamily="18" charset="0"/>
              </a:rPr>
              <a:t> </a:t>
            </a:r>
            <a:r>
              <a:rPr kumimoji="0" lang="en-US" altLang="en-US" sz="6600" b="1" i="0" u="none" strike="noStrike" kern="1200" cap="none" spc="0" normalizeH="0" baseline="0" noProof="0" dirty="0" err="1">
                <a:ln w="22225">
                  <a:solidFill>
                    <a:srgbClr val="C0504D"/>
                  </a:solidFill>
                  <a:prstDash val="solid"/>
                </a:ln>
                <a:solidFill>
                  <a:srgbClr val="FF0000"/>
                </a:solidFill>
                <a:effectLst/>
                <a:uLnTx/>
                <a:uFillTx/>
                <a:latin typeface="#9Slide05 Brannboll Ny" panose="02000000000000000000" pitchFamily="2" charset="0"/>
                <a:ea typeface="Helvetica Neue"/>
                <a:cs typeface="Times New Roman" pitchFamily="18" charset="0"/>
              </a:rPr>
              <a:t>sức</a:t>
            </a:r>
            <a:r>
              <a:rPr kumimoji="0" lang="en-US" altLang="en-US" sz="6600" b="1" i="0" u="none" strike="noStrike" kern="1200" cap="none" spc="0" normalizeH="0" baseline="0" noProof="0" dirty="0">
                <a:ln w="22225">
                  <a:solidFill>
                    <a:srgbClr val="C0504D"/>
                  </a:solidFill>
                  <a:prstDash val="solid"/>
                </a:ln>
                <a:solidFill>
                  <a:srgbClr val="FF0000"/>
                </a:solidFill>
                <a:effectLst/>
                <a:uLnTx/>
                <a:uFillTx/>
                <a:latin typeface="#9Slide05 Brannboll Ny" panose="02000000000000000000" pitchFamily="2" charset="0"/>
                <a:ea typeface="Helvetica Neue"/>
                <a:cs typeface="Times New Roman" pitchFamily="18" charset="0"/>
              </a:rPr>
              <a:t>”</a:t>
            </a:r>
            <a:endParaRPr kumimoji="0" lang="en-SG" altLang="en-US" sz="6600" b="1" i="0" u="none" strike="noStrike" kern="1200" cap="none" spc="0" normalizeH="0" baseline="0" noProof="0" dirty="0">
              <a:ln w="22225">
                <a:solidFill>
                  <a:srgbClr val="C0504D"/>
                </a:solidFill>
                <a:prstDash val="solid"/>
              </a:ln>
              <a:solidFill>
                <a:srgbClr val="FF0000"/>
              </a:solidFill>
              <a:effectLst/>
              <a:uLnTx/>
              <a:uFillTx/>
              <a:latin typeface="#9Slide05 Brannboll Ny" panose="02000000000000000000" pitchFamily="2" charset="0"/>
              <a:cs typeface="Times New Roman" pitchFamily="18" charset="0"/>
            </a:endParaRPr>
          </a:p>
        </p:txBody>
      </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611680" y="141812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56886545"/>
              </p:ext>
            </p:extLst>
          </p:nvPr>
        </p:nvGraphicFramePr>
        <p:xfrm>
          <a:off x="403100" y="2339082"/>
          <a:ext cx="11161281" cy="4414671"/>
        </p:xfrm>
        <a:graphic>
          <a:graphicData uri="http://schemas.openxmlformats.org/drawingml/2006/table">
            <a:tbl>
              <a:tblPr firstRow="1" firstCol="1" bandRow="1"/>
              <a:tblGrid>
                <a:gridCol w="2239739">
                  <a:extLst>
                    <a:ext uri="{9D8B030D-6E8A-4147-A177-3AD203B41FA5}">
                      <a16:colId xmlns:a16="http://schemas.microsoft.com/office/drawing/2014/main" xmlns="" val="20000"/>
                    </a:ext>
                  </a:extLst>
                </a:gridCol>
                <a:gridCol w="2655706">
                  <a:extLst>
                    <a:ext uri="{9D8B030D-6E8A-4147-A177-3AD203B41FA5}">
                      <a16:colId xmlns:a16="http://schemas.microsoft.com/office/drawing/2014/main" xmlns="" val="20001"/>
                    </a:ext>
                  </a:extLst>
                </a:gridCol>
                <a:gridCol w="3475516">
                  <a:extLst>
                    <a:ext uri="{9D8B030D-6E8A-4147-A177-3AD203B41FA5}">
                      <a16:colId xmlns:a16="http://schemas.microsoft.com/office/drawing/2014/main" xmlns="" val="20002"/>
                    </a:ext>
                  </a:extLst>
                </a:gridCol>
                <a:gridCol w="2790320">
                  <a:extLst>
                    <a:ext uri="{9D8B030D-6E8A-4147-A177-3AD203B41FA5}">
                      <a16:colId xmlns:a16="http://schemas.microsoft.com/office/drawing/2014/main" xmlns="" val="20003"/>
                    </a:ext>
                  </a:extLst>
                </a:gridCol>
              </a:tblGrid>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a:effectLst/>
                          <a:latin typeface="Courier New" panose="02070309020205020404" pitchFamily="49" charset="0"/>
                          <a:ea typeface="Courier New" panose="02070309020205020404" pitchFamily="49" charset="0"/>
                        </a:rPr>
                        <a:t>    </a:t>
                      </a:r>
                      <a:r>
                        <a:rPr lang="vi-VN" sz="2800" baseline="0" dirty="0">
                          <a:solidFill>
                            <a:srgbClr val="FF0000"/>
                          </a:solidFill>
                          <a:effectLst/>
                          <a:latin typeface="#9Slide05 IcielSanelma" pitchFamily="2" charset="0"/>
                          <a:ea typeface="Courier New" panose="02070309020205020404" pitchFamily="49" charset="0"/>
                        </a:rPr>
                        <a:t>Hậu quả</a:t>
                      </a:r>
                      <a:endParaRPr lang="en-US" sz="2800" baseline="0" dirty="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Arial" panose="020B0604020202020204" pitchFamily="34" charset="0"/>
                        </a:rPr>
                        <a:t>Tệ nạn XH</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Đối với bản thân</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Đối với gia 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Đối với xã</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Cờ bạc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Ma túy</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Mại dâm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6" name="Picture 4" descr="Bạn là nhân vật nào trong teamwork?"/>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微软雅黑"/>
                <a:ea typeface="微软雅黑"/>
                <a:cs typeface="+mn-cs"/>
              </a:rPr>
              <a:t>TEAM WORK</a:t>
            </a: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SVN-Steady" pitchFamily="50" charset="0"/>
                <a:ea typeface="Times New Roman" panose="02020603050405020304" pitchFamily="18" charset="0"/>
                <a:cs typeface="+mn-cs"/>
              </a:rPr>
              <a:t>PHIẾU BÀI TẬP (THẢO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sp>
        <p:nvSpPr>
          <p:cNvPr id="10" name="Rectangle 9"/>
          <p:cNvSpPr/>
          <p:nvPr/>
        </p:nvSpPr>
        <p:spPr>
          <a:xfrm>
            <a:off x="2523017" y="1253985"/>
            <a:ext cx="9467888" cy="646331"/>
          </a:xfrm>
          <a:prstGeom prst="rect">
            <a:avLst/>
          </a:prstGeom>
        </p:spPr>
        <p:txBody>
          <a:bodyPr wrap="square">
            <a:spAutoFit/>
          </a:bodyPr>
          <a:lstStyle/>
          <a:p>
            <a:pPr marL="0" marR="0" lvl="0" indent="279400" algn="just" defTabSz="914400" rtl="0" eaLnBrk="1" fontAlgn="auto" latinLnBrk="0" hangingPunct="1">
              <a:spcBef>
                <a:spcPts val="0"/>
              </a:spcBef>
              <a:buClrTx/>
              <a:buSzTx/>
              <a:buFontTx/>
              <a:buNone/>
              <a:tabLst/>
              <a:defRPr/>
            </a:pPr>
            <a:r>
              <a:rPr kumimoji="0" lang="vi-VN"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Kể những hậu quả của tệ nạn xã hội mà em biết</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bằng</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cách</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hoàn</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thiện</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phiếu</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bài</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tập</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endParaRPr kumimoji="0" lang="en-US" sz="3600" b="0"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cxnSp>
        <p:nvCxnSpPr>
          <p:cNvPr id="13" name="Straight Connector 12"/>
          <p:cNvCxnSpPr/>
          <p:nvPr/>
        </p:nvCxnSpPr>
        <p:spPr>
          <a:xfrm>
            <a:off x="432746" y="2374785"/>
            <a:ext cx="2090271" cy="9890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94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28304500"/>
              </p:ext>
            </p:extLst>
          </p:nvPr>
        </p:nvGraphicFramePr>
        <p:xfrm>
          <a:off x="126610" y="1639268"/>
          <a:ext cx="11830928" cy="4667522"/>
        </p:xfrm>
        <a:graphic>
          <a:graphicData uri="http://schemas.openxmlformats.org/drawingml/2006/table">
            <a:tbl>
              <a:tblPr firstRow="1" firstCol="1" bandRow="1"/>
              <a:tblGrid>
                <a:gridCol w="1879087">
                  <a:extLst>
                    <a:ext uri="{9D8B030D-6E8A-4147-A177-3AD203B41FA5}">
                      <a16:colId xmlns:a16="http://schemas.microsoft.com/office/drawing/2014/main" xmlns="" val="20000"/>
                    </a:ext>
                  </a:extLst>
                </a:gridCol>
                <a:gridCol w="3137629">
                  <a:extLst>
                    <a:ext uri="{9D8B030D-6E8A-4147-A177-3AD203B41FA5}">
                      <a16:colId xmlns:a16="http://schemas.microsoft.com/office/drawing/2014/main" xmlns="" val="20001"/>
                    </a:ext>
                  </a:extLst>
                </a:gridCol>
                <a:gridCol w="3561613">
                  <a:extLst>
                    <a:ext uri="{9D8B030D-6E8A-4147-A177-3AD203B41FA5}">
                      <a16:colId xmlns:a16="http://schemas.microsoft.com/office/drawing/2014/main" xmlns="" val="20002"/>
                    </a:ext>
                  </a:extLst>
                </a:gridCol>
                <a:gridCol w="3252599">
                  <a:extLst>
                    <a:ext uri="{9D8B030D-6E8A-4147-A177-3AD203B41FA5}">
                      <a16:colId xmlns:a16="http://schemas.microsoft.com/office/drawing/2014/main" xmlns="" val="20003"/>
                    </a:ext>
                  </a:extLst>
                </a:gridCol>
              </a:tblGrid>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a:effectLst/>
                          <a:latin typeface="Courier New" panose="02070309020205020404" pitchFamily="49" charset="0"/>
                          <a:ea typeface="Courier New" panose="02070309020205020404" pitchFamily="49" charset="0"/>
                        </a:rPr>
                        <a:t>    </a:t>
                      </a:r>
                      <a:r>
                        <a:rPr lang="vi-VN" sz="2800" baseline="0" dirty="0">
                          <a:solidFill>
                            <a:srgbClr val="FF0000"/>
                          </a:solidFill>
                          <a:effectLst/>
                          <a:latin typeface="#9Slide05 IcielSanelma" pitchFamily="2" charset="0"/>
                          <a:ea typeface="Courier New" panose="02070309020205020404" pitchFamily="49" charset="0"/>
                        </a:rPr>
                        <a:t>Hậu quả</a:t>
                      </a:r>
                      <a:endParaRPr lang="en-US" sz="2800" baseline="0" dirty="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Arial" panose="020B0604020202020204" pitchFamily="34" charset="0"/>
                        </a:rPr>
                        <a:t>Tệ nạn XH</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Đối với bản thân</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Đối với gia 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Đối với xã</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Cờ bạc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fontAlgn="t"/>
                      <a:r>
                        <a:rPr lang="en-US" sz="2400" dirty="0" err="1">
                          <a:solidFill>
                            <a:srgbClr val="000000"/>
                          </a:solidFill>
                          <a:effectLst/>
                          <a:latin typeface="Times New Roman" panose="02020603050405020304" pitchFamily="18" charset="0"/>
                          <a:cs typeface="Times New Roman" panose="02020603050405020304" pitchFamily="18" charset="0"/>
                        </a:rPr>
                        <a:t>Nợ</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nần</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đua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đòi</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fontAlgn="t"/>
                      <a:r>
                        <a:rPr lang="en-US" sz="2400" dirty="0">
                          <a:solidFill>
                            <a:srgbClr val="000000"/>
                          </a:solidFill>
                          <a:effectLst/>
                          <a:latin typeface="Times New Roman" panose="02020603050405020304" pitchFamily="18" charset="0"/>
                          <a:cs typeface="Times New Roman" panose="02020603050405020304" pitchFamily="18" charset="0"/>
                        </a:rPr>
                        <a:t>Gia </a:t>
                      </a:r>
                      <a:r>
                        <a:rPr lang="en-US" sz="2400" dirty="0" err="1">
                          <a:solidFill>
                            <a:srgbClr val="000000"/>
                          </a:solidFill>
                          <a:effectLst/>
                          <a:latin typeface="Times New Roman" panose="02020603050405020304" pitchFamily="18" charset="0"/>
                          <a:cs typeface="Times New Roman" panose="02020603050405020304" pitchFamily="18" charset="0"/>
                        </a:rPr>
                        <a:t>đình</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mất</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nguồn</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thu</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nhập</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nợ</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nần</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fontAlgn="t"/>
                      <a:r>
                        <a:rPr lang="en-US" sz="2400" dirty="0" err="1">
                          <a:solidFill>
                            <a:srgbClr val="000000"/>
                          </a:solidFill>
                          <a:effectLst/>
                          <a:latin typeface="Times New Roman" panose="02020603050405020304" pitchFamily="18" charset="0"/>
                          <a:cs typeface="Times New Roman" panose="02020603050405020304" pitchFamily="18" charset="0"/>
                        </a:rPr>
                        <a:t>Mất</a:t>
                      </a:r>
                      <a:r>
                        <a:rPr lang="en-US" sz="2400" dirty="0">
                          <a:solidFill>
                            <a:srgbClr val="000000"/>
                          </a:solidFill>
                          <a:effectLst/>
                          <a:latin typeface="Times New Roman" panose="02020603050405020304" pitchFamily="18" charset="0"/>
                          <a:cs typeface="Times New Roman" panose="02020603050405020304" pitchFamily="18" charset="0"/>
                        </a:rPr>
                        <a:t> an </a:t>
                      </a:r>
                      <a:r>
                        <a:rPr lang="en-US" sz="2400" dirty="0" err="1">
                          <a:solidFill>
                            <a:srgbClr val="000000"/>
                          </a:solidFill>
                          <a:effectLst/>
                          <a:latin typeface="Times New Roman" panose="02020603050405020304" pitchFamily="18" charset="0"/>
                          <a:cs typeface="Times New Roman" panose="02020603050405020304" pitchFamily="18" charset="0"/>
                        </a:rPr>
                        <a:t>ninh</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trật</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bạo</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lực</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đình</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tăng</a:t>
                      </a:r>
                      <a:r>
                        <a:rPr lang="en-US" sz="2400" dirty="0">
                          <a:solidFill>
                            <a:srgbClr val="000000"/>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Ma túy</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vi-VN" sz="2400" dirty="0">
                          <a:solidFill>
                            <a:srgbClr val="000000"/>
                          </a:solidFill>
                          <a:effectLst/>
                          <a:latin typeface="Times New Roman" panose="02020603050405020304" pitchFamily="18" charset="0"/>
                          <a:cs typeface="Times New Roman" panose="02020603050405020304" pitchFamily="18" charset="0"/>
                        </a:rPr>
                        <a:t>Phụ thuộc vào ma túy, dễ</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mắc</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bệnh</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truyền</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nhiễm</a:t>
                      </a:r>
                      <a:r>
                        <a:rPr lang="en-US" sz="2400" dirty="0">
                          <a:solidFill>
                            <a:srgbClr val="000000"/>
                          </a:solidFill>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US" sz="2400" dirty="0" err="1">
                          <a:solidFill>
                            <a:srgbClr val="000000"/>
                          </a:solidFill>
                          <a:effectLst/>
                          <a:latin typeface="Times New Roman" panose="02020603050405020304" pitchFamily="18" charset="0"/>
                          <a:cs typeface="Times New Roman" panose="02020603050405020304" pitchFamily="18" charset="0"/>
                        </a:rPr>
                        <a:t>Dễ</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mắc</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bệnh</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truyền</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nhiễm</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US" sz="2400" dirty="0" err="1">
                          <a:solidFill>
                            <a:srgbClr val="000000"/>
                          </a:solidFill>
                          <a:effectLst/>
                          <a:latin typeface="Times New Roman" panose="02020603050405020304" pitchFamily="18" charset="0"/>
                          <a:cs typeface="Times New Roman" panose="02020603050405020304" pitchFamily="18" charset="0"/>
                        </a:rPr>
                        <a:t>Mất</a:t>
                      </a:r>
                      <a:r>
                        <a:rPr lang="en-US" sz="2400" dirty="0">
                          <a:solidFill>
                            <a:srgbClr val="000000"/>
                          </a:solidFill>
                          <a:effectLst/>
                          <a:latin typeface="Times New Roman" panose="02020603050405020304" pitchFamily="18" charset="0"/>
                          <a:cs typeface="Times New Roman" panose="02020603050405020304" pitchFamily="18" charset="0"/>
                        </a:rPr>
                        <a:t> an </a:t>
                      </a:r>
                      <a:r>
                        <a:rPr lang="en-US" sz="2400" dirty="0" err="1">
                          <a:solidFill>
                            <a:srgbClr val="000000"/>
                          </a:solidFill>
                          <a:effectLst/>
                          <a:latin typeface="Times New Roman" panose="02020603050405020304" pitchFamily="18" charset="0"/>
                          <a:cs typeface="Times New Roman" panose="02020603050405020304" pitchFamily="18" charset="0"/>
                        </a:rPr>
                        <a:t>ninh</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trật</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bạo</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lực</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đình</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tăng</a:t>
                      </a:r>
                      <a:r>
                        <a:rPr lang="en-US" sz="2400" dirty="0">
                          <a:solidFill>
                            <a:srgbClr val="000000"/>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Mại dâm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6" name="Picture 4" descr="Bạn là nhân vật nào trong teamwork?"/>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a:ext>
            </a:extLst>
          </a:blip>
          <a:srcRect/>
          <a:stretch>
            <a:fillRect/>
          </a:stretch>
        </p:blipFill>
        <p:spPr bwMode="auto">
          <a:xfrm>
            <a:off x="0" y="584776"/>
            <a:ext cx="2724112" cy="1047076"/>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微软雅黑"/>
                <a:ea typeface="微软雅黑"/>
                <a:cs typeface="+mn-cs"/>
              </a:rPr>
              <a:t>TEAM WORK</a:t>
            </a: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SVN-Steady" pitchFamily="50" charset="0"/>
                <a:ea typeface="Times New Roman" panose="02020603050405020304" pitchFamily="18" charset="0"/>
                <a:cs typeface="+mn-cs"/>
              </a:rPr>
              <a:t>PHIẾU BÀI TẬP (THẢO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sp>
        <p:nvSpPr>
          <p:cNvPr id="10" name="Rectangle 9"/>
          <p:cNvSpPr/>
          <p:nvPr/>
        </p:nvSpPr>
        <p:spPr>
          <a:xfrm>
            <a:off x="2523017" y="925416"/>
            <a:ext cx="9467888" cy="646331"/>
          </a:xfrm>
          <a:prstGeom prst="rect">
            <a:avLst/>
          </a:prstGeom>
        </p:spPr>
        <p:txBody>
          <a:bodyPr wrap="square">
            <a:spAutoFit/>
          </a:bodyPr>
          <a:lstStyle/>
          <a:p>
            <a:pPr marL="0" marR="0" lvl="0" indent="27940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Kể những hậu quả của tệ nạn xã hội mà em biết</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bằng</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cách</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hoàn</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thiện</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phiếu</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bài</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tập</a:t>
            </a:r>
            <a:r>
              <a:rPr kumimoji="0" lang="en-US" sz="36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endParaRPr kumimoji="0" lang="en-US" sz="3600" b="0"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cxnSp>
        <p:nvCxnSpPr>
          <p:cNvPr id="13" name="Straight Connector 12"/>
          <p:cNvCxnSpPr>
            <a:cxnSpLocks/>
          </p:cNvCxnSpPr>
          <p:nvPr/>
        </p:nvCxnSpPr>
        <p:spPr>
          <a:xfrm>
            <a:off x="126610" y="1631852"/>
            <a:ext cx="1805528" cy="106172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0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63AE504E-37B8-B37F-0F58-82C2279BFD47}"/>
              </a:ext>
            </a:extLst>
          </p:cNvPr>
          <p:cNvSpPr txBox="1">
            <a:spLocks/>
          </p:cNvSpPr>
          <p:nvPr/>
        </p:nvSpPr>
        <p:spPr>
          <a:xfrm>
            <a:off x="8052982" y="2440875"/>
            <a:ext cx="3616524" cy="338185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Đối</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xã</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hội</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suy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thoái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giống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nòi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rối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loạn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trật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tự</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ảnh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hưởng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xấu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đến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sự</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triển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kinh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tế</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suy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giảm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sức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lao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động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xã</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hội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xmlns="" id="{5621891D-AD21-DA30-FE36-378537DB52F3}"/>
              </a:ext>
            </a:extLst>
          </p:cNvPr>
          <p:cNvSpPr txBox="1"/>
          <p:nvPr/>
        </p:nvSpPr>
        <p:spPr>
          <a:xfrm>
            <a:off x="3243159" y="394235"/>
            <a:ext cx="5920283" cy="646331"/>
          </a:xfrm>
          <a:prstGeom prst="rect">
            <a:avLst/>
          </a:prstGeom>
          <a:noFill/>
        </p:spPr>
        <p:txBody>
          <a:bodyPr wrap="square">
            <a:spAutoFit/>
          </a:bodyPr>
          <a:lstStyle/>
          <a:p>
            <a:pPr>
              <a:buFont typeface="Arial" panose="020B0604020202020204" pitchFamily="34" charset="0"/>
              <a:buNone/>
              <a:defRPr/>
            </a:pPr>
            <a:r>
              <a:rPr lang="en-US" sz="3600" b="1" dirty="0" err="1">
                <a:solidFill>
                  <a:srgbClr val="00B050"/>
                </a:solidFill>
                <a:latin typeface="Arial" panose="020B0604020202020204" pitchFamily="34" charset="0"/>
                <a:cs typeface="Arial" panose="020B0604020202020204" pitchFamily="34" charset="0"/>
              </a:rPr>
              <a:t>Hậu</a:t>
            </a:r>
            <a:r>
              <a:rPr lang="en-US" sz="3600" b="1" dirty="0">
                <a:solidFill>
                  <a:srgbClr val="00B050"/>
                </a:solidFill>
                <a:latin typeface="Arial" panose="020B0604020202020204" pitchFamily="34" charset="0"/>
                <a:cs typeface="Arial" panose="020B0604020202020204" pitchFamily="34" charset="0"/>
              </a:rPr>
              <a:t> </a:t>
            </a:r>
            <a:r>
              <a:rPr lang="en-US" sz="3600" b="1" dirty="0" err="1">
                <a:solidFill>
                  <a:srgbClr val="00B050"/>
                </a:solidFill>
                <a:latin typeface="Arial" panose="020B0604020202020204" pitchFamily="34" charset="0"/>
                <a:cs typeface="Arial" panose="020B0604020202020204" pitchFamily="34" charset="0"/>
              </a:rPr>
              <a:t>quả</a:t>
            </a:r>
            <a:r>
              <a:rPr lang="en-US" sz="3600" b="1" dirty="0">
                <a:solidFill>
                  <a:srgbClr val="00B050"/>
                </a:solidFill>
                <a:latin typeface="Arial" panose="020B0604020202020204" pitchFamily="34" charset="0"/>
                <a:cs typeface="Arial" panose="020B0604020202020204" pitchFamily="34" charset="0"/>
              </a:rPr>
              <a:t> </a:t>
            </a:r>
            <a:r>
              <a:rPr lang="en-US" sz="3600" b="1" dirty="0" err="1">
                <a:solidFill>
                  <a:srgbClr val="00B050"/>
                </a:solidFill>
                <a:latin typeface="Arial" panose="020B0604020202020204" pitchFamily="34" charset="0"/>
                <a:cs typeface="Arial" panose="020B0604020202020204" pitchFamily="34" charset="0"/>
              </a:rPr>
              <a:t>của</a:t>
            </a:r>
            <a:r>
              <a:rPr lang="en-US" sz="3600" b="1" dirty="0">
                <a:solidFill>
                  <a:srgbClr val="00B050"/>
                </a:solidFill>
                <a:latin typeface="Arial" panose="020B0604020202020204" pitchFamily="34" charset="0"/>
                <a:cs typeface="Arial" panose="020B0604020202020204" pitchFamily="34" charset="0"/>
              </a:rPr>
              <a:t> </a:t>
            </a:r>
            <a:r>
              <a:rPr lang="en-US" sz="3600" b="1" dirty="0" err="1">
                <a:solidFill>
                  <a:srgbClr val="00B050"/>
                </a:solidFill>
                <a:latin typeface="Arial" panose="020B0604020202020204" pitchFamily="34" charset="0"/>
                <a:cs typeface="Arial" panose="020B0604020202020204" pitchFamily="34" charset="0"/>
              </a:rPr>
              <a:t>tệ</a:t>
            </a:r>
            <a:r>
              <a:rPr lang="en-US" sz="3600" b="1" dirty="0">
                <a:solidFill>
                  <a:srgbClr val="00B050"/>
                </a:solidFill>
                <a:latin typeface="Arial" panose="020B0604020202020204" pitchFamily="34" charset="0"/>
                <a:cs typeface="Arial" panose="020B0604020202020204" pitchFamily="34" charset="0"/>
              </a:rPr>
              <a:t> </a:t>
            </a:r>
            <a:r>
              <a:rPr lang="en-US" sz="3600" b="1" dirty="0" err="1">
                <a:solidFill>
                  <a:srgbClr val="00B050"/>
                </a:solidFill>
                <a:latin typeface="Arial" panose="020B0604020202020204" pitchFamily="34" charset="0"/>
                <a:cs typeface="Arial" panose="020B0604020202020204" pitchFamily="34" charset="0"/>
              </a:rPr>
              <a:t>nạn</a:t>
            </a:r>
            <a:r>
              <a:rPr lang="en-US" sz="3600" b="1" dirty="0">
                <a:solidFill>
                  <a:srgbClr val="00B050"/>
                </a:solidFill>
                <a:latin typeface="Arial" panose="020B0604020202020204" pitchFamily="34" charset="0"/>
                <a:cs typeface="Arial" panose="020B0604020202020204" pitchFamily="34" charset="0"/>
              </a:rPr>
              <a:t> </a:t>
            </a:r>
            <a:r>
              <a:rPr lang="en-US" sz="3600" b="1" dirty="0" err="1">
                <a:solidFill>
                  <a:srgbClr val="00B050"/>
                </a:solidFill>
                <a:latin typeface="Arial" panose="020B0604020202020204" pitchFamily="34" charset="0"/>
                <a:cs typeface="Arial" panose="020B0604020202020204" pitchFamily="34" charset="0"/>
              </a:rPr>
              <a:t>xã</a:t>
            </a:r>
            <a:r>
              <a:rPr lang="en-US" sz="3600" b="1" dirty="0">
                <a:solidFill>
                  <a:srgbClr val="00B050"/>
                </a:solidFill>
                <a:latin typeface="Arial" panose="020B0604020202020204" pitchFamily="34" charset="0"/>
                <a:cs typeface="Arial" panose="020B0604020202020204" pitchFamily="34" charset="0"/>
              </a:rPr>
              <a:t> </a:t>
            </a:r>
            <a:r>
              <a:rPr lang="en-US" sz="3600" b="1" dirty="0" err="1">
                <a:solidFill>
                  <a:srgbClr val="00B050"/>
                </a:solidFill>
                <a:latin typeface="Arial" panose="020B0604020202020204" pitchFamily="34" charset="0"/>
                <a:cs typeface="Arial" panose="020B0604020202020204" pitchFamily="34" charset="0"/>
              </a:rPr>
              <a:t>hội</a:t>
            </a:r>
            <a:endParaRPr lang="en-US" sz="3600" b="1" dirty="0">
              <a:solidFill>
                <a:srgbClr val="00B05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A060965F-053D-2565-651D-96872845A080}"/>
              </a:ext>
            </a:extLst>
          </p:cNvPr>
          <p:cNvSpPr txBox="1"/>
          <p:nvPr/>
        </p:nvSpPr>
        <p:spPr>
          <a:xfrm>
            <a:off x="522494" y="2138360"/>
            <a:ext cx="3357465" cy="390183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just"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Đối</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bản</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thân</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ảnh</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hưởng</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đến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sứ</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khoẻ</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làm</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tha</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hoá</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về</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nhân</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cách</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rối</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loạn</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về</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hành</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vi,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rơi</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vào</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lối</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sống</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buông</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thả</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dễ</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vi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phạm</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pháp</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luật</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xmlns="" id="{B89F727D-73DE-FCA7-9C94-FE6165A671F3}"/>
              </a:ext>
            </a:extLst>
          </p:cNvPr>
          <p:cNvSpPr txBox="1"/>
          <p:nvPr/>
        </p:nvSpPr>
        <p:spPr>
          <a:xfrm>
            <a:off x="4642607" y="2687856"/>
            <a:ext cx="2831559" cy="33478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just"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Đối</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gia</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đình</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cạn</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kiệt</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tài</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chính</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làm</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tan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vỡ</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hạnh</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phúc</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gia</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đình</a:t>
            </a: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kumimoji="0" lang="vi-VN"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50000"/>
              </a:lnSpc>
              <a:spcBef>
                <a:spcPts val="0"/>
              </a:spcBef>
              <a:spcAft>
                <a:spcPts val="0"/>
              </a:spcAft>
              <a:buClrTx/>
              <a:buSzTx/>
              <a:buFont typeface="Arial" panose="020B0604020202020204" pitchFamily="34" charset="0"/>
              <a:buNone/>
              <a:tabLst/>
              <a:defRPr/>
            </a:pPr>
            <a:endParaRPr lang="vi-VN" sz="2400" kern="0" dirty="0">
              <a:solidFill>
                <a:prstClr val="black"/>
              </a:solidFill>
              <a:latin typeface="Arial" panose="020B0604020202020204" pitchFamily="34" charset="0"/>
              <a:cs typeface="Arial" panose="020B0604020202020204" pitchFamily="34" charset="0"/>
            </a:endParaRPr>
          </a:p>
          <a:p>
            <a:pPr marL="0" marR="0" lvl="0" indent="0" algn="just" defTabSz="91440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9" name="PA_组合 19">
            <a:extLst>
              <a:ext uri="{FF2B5EF4-FFF2-40B4-BE49-F238E27FC236}">
                <a16:creationId xmlns:a16="http://schemas.microsoft.com/office/drawing/2014/main" xmlns="" id="{10C357B7-594F-86CF-F872-CABE148A8749}"/>
              </a:ext>
            </a:extLst>
          </p:cNvPr>
          <p:cNvGrpSpPr/>
          <p:nvPr>
            <p:custDataLst>
              <p:tags r:id="rId1"/>
            </p:custDataLst>
          </p:nvPr>
        </p:nvGrpSpPr>
        <p:grpSpPr>
          <a:xfrm rot="19815611">
            <a:off x="2365437" y="1422736"/>
            <a:ext cx="1106644" cy="233668"/>
            <a:chOff x="4745516" y="3205684"/>
            <a:chExt cx="1534882" cy="324091"/>
          </a:xfrm>
        </p:grpSpPr>
        <p:sp>
          <p:nvSpPr>
            <p:cNvPr id="10" name="PA_椭圆 13">
              <a:extLst>
                <a:ext uri="{FF2B5EF4-FFF2-40B4-BE49-F238E27FC236}">
                  <a16:creationId xmlns:a16="http://schemas.microsoft.com/office/drawing/2014/main" xmlns="" id="{E21ADE14-DEAE-5B09-B786-587A57E0C746}"/>
                </a:ext>
              </a:extLst>
            </p:cNvPr>
            <p:cNvSpPr/>
            <p:nvPr>
              <p:custDataLst>
                <p:tags r:id="rId12"/>
              </p:custDataLst>
            </p:nvPr>
          </p:nvSpPr>
          <p:spPr>
            <a:xfrm>
              <a:off x="6086090" y="3270575"/>
              <a:ext cx="194308" cy="194308"/>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11" name="PA_椭圆 13">
              <a:extLst>
                <a:ext uri="{FF2B5EF4-FFF2-40B4-BE49-F238E27FC236}">
                  <a16:creationId xmlns:a16="http://schemas.microsoft.com/office/drawing/2014/main" xmlns="" id="{70FCA7FD-B8F1-EEC9-8C44-5A7BA59EBB2C}"/>
                </a:ext>
              </a:extLst>
            </p:cNvPr>
            <p:cNvSpPr/>
            <p:nvPr>
              <p:custDataLst>
                <p:tags r:id="rId13"/>
              </p:custDataLst>
            </p:nvPr>
          </p:nvSpPr>
          <p:spPr>
            <a:xfrm>
              <a:off x="5682493" y="3248945"/>
              <a:ext cx="237569" cy="237569"/>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12" name="PA_椭圆 13">
              <a:extLst>
                <a:ext uri="{FF2B5EF4-FFF2-40B4-BE49-F238E27FC236}">
                  <a16:creationId xmlns:a16="http://schemas.microsoft.com/office/drawing/2014/main" xmlns="" id="{EA6D34C0-1393-F000-B727-8C16C7BC0774}"/>
                </a:ext>
              </a:extLst>
            </p:cNvPr>
            <p:cNvSpPr/>
            <p:nvPr>
              <p:custDataLst>
                <p:tags r:id="rId14"/>
              </p:custDataLst>
            </p:nvPr>
          </p:nvSpPr>
          <p:spPr>
            <a:xfrm>
              <a:off x="5235635" y="3227314"/>
              <a:ext cx="280830" cy="280830"/>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13" name="PA_椭圆 13">
              <a:extLst>
                <a:ext uri="{FF2B5EF4-FFF2-40B4-BE49-F238E27FC236}">
                  <a16:creationId xmlns:a16="http://schemas.microsoft.com/office/drawing/2014/main" xmlns="" id="{F7B47E13-9BF0-FD7E-7F84-2A6E20679097}"/>
                </a:ext>
              </a:extLst>
            </p:cNvPr>
            <p:cNvSpPr/>
            <p:nvPr>
              <p:custDataLst>
                <p:tags r:id="rId15"/>
              </p:custDataLst>
            </p:nvPr>
          </p:nvSpPr>
          <p:spPr>
            <a:xfrm>
              <a:off x="4745516" y="3205684"/>
              <a:ext cx="324091" cy="324091"/>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grpSp>
      <p:grpSp>
        <p:nvGrpSpPr>
          <p:cNvPr id="14" name="PA_组合 19">
            <a:extLst>
              <a:ext uri="{FF2B5EF4-FFF2-40B4-BE49-F238E27FC236}">
                <a16:creationId xmlns:a16="http://schemas.microsoft.com/office/drawing/2014/main" xmlns="" id="{2F1E9DDC-AA3E-F2F6-6D00-B0C744817F5F}"/>
              </a:ext>
            </a:extLst>
          </p:cNvPr>
          <p:cNvGrpSpPr/>
          <p:nvPr>
            <p:custDataLst>
              <p:tags r:id="rId2"/>
            </p:custDataLst>
          </p:nvPr>
        </p:nvGrpSpPr>
        <p:grpSpPr>
          <a:xfrm rot="16686039">
            <a:off x="5348935" y="1881890"/>
            <a:ext cx="836917" cy="253659"/>
            <a:chOff x="4745516" y="3205684"/>
            <a:chExt cx="1534882" cy="324091"/>
          </a:xfrm>
        </p:grpSpPr>
        <p:sp>
          <p:nvSpPr>
            <p:cNvPr id="15" name="PA_椭圆 13">
              <a:extLst>
                <a:ext uri="{FF2B5EF4-FFF2-40B4-BE49-F238E27FC236}">
                  <a16:creationId xmlns:a16="http://schemas.microsoft.com/office/drawing/2014/main" xmlns="" id="{DF835612-18FC-065A-38EB-2E62A6374258}"/>
                </a:ext>
              </a:extLst>
            </p:cNvPr>
            <p:cNvSpPr/>
            <p:nvPr>
              <p:custDataLst>
                <p:tags r:id="rId8"/>
              </p:custDataLst>
            </p:nvPr>
          </p:nvSpPr>
          <p:spPr>
            <a:xfrm>
              <a:off x="6086090" y="3270575"/>
              <a:ext cx="194308" cy="194308"/>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16" name="PA_椭圆 13">
              <a:extLst>
                <a:ext uri="{FF2B5EF4-FFF2-40B4-BE49-F238E27FC236}">
                  <a16:creationId xmlns:a16="http://schemas.microsoft.com/office/drawing/2014/main" xmlns="" id="{7494254D-74B9-DA51-F369-A67BF38931AD}"/>
                </a:ext>
              </a:extLst>
            </p:cNvPr>
            <p:cNvSpPr/>
            <p:nvPr>
              <p:custDataLst>
                <p:tags r:id="rId9"/>
              </p:custDataLst>
            </p:nvPr>
          </p:nvSpPr>
          <p:spPr>
            <a:xfrm>
              <a:off x="5682493" y="3248945"/>
              <a:ext cx="237569" cy="237569"/>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17" name="PA_椭圆 13">
              <a:extLst>
                <a:ext uri="{FF2B5EF4-FFF2-40B4-BE49-F238E27FC236}">
                  <a16:creationId xmlns:a16="http://schemas.microsoft.com/office/drawing/2014/main" xmlns="" id="{0E77EE89-2717-2533-E75B-10C25E7F2D6E}"/>
                </a:ext>
              </a:extLst>
            </p:cNvPr>
            <p:cNvSpPr/>
            <p:nvPr>
              <p:custDataLst>
                <p:tags r:id="rId10"/>
              </p:custDataLst>
            </p:nvPr>
          </p:nvSpPr>
          <p:spPr>
            <a:xfrm>
              <a:off x="5235635" y="3227314"/>
              <a:ext cx="280830" cy="280830"/>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18" name="PA_椭圆 13">
              <a:extLst>
                <a:ext uri="{FF2B5EF4-FFF2-40B4-BE49-F238E27FC236}">
                  <a16:creationId xmlns:a16="http://schemas.microsoft.com/office/drawing/2014/main" xmlns="" id="{1EBE3CCA-1432-2DD1-702B-520A9AE2888B}"/>
                </a:ext>
              </a:extLst>
            </p:cNvPr>
            <p:cNvSpPr/>
            <p:nvPr>
              <p:custDataLst>
                <p:tags r:id="rId11"/>
              </p:custDataLst>
            </p:nvPr>
          </p:nvSpPr>
          <p:spPr>
            <a:xfrm>
              <a:off x="4745516" y="3205684"/>
              <a:ext cx="324091" cy="324091"/>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grpSp>
      <p:grpSp>
        <p:nvGrpSpPr>
          <p:cNvPr id="19" name="PA_组合 19">
            <a:extLst>
              <a:ext uri="{FF2B5EF4-FFF2-40B4-BE49-F238E27FC236}">
                <a16:creationId xmlns:a16="http://schemas.microsoft.com/office/drawing/2014/main" xmlns="" id="{00276B66-FEE6-8779-E7F5-4226154D370A}"/>
              </a:ext>
            </a:extLst>
          </p:cNvPr>
          <p:cNvGrpSpPr/>
          <p:nvPr>
            <p:custDataLst>
              <p:tags r:id="rId3"/>
            </p:custDataLst>
          </p:nvPr>
        </p:nvGrpSpPr>
        <p:grpSpPr>
          <a:xfrm rot="13569178">
            <a:off x="8250944" y="1312313"/>
            <a:ext cx="988409" cy="271506"/>
            <a:chOff x="4745516" y="3205684"/>
            <a:chExt cx="1534882" cy="324091"/>
          </a:xfrm>
        </p:grpSpPr>
        <p:sp>
          <p:nvSpPr>
            <p:cNvPr id="20" name="PA_椭圆 13">
              <a:extLst>
                <a:ext uri="{FF2B5EF4-FFF2-40B4-BE49-F238E27FC236}">
                  <a16:creationId xmlns:a16="http://schemas.microsoft.com/office/drawing/2014/main" xmlns="" id="{A9615A13-05C8-A834-5C8B-5363FEE8E446}"/>
                </a:ext>
              </a:extLst>
            </p:cNvPr>
            <p:cNvSpPr/>
            <p:nvPr>
              <p:custDataLst>
                <p:tags r:id="rId4"/>
              </p:custDataLst>
            </p:nvPr>
          </p:nvSpPr>
          <p:spPr>
            <a:xfrm>
              <a:off x="6086090" y="3270575"/>
              <a:ext cx="194308" cy="194308"/>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21" name="PA_椭圆 13">
              <a:extLst>
                <a:ext uri="{FF2B5EF4-FFF2-40B4-BE49-F238E27FC236}">
                  <a16:creationId xmlns:a16="http://schemas.microsoft.com/office/drawing/2014/main" xmlns="" id="{9B79C851-BAEF-8A9A-95F7-8A133763E99C}"/>
                </a:ext>
              </a:extLst>
            </p:cNvPr>
            <p:cNvSpPr/>
            <p:nvPr>
              <p:custDataLst>
                <p:tags r:id="rId5"/>
              </p:custDataLst>
            </p:nvPr>
          </p:nvSpPr>
          <p:spPr>
            <a:xfrm>
              <a:off x="5682493" y="3248945"/>
              <a:ext cx="237569" cy="237569"/>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22" name="PA_椭圆 13">
              <a:extLst>
                <a:ext uri="{FF2B5EF4-FFF2-40B4-BE49-F238E27FC236}">
                  <a16:creationId xmlns:a16="http://schemas.microsoft.com/office/drawing/2014/main" xmlns="" id="{DA6F737A-31F8-99EC-FBAA-57AE6BB73056}"/>
                </a:ext>
              </a:extLst>
            </p:cNvPr>
            <p:cNvSpPr/>
            <p:nvPr>
              <p:custDataLst>
                <p:tags r:id="rId6"/>
              </p:custDataLst>
            </p:nvPr>
          </p:nvSpPr>
          <p:spPr>
            <a:xfrm>
              <a:off x="5235635" y="3227314"/>
              <a:ext cx="280830" cy="280830"/>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23" name="PA_椭圆 13">
              <a:extLst>
                <a:ext uri="{FF2B5EF4-FFF2-40B4-BE49-F238E27FC236}">
                  <a16:creationId xmlns:a16="http://schemas.microsoft.com/office/drawing/2014/main" xmlns="" id="{D071C7F1-C675-7329-8ACF-951820C4980E}"/>
                </a:ext>
              </a:extLst>
            </p:cNvPr>
            <p:cNvSpPr/>
            <p:nvPr>
              <p:custDataLst>
                <p:tags r:id="rId7"/>
              </p:custDataLst>
            </p:nvPr>
          </p:nvSpPr>
          <p:spPr>
            <a:xfrm>
              <a:off x="4745516" y="3205684"/>
              <a:ext cx="324091" cy="324091"/>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grpSp>
      <p:grpSp>
        <p:nvGrpSpPr>
          <p:cNvPr id="24" name="Group 23">
            <a:extLst>
              <a:ext uri="{FF2B5EF4-FFF2-40B4-BE49-F238E27FC236}">
                <a16:creationId xmlns:a16="http://schemas.microsoft.com/office/drawing/2014/main" xmlns="" id="{4075F5E7-598C-5AAE-1F1C-05043E788687}"/>
              </a:ext>
            </a:extLst>
          </p:cNvPr>
          <p:cNvGrpSpPr>
            <a:grpSpLocks noChangeAspect="1"/>
          </p:cNvGrpSpPr>
          <p:nvPr/>
        </p:nvGrpSpPr>
        <p:grpSpPr bwMode="auto">
          <a:xfrm>
            <a:off x="1758462" y="180351"/>
            <a:ext cx="9017389" cy="957915"/>
            <a:chOff x="2403" y="187"/>
            <a:chExt cx="3090" cy="808"/>
          </a:xfrm>
          <a:solidFill>
            <a:schemeClr val="accent2">
              <a:lumMod val="20000"/>
              <a:lumOff val="80000"/>
            </a:schemeClr>
          </a:solidFill>
        </p:grpSpPr>
        <p:sp>
          <p:nvSpPr>
            <p:cNvPr id="25" name="Freeform 5">
              <a:extLst>
                <a:ext uri="{FF2B5EF4-FFF2-40B4-BE49-F238E27FC236}">
                  <a16:creationId xmlns:a16="http://schemas.microsoft.com/office/drawing/2014/main" xmlns="" id="{2F19A447-E5D4-59B0-5609-55E2AF442149}"/>
                </a:ext>
              </a:extLst>
            </p:cNvPr>
            <p:cNvSpPr>
              <a:spLocks noEditPoints="1"/>
            </p:cNvSpPr>
            <p:nvPr/>
          </p:nvSpPr>
          <p:spPr bwMode="auto">
            <a:xfrm>
              <a:off x="2403" y="187"/>
              <a:ext cx="3090" cy="808"/>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26" name="Freeform 6">
              <a:extLst>
                <a:ext uri="{FF2B5EF4-FFF2-40B4-BE49-F238E27FC236}">
                  <a16:creationId xmlns:a16="http://schemas.microsoft.com/office/drawing/2014/main" xmlns="" id="{DCE0D01F-FDEF-2BD3-8C5E-43C349ED2C06}"/>
                </a:ext>
              </a:extLst>
            </p:cNvPr>
            <p:cNvSpPr/>
            <p:nvPr/>
          </p:nvSpPr>
          <p:spPr bwMode="auto">
            <a:xfrm>
              <a:off x="2519" y="705"/>
              <a:ext cx="64" cy="26"/>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27" name="Freeform 7">
              <a:extLst>
                <a:ext uri="{FF2B5EF4-FFF2-40B4-BE49-F238E27FC236}">
                  <a16:creationId xmlns:a16="http://schemas.microsoft.com/office/drawing/2014/main" xmlns="" id="{A9A9F20C-08F9-DD01-653A-F27F1E3169F0}"/>
                </a:ext>
              </a:extLst>
            </p:cNvPr>
            <p:cNvSpPr/>
            <p:nvPr/>
          </p:nvSpPr>
          <p:spPr bwMode="auto">
            <a:xfrm>
              <a:off x="2616" y="702"/>
              <a:ext cx="88" cy="24"/>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28" name="Freeform 8">
              <a:extLst>
                <a:ext uri="{FF2B5EF4-FFF2-40B4-BE49-F238E27FC236}">
                  <a16:creationId xmlns:a16="http://schemas.microsoft.com/office/drawing/2014/main" xmlns="" id="{7B714362-6332-53A7-312B-BA6854FF5124}"/>
                </a:ext>
              </a:extLst>
            </p:cNvPr>
            <p:cNvSpPr/>
            <p:nvPr/>
          </p:nvSpPr>
          <p:spPr bwMode="auto">
            <a:xfrm>
              <a:off x="2749" y="702"/>
              <a:ext cx="71" cy="26"/>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29" name="Freeform 9">
              <a:extLst>
                <a:ext uri="{FF2B5EF4-FFF2-40B4-BE49-F238E27FC236}">
                  <a16:creationId xmlns:a16="http://schemas.microsoft.com/office/drawing/2014/main" xmlns="" id="{BC350A58-11B2-9BBA-3DBB-16F8E1236834}"/>
                </a:ext>
              </a:extLst>
            </p:cNvPr>
            <p:cNvSpPr/>
            <p:nvPr/>
          </p:nvSpPr>
          <p:spPr bwMode="auto">
            <a:xfrm>
              <a:off x="2959" y="905"/>
              <a:ext cx="93" cy="33"/>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0" name="Freeform 10">
              <a:extLst>
                <a:ext uri="{FF2B5EF4-FFF2-40B4-BE49-F238E27FC236}">
                  <a16:creationId xmlns:a16="http://schemas.microsoft.com/office/drawing/2014/main" xmlns="" id="{A15798E2-7546-4FFE-276E-B1E79AF4EED8}"/>
                </a:ext>
              </a:extLst>
            </p:cNvPr>
            <p:cNvSpPr/>
            <p:nvPr/>
          </p:nvSpPr>
          <p:spPr bwMode="auto">
            <a:xfrm>
              <a:off x="3111" y="895"/>
              <a:ext cx="90" cy="34"/>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1" name="Freeform 11">
              <a:extLst>
                <a:ext uri="{FF2B5EF4-FFF2-40B4-BE49-F238E27FC236}">
                  <a16:creationId xmlns:a16="http://schemas.microsoft.com/office/drawing/2014/main" xmlns="" id="{4C1E21E0-B1AF-6755-CB61-F644E42FFC40}"/>
                </a:ext>
              </a:extLst>
            </p:cNvPr>
            <p:cNvSpPr/>
            <p:nvPr/>
          </p:nvSpPr>
          <p:spPr bwMode="auto">
            <a:xfrm>
              <a:off x="3258" y="898"/>
              <a:ext cx="80" cy="26"/>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2" name="Freeform 12">
              <a:extLst>
                <a:ext uri="{FF2B5EF4-FFF2-40B4-BE49-F238E27FC236}">
                  <a16:creationId xmlns:a16="http://schemas.microsoft.com/office/drawing/2014/main" xmlns="" id="{B4738C72-BEDF-E359-7940-EE04439F3437}"/>
                </a:ext>
              </a:extLst>
            </p:cNvPr>
            <p:cNvSpPr/>
            <p:nvPr/>
          </p:nvSpPr>
          <p:spPr bwMode="auto">
            <a:xfrm>
              <a:off x="3371" y="900"/>
              <a:ext cx="81" cy="24"/>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3" name="Freeform 13">
              <a:extLst>
                <a:ext uri="{FF2B5EF4-FFF2-40B4-BE49-F238E27FC236}">
                  <a16:creationId xmlns:a16="http://schemas.microsoft.com/office/drawing/2014/main" xmlns="" id="{3E94F5D4-8C40-779C-2F94-3FEDEC9E870F}"/>
                </a:ext>
              </a:extLst>
            </p:cNvPr>
            <p:cNvSpPr/>
            <p:nvPr/>
          </p:nvSpPr>
          <p:spPr bwMode="auto">
            <a:xfrm>
              <a:off x="3502" y="893"/>
              <a:ext cx="83" cy="31"/>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4" name="Freeform 14">
              <a:extLst>
                <a:ext uri="{FF2B5EF4-FFF2-40B4-BE49-F238E27FC236}">
                  <a16:creationId xmlns:a16="http://schemas.microsoft.com/office/drawing/2014/main" xmlns="" id="{DD239B36-2032-5053-6AF4-9B61868BC6E9}"/>
                </a:ext>
              </a:extLst>
            </p:cNvPr>
            <p:cNvSpPr/>
            <p:nvPr/>
          </p:nvSpPr>
          <p:spPr bwMode="auto">
            <a:xfrm>
              <a:off x="3637" y="895"/>
              <a:ext cx="92" cy="36"/>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5" name="Freeform 15">
              <a:extLst>
                <a:ext uri="{FF2B5EF4-FFF2-40B4-BE49-F238E27FC236}">
                  <a16:creationId xmlns:a16="http://schemas.microsoft.com/office/drawing/2014/main" xmlns="" id="{88A1526F-CB7C-9A6A-39E8-5E1E7A33C0DA}"/>
                </a:ext>
              </a:extLst>
            </p:cNvPr>
            <p:cNvSpPr/>
            <p:nvPr/>
          </p:nvSpPr>
          <p:spPr bwMode="auto">
            <a:xfrm>
              <a:off x="3779" y="888"/>
              <a:ext cx="94" cy="31"/>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6" name="Freeform 16">
              <a:extLst>
                <a:ext uri="{FF2B5EF4-FFF2-40B4-BE49-F238E27FC236}">
                  <a16:creationId xmlns:a16="http://schemas.microsoft.com/office/drawing/2014/main" xmlns="" id="{8675CDB6-4292-E5CD-6767-577F8D32ACA5}"/>
                </a:ext>
              </a:extLst>
            </p:cNvPr>
            <p:cNvSpPr/>
            <p:nvPr/>
          </p:nvSpPr>
          <p:spPr bwMode="auto">
            <a:xfrm>
              <a:off x="3918" y="886"/>
              <a:ext cx="95" cy="31"/>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7" name="Freeform 17">
              <a:extLst>
                <a:ext uri="{FF2B5EF4-FFF2-40B4-BE49-F238E27FC236}">
                  <a16:creationId xmlns:a16="http://schemas.microsoft.com/office/drawing/2014/main" xmlns="" id="{4C4017C3-E944-A802-E29F-426253AEAFD7}"/>
                </a:ext>
              </a:extLst>
            </p:cNvPr>
            <p:cNvSpPr/>
            <p:nvPr/>
          </p:nvSpPr>
          <p:spPr bwMode="auto">
            <a:xfrm>
              <a:off x="4065" y="888"/>
              <a:ext cx="90" cy="26"/>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8" name="Freeform 18">
              <a:extLst>
                <a:ext uri="{FF2B5EF4-FFF2-40B4-BE49-F238E27FC236}">
                  <a16:creationId xmlns:a16="http://schemas.microsoft.com/office/drawing/2014/main" xmlns="" id="{7A1397F6-ADC9-FBE4-FC0B-D69F823D7CC9}"/>
                </a:ext>
              </a:extLst>
            </p:cNvPr>
            <p:cNvSpPr/>
            <p:nvPr/>
          </p:nvSpPr>
          <p:spPr bwMode="auto">
            <a:xfrm>
              <a:off x="4203" y="888"/>
              <a:ext cx="71" cy="31"/>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9" name="Freeform 19">
              <a:extLst>
                <a:ext uri="{FF2B5EF4-FFF2-40B4-BE49-F238E27FC236}">
                  <a16:creationId xmlns:a16="http://schemas.microsoft.com/office/drawing/2014/main" xmlns="" id="{52E03D60-5CDD-C949-97A1-3992D2B345D9}"/>
                </a:ext>
              </a:extLst>
            </p:cNvPr>
            <p:cNvSpPr/>
            <p:nvPr/>
          </p:nvSpPr>
          <p:spPr bwMode="auto">
            <a:xfrm>
              <a:off x="4316" y="879"/>
              <a:ext cx="85" cy="26"/>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0" name="Freeform 20">
              <a:extLst>
                <a:ext uri="{FF2B5EF4-FFF2-40B4-BE49-F238E27FC236}">
                  <a16:creationId xmlns:a16="http://schemas.microsoft.com/office/drawing/2014/main" xmlns="" id="{4CBE877D-ACC1-2E17-B3FE-9EBCFC3577F0}"/>
                </a:ext>
              </a:extLst>
            </p:cNvPr>
            <p:cNvSpPr/>
            <p:nvPr/>
          </p:nvSpPr>
          <p:spPr bwMode="auto">
            <a:xfrm>
              <a:off x="4458" y="879"/>
              <a:ext cx="78" cy="31"/>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1" name="Freeform 21">
              <a:extLst>
                <a:ext uri="{FF2B5EF4-FFF2-40B4-BE49-F238E27FC236}">
                  <a16:creationId xmlns:a16="http://schemas.microsoft.com/office/drawing/2014/main" xmlns="" id="{A42B9B64-7D6D-BFF2-707D-0695807418F1}"/>
                </a:ext>
              </a:extLst>
            </p:cNvPr>
            <p:cNvSpPr/>
            <p:nvPr/>
          </p:nvSpPr>
          <p:spPr bwMode="auto">
            <a:xfrm>
              <a:off x="4588" y="879"/>
              <a:ext cx="81" cy="26"/>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2" name="Freeform 22">
              <a:extLst>
                <a:ext uri="{FF2B5EF4-FFF2-40B4-BE49-F238E27FC236}">
                  <a16:creationId xmlns:a16="http://schemas.microsoft.com/office/drawing/2014/main" xmlns="" id="{71777B63-CCC4-FB32-217F-564B0AA49908}"/>
                </a:ext>
              </a:extLst>
            </p:cNvPr>
            <p:cNvSpPr/>
            <p:nvPr/>
          </p:nvSpPr>
          <p:spPr bwMode="auto">
            <a:xfrm>
              <a:off x="4721" y="869"/>
              <a:ext cx="90" cy="36"/>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3" name="Freeform 23">
              <a:extLst>
                <a:ext uri="{FF2B5EF4-FFF2-40B4-BE49-F238E27FC236}">
                  <a16:creationId xmlns:a16="http://schemas.microsoft.com/office/drawing/2014/main" xmlns="" id="{A10DE04C-7B95-D138-D1A6-A0DB99071F69}"/>
                </a:ext>
              </a:extLst>
            </p:cNvPr>
            <p:cNvSpPr/>
            <p:nvPr/>
          </p:nvSpPr>
          <p:spPr bwMode="auto">
            <a:xfrm>
              <a:off x="5000" y="664"/>
              <a:ext cx="79" cy="22"/>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4" name="Freeform 24">
              <a:extLst>
                <a:ext uri="{FF2B5EF4-FFF2-40B4-BE49-F238E27FC236}">
                  <a16:creationId xmlns:a16="http://schemas.microsoft.com/office/drawing/2014/main" xmlns="" id="{BA603A6E-3427-9DCF-02FB-D16F4351C679}"/>
                </a:ext>
              </a:extLst>
            </p:cNvPr>
            <p:cNvSpPr/>
            <p:nvPr/>
          </p:nvSpPr>
          <p:spPr bwMode="auto">
            <a:xfrm>
              <a:off x="5124" y="645"/>
              <a:ext cx="75" cy="26"/>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5" name="Freeform 25">
              <a:extLst>
                <a:ext uri="{FF2B5EF4-FFF2-40B4-BE49-F238E27FC236}">
                  <a16:creationId xmlns:a16="http://schemas.microsoft.com/office/drawing/2014/main" xmlns="" id="{67C3DAAE-46A6-145E-1968-ED1D42F86E4A}"/>
                </a:ext>
              </a:extLst>
            </p:cNvPr>
            <p:cNvSpPr/>
            <p:nvPr/>
          </p:nvSpPr>
          <p:spPr bwMode="auto">
            <a:xfrm>
              <a:off x="5240" y="628"/>
              <a:ext cx="99" cy="27"/>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6" name="Freeform 26">
              <a:extLst>
                <a:ext uri="{FF2B5EF4-FFF2-40B4-BE49-F238E27FC236}">
                  <a16:creationId xmlns:a16="http://schemas.microsoft.com/office/drawing/2014/main" xmlns="" id="{88996EA7-1B42-0E2D-AB61-09E8BE562668}"/>
                </a:ext>
              </a:extLst>
            </p:cNvPr>
            <p:cNvSpPr/>
            <p:nvPr/>
          </p:nvSpPr>
          <p:spPr bwMode="auto">
            <a:xfrm>
              <a:off x="2547" y="285"/>
              <a:ext cx="67" cy="24"/>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7" name="Freeform 27">
              <a:extLst>
                <a:ext uri="{FF2B5EF4-FFF2-40B4-BE49-F238E27FC236}">
                  <a16:creationId xmlns:a16="http://schemas.microsoft.com/office/drawing/2014/main" xmlns="" id="{821858A7-6C91-D32D-2600-A74CE5EC18A0}"/>
                </a:ext>
              </a:extLst>
            </p:cNvPr>
            <p:cNvSpPr/>
            <p:nvPr/>
          </p:nvSpPr>
          <p:spPr bwMode="auto">
            <a:xfrm>
              <a:off x="2663" y="290"/>
              <a:ext cx="79" cy="24"/>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8" name="Freeform 28">
              <a:extLst>
                <a:ext uri="{FF2B5EF4-FFF2-40B4-BE49-F238E27FC236}">
                  <a16:creationId xmlns:a16="http://schemas.microsoft.com/office/drawing/2014/main" xmlns="" id="{958A782B-25BC-E82A-CFED-81535B1012DC}"/>
                </a:ext>
              </a:extLst>
            </p:cNvPr>
            <p:cNvSpPr/>
            <p:nvPr/>
          </p:nvSpPr>
          <p:spPr bwMode="auto">
            <a:xfrm>
              <a:off x="2784" y="290"/>
              <a:ext cx="83" cy="28"/>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9" name="Freeform 29">
              <a:extLst>
                <a:ext uri="{FF2B5EF4-FFF2-40B4-BE49-F238E27FC236}">
                  <a16:creationId xmlns:a16="http://schemas.microsoft.com/office/drawing/2014/main" xmlns="" id="{94930585-4F0E-C959-BEAA-0A8E2FECB4A8}"/>
                </a:ext>
              </a:extLst>
            </p:cNvPr>
            <p:cNvSpPr/>
            <p:nvPr/>
          </p:nvSpPr>
          <p:spPr bwMode="auto">
            <a:xfrm>
              <a:off x="2907" y="283"/>
              <a:ext cx="76" cy="28"/>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0" name="Freeform 30">
              <a:extLst>
                <a:ext uri="{FF2B5EF4-FFF2-40B4-BE49-F238E27FC236}">
                  <a16:creationId xmlns:a16="http://schemas.microsoft.com/office/drawing/2014/main" xmlns="" id="{6D3C6845-F98D-5449-F674-2B78D8551F3F}"/>
                </a:ext>
              </a:extLst>
            </p:cNvPr>
            <p:cNvSpPr/>
            <p:nvPr/>
          </p:nvSpPr>
          <p:spPr bwMode="auto">
            <a:xfrm>
              <a:off x="3009" y="278"/>
              <a:ext cx="81" cy="26"/>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1" name="Freeform 31">
              <a:extLst>
                <a:ext uri="{FF2B5EF4-FFF2-40B4-BE49-F238E27FC236}">
                  <a16:creationId xmlns:a16="http://schemas.microsoft.com/office/drawing/2014/main" xmlns="" id="{D4916BE2-5F82-2A78-EAFD-0A978A825C2C}"/>
                </a:ext>
              </a:extLst>
            </p:cNvPr>
            <p:cNvSpPr/>
            <p:nvPr/>
          </p:nvSpPr>
          <p:spPr bwMode="auto">
            <a:xfrm>
              <a:off x="3135" y="280"/>
              <a:ext cx="66" cy="24"/>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2" name="Freeform 32">
              <a:extLst>
                <a:ext uri="{FF2B5EF4-FFF2-40B4-BE49-F238E27FC236}">
                  <a16:creationId xmlns:a16="http://schemas.microsoft.com/office/drawing/2014/main" xmlns="" id="{7B24A6C3-5582-4172-E358-F29BB14D1C05}"/>
                </a:ext>
              </a:extLst>
            </p:cNvPr>
            <p:cNvSpPr/>
            <p:nvPr/>
          </p:nvSpPr>
          <p:spPr bwMode="auto">
            <a:xfrm>
              <a:off x="4752" y="283"/>
              <a:ext cx="68" cy="19"/>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3" name="Freeform 33">
              <a:extLst>
                <a:ext uri="{FF2B5EF4-FFF2-40B4-BE49-F238E27FC236}">
                  <a16:creationId xmlns:a16="http://schemas.microsoft.com/office/drawing/2014/main" xmlns="" id="{0D565917-2ED8-2A0F-877E-F22FCEEA484F}"/>
                </a:ext>
              </a:extLst>
            </p:cNvPr>
            <p:cNvSpPr/>
            <p:nvPr/>
          </p:nvSpPr>
          <p:spPr bwMode="auto">
            <a:xfrm>
              <a:off x="4865" y="280"/>
              <a:ext cx="83" cy="24"/>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4" name="Freeform 34">
              <a:extLst>
                <a:ext uri="{FF2B5EF4-FFF2-40B4-BE49-F238E27FC236}">
                  <a16:creationId xmlns:a16="http://schemas.microsoft.com/office/drawing/2014/main" xmlns="" id="{D65C8A87-6F8F-D187-24FC-E705E1B34034}"/>
                </a:ext>
              </a:extLst>
            </p:cNvPr>
            <p:cNvSpPr/>
            <p:nvPr/>
          </p:nvSpPr>
          <p:spPr bwMode="auto">
            <a:xfrm>
              <a:off x="4989" y="276"/>
              <a:ext cx="75" cy="21"/>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5" name="Freeform 35">
              <a:extLst>
                <a:ext uri="{FF2B5EF4-FFF2-40B4-BE49-F238E27FC236}">
                  <a16:creationId xmlns:a16="http://schemas.microsoft.com/office/drawing/2014/main" xmlns="" id="{4EC61CA4-32CE-AC54-ADB3-E2804199C1C0}"/>
                </a:ext>
              </a:extLst>
            </p:cNvPr>
            <p:cNvSpPr/>
            <p:nvPr/>
          </p:nvSpPr>
          <p:spPr bwMode="auto">
            <a:xfrm>
              <a:off x="5116" y="264"/>
              <a:ext cx="81" cy="26"/>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6" name="Freeform 36">
              <a:extLst>
                <a:ext uri="{FF2B5EF4-FFF2-40B4-BE49-F238E27FC236}">
                  <a16:creationId xmlns:a16="http://schemas.microsoft.com/office/drawing/2014/main" xmlns="" id="{CE019816-5CF4-CD10-D4C2-42383C0BC37D}"/>
                </a:ext>
              </a:extLst>
            </p:cNvPr>
            <p:cNvSpPr/>
            <p:nvPr/>
          </p:nvSpPr>
          <p:spPr bwMode="auto">
            <a:xfrm>
              <a:off x="5240" y="252"/>
              <a:ext cx="82" cy="26"/>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7" name="Freeform 37">
              <a:extLst>
                <a:ext uri="{FF2B5EF4-FFF2-40B4-BE49-F238E27FC236}">
                  <a16:creationId xmlns:a16="http://schemas.microsoft.com/office/drawing/2014/main" xmlns="" id="{B094BFEC-EC49-A626-1C63-62B75B935192}"/>
                </a:ext>
              </a:extLst>
            </p:cNvPr>
            <p:cNvSpPr/>
            <p:nvPr/>
          </p:nvSpPr>
          <p:spPr bwMode="auto">
            <a:xfrm>
              <a:off x="5356" y="245"/>
              <a:ext cx="66" cy="21"/>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8" name="Freeform 38">
              <a:extLst>
                <a:ext uri="{FF2B5EF4-FFF2-40B4-BE49-F238E27FC236}">
                  <a16:creationId xmlns:a16="http://schemas.microsoft.com/office/drawing/2014/main" xmlns="" id="{AFA674C1-585F-2DFF-FD5D-2EE165375DA2}"/>
                </a:ext>
              </a:extLst>
            </p:cNvPr>
            <p:cNvSpPr/>
            <p:nvPr/>
          </p:nvSpPr>
          <p:spPr bwMode="auto">
            <a:xfrm>
              <a:off x="2988" y="440"/>
              <a:ext cx="71" cy="24"/>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9" name="Freeform 39">
              <a:extLst>
                <a:ext uri="{FF2B5EF4-FFF2-40B4-BE49-F238E27FC236}">
                  <a16:creationId xmlns:a16="http://schemas.microsoft.com/office/drawing/2014/main" xmlns="" id="{89A7EFAC-1510-1DD7-E38C-DC94D05D47D8}"/>
                </a:ext>
              </a:extLst>
            </p:cNvPr>
            <p:cNvSpPr/>
            <p:nvPr/>
          </p:nvSpPr>
          <p:spPr bwMode="auto">
            <a:xfrm>
              <a:off x="3113" y="431"/>
              <a:ext cx="88" cy="28"/>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0" name="Freeform 40">
              <a:extLst>
                <a:ext uri="{FF2B5EF4-FFF2-40B4-BE49-F238E27FC236}">
                  <a16:creationId xmlns:a16="http://schemas.microsoft.com/office/drawing/2014/main" xmlns="" id="{AC8AF9CE-8A6E-30AC-2E37-0CB5F8FBDE93}"/>
                </a:ext>
              </a:extLst>
            </p:cNvPr>
            <p:cNvSpPr/>
            <p:nvPr/>
          </p:nvSpPr>
          <p:spPr bwMode="auto">
            <a:xfrm>
              <a:off x="3267" y="421"/>
              <a:ext cx="88" cy="29"/>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1" name="Freeform 41">
              <a:extLst>
                <a:ext uri="{FF2B5EF4-FFF2-40B4-BE49-F238E27FC236}">
                  <a16:creationId xmlns:a16="http://schemas.microsoft.com/office/drawing/2014/main" xmlns="" id="{2B2B26FC-15EF-0273-8262-70C0E7D46295}"/>
                </a:ext>
              </a:extLst>
            </p:cNvPr>
            <p:cNvSpPr/>
            <p:nvPr/>
          </p:nvSpPr>
          <p:spPr bwMode="auto">
            <a:xfrm>
              <a:off x="3400" y="421"/>
              <a:ext cx="80" cy="26"/>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2" name="Freeform 42">
              <a:extLst>
                <a:ext uri="{FF2B5EF4-FFF2-40B4-BE49-F238E27FC236}">
                  <a16:creationId xmlns:a16="http://schemas.microsoft.com/office/drawing/2014/main" xmlns="" id="{8A55BE88-14D6-4A20-0D76-D5E7D0D44A33}"/>
                </a:ext>
              </a:extLst>
            </p:cNvPr>
            <p:cNvSpPr/>
            <p:nvPr/>
          </p:nvSpPr>
          <p:spPr bwMode="auto">
            <a:xfrm>
              <a:off x="3535" y="411"/>
              <a:ext cx="71" cy="27"/>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3" name="Freeform 43">
              <a:extLst>
                <a:ext uri="{FF2B5EF4-FFF2-40B4-BE49-F238E27FC236}">
                  <a16:creationId xmlns:a16="http://schemas.microsoft.com/office/drawing/2014/main" xmlns="" id="{00ABA68B-09CA-7B40-B0CC-20C586D47939}"/>
                </a:ext>
              </a:extLst>
            </p:cNvPr>
            <p:cNvSpPr/>
            <p:nvPr/>
          </p:nvSpPr>
          <p:spPr bwMode="auto">
            <a:xfrm>
              <a:off x="3672" y="407"/>
              <a:ext cx="71" cy="26"/>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4" name="Freeform 44">
              <a:extLst>
                <a:ext uri="{FF2B5EF4-FFF2-40B4-BE49-F238E27FC236}">
                  <a16:creationId xmlns:a16="http://schemas.microsoft.com/office/drawing/2014/main" xmlns="" id="{7FA6F22A-9937-C49F-80C7-41ACB84F529D}"/>
                </a:ext>
              </a:extLst>
            </p:cNvPr>
            <p:cNvSpPr/>
            <p:nvPr/>
          </p:nvSpPr>
          <p:spPr bwMode="auto">
            <a:xfrm>
              <a:off x="3791" y="397"/>
              <a:ext cx="94" cy="26"/>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5" name="Freeform 45">
              <a:extLst>
                <a:ext uri="{FF2B5EF4-FFF2-40B4-BE49-F238E27FC236}">
                  <a16:creationId xmlns:a16="http://schemas.microsoft.com/office/drawing/2014/main" xmlns="" id="{B60F5975-30E9-B584-D99C-8A7356FB27E1}"/>
                </a:ext>
              </a:extLst>
            </p:cNvPr>
            <p:cNvSpPr/>
            <p:nvPr/>
          </p:nvSpPr>
          <p:spPr bwMode="auto">
            <a:xfrm>
              <a:off x="3937" y="402"/>
              <a:ext cx="86" cy="26"/>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6" name="Freeform 46">
              <a:extLst>
                <a:ext uri="{FF2B5EF4-FFF2-40B4-BE49-F238E27FC236}">
                  <a16:creationId xmlns:a16="http://schemas.microsoft.com/office/drawing/2014/main" xmlns="" id="{F651857B-B960-3F5A-CEBC-6424CB67BEA6}"/>
                </a:ext>
              </a:extLst>
            </p:cNvPr>
            <p:cNvSpPr/>
            <p:nvPr/>
          </p:nvSpPr>
          <p:spPr bwMode="auto">
            <a:xfrm>
              <a:off x="4086" y="409"/>
              <a:ext cx="83" cy="29"/>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7" name="Freeform 47">
              <a:extLst>
                <a:ext uri="{FF2B5EF4-FFF2-40B4-BE49-F238E27FC236}">
                  <a16:creationId xmlns:a16="http://schemas.microsoft.com/office/drawing/2014/main" xmlns="" id="{BF1285E9-2674-A007-D6CA-376E78CEDFCD}"/>
                </a:ext>
              </a:extLst>
            </p:cNvPr>
            <p:cNvSpPr/>
            <p:nvPr/>
          </p:nvSpPr>
          <p:spPr bwMode="auto">
            <a:xfrm>
              <a:off x="4217" y="404"/>
              <a:ext cx="80" cy="22"/>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8" name="Freeform 48">
              <a:extLst>
                <a:ext uri="{FF2B5EF4-FFF2-40B4-BE49-F238E27FC236}">
                  <a16:creationId xmlns:a16="http://schemas.microsoft.com/office/drawing/2014/main" xmlns="" id="{7E496E48-F634-608D-EDD6-50803134B92C}"/>
                </a:ext>
              </a:extLst>
            </p:cNvPr>
            <p:cNvSpPr/>
            <p:nvPr/>
          </p:nvSpPr>
          <p:spPr bwMode="auto">
            <a:xfrm>
              <a:off x="4340" y="402"/>
              <a:ext cx="92" cy="26"/>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9" name="Freeform 49">
              <a:extLst>
                <a:ext uri="{FF2B5EF4-FFF2-40B4-BE49-F238E27FC236}">
                  <a16:creationId xmlns:a16="http://schemas.microsoft.com/office/drawing/2014/main" xmlns="" id="{34358C66-B8F7-6799-A114-36DA12C23C20}"/>
                </a:ext>
              </a:extLst>
            </p:cNvPr>
            <p:cNvSpPr/>
            <p:nvPr/>
          </p:nvSpPr>
          <p:spPr bwMode="auto">
            <a:xfrm>
              <a:off x="4468" y="404"/>
              <a:ext cx="75" cy="24"/>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70" name="Freeform 50">
              <a:extLst>
                <a:ext uri="{FF2B5EF4-FFF2-40B4-BE49-F238E27FC236}">
                  <a16:creationId xmlns:a16="http://schemas.microsoft.com/office/drawing/2014/main" xmlns="" id="{E5143FFA-5A0A-9B70-8B17-F3D011FD91AA}"/>
                </a:ext>
              </a:extLst>
            </p:cNvPr>
            <p:cNvSpPr/>
            <p:nvPr/>
          </p:nvSpPr>
          <p:spPr bwMode="auto">
            <a:xfrm>
              <a:off x="4598" y="407"/>
              <a:ext cx="76" cy="24"/>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71" name="Freeform 51">
              <a:extLst>
                <a:ext uri="{FF2B5EF4-FFF2-40B4-BE49-F238E27FC236}">
                  <a16:creationId xmlns:a16="http://schemas.microsoft.com/office/drawing/2014/main" xmlns="" id="{822C281C-B869-83C3-3D03-912B8D014C15}"/>
                </a:ext>
              </a:extLst>
            </p:cNvPr>
            <p:cNvSpPr/>
            <p:nvPr/>
          </p:nvSpPr>
          <p:spPr bwMode="auto">
            <a:xfrm>
              <a:off x="4723" y="400"/>
              <a:ext cx="86" cy="31"/>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grpSp>
      <p:pic>
        <p:nvPicPr>
          <p:cNvPr id="72" name="图片 8">
            <a:extLst>
              <a:ext uri="{FF2B5EF4-FFF2-40B4-BE49-F238E27FC236}">
                <a16:creationId xmlns:a16="http://schemas.microsoft.com/office/drawing/2014/main" xmlns="" id="{B83F309C-EEDF-FF61-3E73-FA1E6C8DEA56}"/>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007540" y="1942495"/>
            <a:ext cx="728607" cy="797460"/>
          </a:xfrm>
          <a:prstGeom prst="rect">
            <a:avLst/>
          </a:prstGeom>
        </p:spPr>
      </p:pic>
      <p:pic>
        <p:nvPicPr>
          <p:cNvPr id="73" name="图片 2">
            <a:extLst>
              <a:ext uri="{FF2B5EF4-FFF2-40B4-BE49-F238E27FC236}">
                <a16:creationId xmlns:a16="http://schemas.microsoft.com/office/drawing/2014/main" xmlns="" id="{8BC644BA-64CA-6C7C-F7E1-DA09A4B30B01}"/>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929124" y="1735018"/>
            <a:ext cx="897692" cy="797460"/>
          </a:xfrm>
          <a:prstGeom prst="rect">
            <a:avLst/>
          </a:prstGeom>
        </p:spPr>
      </p:pic>
      <p:pic>
        <p:nvPicPr>
          <p:cNvPr id="74" name="图片 10">
            <a:extLst>
              <a:ext uri="{FF2B5EF4-FFF2-40B4-BE49-F238E27FC236}">
                <a16:creationId xmlns:a16="http://schemas.microsoft.com/office/drawing/2014/main" xmlns="" id="{0330CEBA-1058-F74C-A706-1005FB91517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758462" y="1190062"/>
            <a:ext cx="1036645" cy="956389"/>
          </a:xfrm>
          <a:prstGeom prst="rect">
            <a:avLst/>
          </a:prstGeom>
        </p:spPr>
      </p:pic>
      <p:pic>
        <p:nvPicPr>
          <p:cNvPr id="75" name="Picture 74">
            <a:extLst>
              <a:ext uri="{FF2B5EF4-FFF2-40B4-BE49-F238E27FC236}">
                <a16:creationId xmlns:a16="http://schemas.microsoft.com/office/drawing/2014/main" xmlns="" id="{9247058D-A6C3-B450-DFA2-EF80F3E23393}"/>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828379" y="47850"/>
            <a:ext cx="1157813" cy="1317099"/>
          </a:xfrm>
          <a:prstGeom prst="rect">
            <a:avLst/>
          </a:prstGeom>
        </p:spPr>
      </p:pic>
    </p:spTree>
    <p:extLst>
      <p:ext uri="{BB962C8B-B14F-4D97-AF65-F5344CB8AC3E}">
        <p14:creationId xmlns:p14="http://schemas.microsoft.com/office/powerpoint/2010/main" val="287932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2000"/>
                            </p:stCondLst>
                            <p:childTnLst>
                              <p:par>
                                <p:cTn id="15" presetID="2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750"/>
                                        <p:tgtEl>
                                          <p:spTgt spid="9"/>
                                        </p:tgtEl>
                                      </p:cBhvr>
                                    </p:animEffect>
                                  </p:childTnLst>
                                </p:cTn>
                              </p:par>
                            </p:childTnLst>
                          </p:cTn>
                        </p:par>
                        <p:par>
                          <p:cTn id="18" fill="hold">
                            <p:stCondLst>
                              <p:cond delay="2750"/>
                            </p:stCondLst>
                            <p:childTnLst>
                              <p:par>
                                <p:cTn id="19" presetID="26" presetClass="emph" presetSubtype="0" fill="hold" nodeType="afterEffect">
                                  <p:stCondLst>
                                    <p:cond delay="0"/>
                                  </p:stCondLst>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childTnLst>
                          </p:cTn>
                        </p:par>
                        <p:par>
                          <p:cTn id="22" fill="hold">
                            <p:stCondLst>
                              <p:cond delay="3250"/>
                            </p:stCondLst>
                            <p:childTnLst>
                              <p:par>
                                <p:cTn id="23" presetID="22" presetClass="entr" presetSubtype="2"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750"/>
                                        <p:tgtEl>
                                          <p:spTgt spid="14"/>
                                        </p:tgtEl>
                                      </p:cBhvr>
                                    </p:animEffect>
                                  </p:childTnLst>
                                </p:cTn>
                              </p:par>
                            </p:childTnLst>
                          </p:cTn>
                        </p:par>
                        <p:par>
                          <p:cTn id="26" fill="hold">
                            <p:stCondLst>
                              <p:cond delay="4000"/>
                            </p:stCondLst>
                            <p:childTnLst>
                              <p:par>
                                <p:cTn id="27" presetID="26" presetClass="emph" presetSubtype="0" fill="hold" nodeType="afterEffect">
                                  <p:stCondLst>
                                    <p:cond delay="0"/>
                                  </p:stCondLst>
                                  <p:childTnLst>
                                    <p:animEffect transition="out" filter="fade">
                                      <p:cBhvr>
                                        <p:cTn id="28" dur="500" tmFilter="0, 0; .2, .5; .8, .5; 1, 0"/>
                                        <p:tgtEl>
                                          <p:spTgt spid="14"/>
                                        </p:tgtEl>
                                      </p:cBhvr>
                                    </p:animEffect>
                                    <p:animScale>
                                      <p:cBhvr>
                                        <p:cTn id="29" dur="250" autoRev="1" fill="hold"/>
                                        <p:tgtEl>
                                          <p:spTgt spid="14"/>
                                        </p:tgtEl>
                                      </p:cBhvr>
                                      <p:by x="105000" y="105000"/>
                                    </p:animScale>
                                  </p:childTnLst>
                                </p:cTn>
                              </p:par>
                            </p:childTnLst>
                          </p:cTn>
                        </p:par>
                        <p:par>
                          <p:cTn id="30" fill="hold">
                            <p:stCondLst>
                              <p:cond delay="4500"/>
                            </p:stCondLst>
                            <p:childTnLst>
                              <p:par>
                                <p:cTn id="31" presetID="22" presetClass="entr" presetSubtype="2"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750"/>
                                        <p:tgtEl>
                                          <p:spTgt spid="19"/>
                                        </p:tgtEl>
                                      </p:cBhvr>
                                    </p:animEffect>
                                  </p:childTnLst>
                                </p:cTn>
                              </p:par>
                            </p:childTnLst>
                          </p:cTn>
                        </p:par>
                        <p:par>
                          <p:cTn id="34" fill="hold">
                            <p:stCondLst>
                              <p:cond delay="5250"/>
                            </p:stCondLst>
                            <p:childTnLst>
                              <p:par>
                                <p:cTn id="35" presetID="26" presetClass="emph" presetSubtype="0" fill="hold" nodeType="afterEffect">
                                  <p:stCondLst>
                                    <p:cond delay="0"/>
                                  </p:stCondLst>
                                  <p:childTnLst>
                                    <p:animEffect transition="out" filter="fade">
                                      <p:cBhvr>
                                        <p:cTn id="36" dur="500" tmFilter="0, 0; .2, .5; .8, .5; 1, 0"/>
                                        <p:tgtEl>
                                          <p:spTgt spid="19"/>
                                        </p:tgtEl>
                                      </p:cBhvr>
                                    </p:animEffect>
                                    <p:animScale>
                                      <p:cBhvr>
                                        <p:cTn id="37" dur="250" autoRev="1" fill="hold"/>
                                        <p:tgtEl>
                                          <p:spTgt spid="19"/>
                                        </p:tgtEl>
                                      </p:cBhvr>
                                      <p:by x="105000" y="105000"/>
                                    </p:animScale>
                                  </p:childTnLst>
                                </p:cTn>
                              </p:par>
                              <p:par>
                                <p:cTn id="38" presetID="6" presetClass="entr" presetSubtype="16" fill="hold"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circle(in)">
                                      <p:cBhvr>
                                        <p:cTn id="40" dur="2000"/>
                                        <p:tgtEl>
                                          <p:spTgt spid="72"/>
                                        </p:tgtEl>
                                      </p:cBhvr>
                                    </p:animEffect>
                                  </p:childTnLst>
                                </p:cTn>
                              </p:par>
                              <p:par>
                                <p:cTn id="41" presetID="6" presetClass="entr" presetSubtype="16"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circle(in)">
                                      <p:cBhvr>
                                        <p:cTn id="43" dur="2000"/>
                                        <p:tgtEl>
                                          <p:spTgt spid="74"/>
                                        </p:tgtEl>
                                      </p:cBhvr>
                                    </p:animEffect>
                                  </p:childTnLst>
                                </p:cTn>
                              </p:par>
                              <p:par>
                                <p:cTn id="44" presetID="6" presetClass="entr" presetSubtype="16" fill="hold"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circle(in)">
                                      <p:cBhvr>
                                        <p:cTn id="46"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984"/>
        <p:cNvGrpSpPr/>
        <p:nvPr/>
      </p:nvGrpSpPr>
      <p:grpSpPr>
        <a:xfrm>
          <a:off x="0" y="0"/>
          <a:ext cx="0" cy="0"/>
          <a:chOff x="0" y="0"/>
          <a:chExt cx="0" cy="0"/>
        </a:xfrm>
      </p:grpSpPr>
      <p:sp>
        <p:nvSpPr>
          <p:cNvPr id="985" name="Google Shape;985;p38"/>
          <p:cNvSpPr/>
          <p:nvPr/>
        </p:nvSpPr>
        <p:spPr>
          <a:xfrm>
            <a:off x="1028503" y="2569349"/>
            <a:ext cx="10383186" cy="2812000"/>
          </a:xfrm>
          <a:prstGeom prst="roundRect">
            <a:avLst>
              <a:gd name="adj" fmla="val 50000"/>
            </a:avLst>
          </a:prstGeom>
          <a:solidFill>
            <a:schemeClr val="accent5"/>
          </a:solidFill>
          <a:ln w="762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88" name="Google Shape;988;p38"/>
          <p:cNvGrpSpPr/>
          <p:nvPr/>
        </p:nvGrpSpPr>
        <p:grpSpPr>
          <a:xfrm>
            <a:off x="3081774" y="2248614"/>
            <a:ext cx="6028471" cy="385561"/>
            <a:chOff x="2721830" y="1314985"/>
            <a:chExt cx="4521353" cy="289171"/>
          </a:xfrm>
        </p:grpSpPr>
        <p:sp>
          <p:nvSpPr>
            <p:cNvPr id="989" name="Google Shape;989;p38"/>
            <p:cNvSpPr/>
            <p:nvPr/>
          </p:nvSpPr>
          <p:spPr>
            <a:xfrm>
              <a:off x="2721830"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0" name="Google Shape;990;p38"/>
            <p:cNvSpPr/>
            <p:nvPr/>
          </p:nvSpPr>
          <p:spPr>
            <a:xfrm>
              <a:off x="6954105"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93" name="Google Shape;993;p38"/>
          <p:cNvGrpSpPr/>
          <p:nvPr/>
        </p:nvGrpSpPr>
        <p:grpSpPr>
          <a:xfrm>
            <a:off x="9653831" y="320784"/>
            <a:ext cx="2107859" cy="2628597"/>
            <a:chOff x="2153875" y="1581750"/>
            <a:chExt cx="939950" cy="1163575"/>
          </a:xfrm>
        </p:grpSpPr>
        <p:sp>
          <p:nvSpPr>
            <p:cNvPr id="994" name="Google Shape;994;p38"/>
            <p:cNvSpPr/>
            <p:nvPr/>
          </p:nvSpPr>
          <p:spPr>
            <a:xfrm>
              <a:off x="2153875" y="1581750"/>
              <a:ext cx="939950" cy="1163575"/>
            </a:xfrm>
            <a:custGeom>
              <a:avLst/>
              <a:gdLst/>
              <a:ahLst/>
              <a:cxnLst/>
              <a:rect l="l" t="t" r="r" b="b"/>
              <a:pathLst>
                <a:path w="37598" h="46543" extrusionOk="0">
                  <a:moveTo>
                    <a:pt x="18799" y="0"/>
                  </a:moveTo>
                  <a:cubicBezTo>
                    <a:pt x="8434" y="0"/>
                    <a:pt x="1" y="8566"/>
                    <a:pt x="1" y="19095"/>
                  </a:cubicBezTo>
                  <a:lnTo>
                    <a:pt x="1" y="45321"/>
                  </a:lnTo>
                  <a:cubicBezTo>
                    <a:pt x="1" y="45995"/>
                    <a:pt x="548" y="46543"/>
                    <a:pt x="1223" y="46543"/>
                  </a:cubicBezTo>
                  <a:lnTo>
                    <a:pt x="36377" y="46543"/>
                  </a:lnTo>
                  <a:cubicBezTo>
                    <a:pt x="37051" y="46543"/>
                    <a:pt x="37598" y="45995"/>
                    <a:pt x="37598" y="45321"/>
                  </a:cubicBezTo>
                  <a:lnTo>
                    <a:pt x="37598" y="19094"/>
                  </a:lnTo>
                  <a:cubicBezTo>
                    <a:pt x="37598" y="16143"/>
                    <a:pt x="36952" y="13313"/>
                    <a:pt x="35680" y="10684"/>
                  </a:cubicBezTo>
                  <a:cubicBezTo>
                    <a:pt x="34768" y="8800"/>
                    <a:pt x="33564" y="7091"/>
                    <a:pt x="32098" y="5601"/>
                  </a:cubicBezTo>
                  <a:cubicBezTo>
                    <a:pt x="31055" y="4540"/>
                    <a:pt x="29891" y="3606"/>
                    <a:pt x="28642" y="2827"/>
                  </a:cubicBezTo>
                  <a:cubicBezTo>
                    <a:pt x="28618" y="2811"/>
                    <a:pt x="28592" y="2794"/>
                    <a:pt x="28564" y="2777"/>
                  </a:cubicBezTo>
                  <a:cubicBezTo>
                    <a:pt x="28558" y="2773"/>
                    <a:pt x="28479" y="2724"/>
                    <a:pt x="28479" y="2724"/>
                  </a:cubicBezTo>
                  <a:cubicBezTo>
                    <a:pt x="28442" y="2700"/>
                    <a:pt x="28404" y="2678"/>
                    <a:pt x="28364" y="2655"/>
                  </a:cubicBezTo>
                  <a:cubicBezTo>
                    <a:pt x="25480" y="918"/>
                    <a:pt x="22173" y="0"/>
                    <a:pt x="18799" y="0"/>
                  </a:cubicBezTo>
                  <a:close/>
                </a:path>
              </a:pathLst>
            </a:custGeom>
            <a:solidFill>
              <a:srgbClr val="FFFFFF"/>
            </a:solidFill>
            <a:ln>
              <a:noFill/>
            </a:ln>
            <a:effectLst>
              <a:outerShdw blurRad="57150" dist="19050" dir="54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5" name="Google Shape;995;p38"/>
            <p:cNvSpPr/>
            <p:nvPr/>
          </p:nvSpPr>
          <p:spPr>
            <a:xfrm>
              <a:off x="2184475" y="1609250"/>
              <a:ext cx="878850" cy="1102500"/>
            </a:xfrm>
            <a:custGeom>
              <a:avLst/>
              <a:gdLst/>
              <a:ahLst/>
              <a:cxnLst/>
              <a:rect l="l" t="t" r="r" b="b"/>
              <a:pathLst>
                <a:path w="35154" h="44100" extrusionOk="0">
                  <a:moveTo>
                    <a:pt x="17576" y="0"/>
                  </a:moveTo>
                  <a:cubicBezTo>
                    <a:pt x="7870" y="0"/>
                    <a:pt x="0" y="8003"/>
                    <a:pt x="0" y="17872"/>
                  </a:cubicBezTo>
                  <a:lnTo>
                    <a:pt x="0" y="44100"/>
                  </a:lnTo>
                  <a:lnTo>
                    <a:pt x="35154" y="44100"/>
                  </a:lnTo>
                  <a:lnTo>
                    <a:pt x="35154" y="17872"/>
                  </a:lnTo>
                  <a:cubicBezTo>
                    <a:pt x="35154" y="15046"/>
                    <a:pt x="34508" y="12372"/>
                    <a:pt x="33357" y="9994"/>
                  </a:cubicBezTo>
                  <a:cubicBezTo>
                    <a:pt x="32499" y="8222"/>
                    <a:pt x="31364" y="6617"/>
                    <a:pt x="30005" y="5237"/>
                  </a:cubicBezTo>
                  <a:cubicBezTo>
                    <a:pt x="29026" y="4243"/>
                    <a:pt x="27935" y="3365"/>
                    <a:pt x="26750" y="2628"/>
                  </a:cubicBezTo>
                  <a:cubicBezTo>
                    <a:pt x="26727" y="2612"/>
                    <a:pt x="26703" y="2597"/>
                    <a:pt x="26681" y="2583"/>
                  </a:cubicBezTo>
                  <a:cubicBezTo>
                    <a:pt x="26654" y="2567"/>
                    <a:pt x="26626" y="2551"/>
                    <a:pt x="26600" y="2534"/>
                  </a:cubicBezTo>
                  <a:cubicBezTo>
                    <a:pt x="26578" y="2520"/>
                    <a:pt x="26558" y="2507"/>
                    <a:pt x="26538" y="2498"/>
                  </a:cubicBezTo>
                  <a:cubicBezTo>
                    <a:pt x="23915" y="911"/>
                    <a:pt x="20850" y="0"/>
                    <a:pt x="1757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6" name="Google Shape;996;p38"/>
            <p:cNvSpPr/>
            <p:nvPr/>
          </p:nvSpPr>
          <p:spPr>
            <a:xfrm>
              <a:off x="2602400" y="1620250"/>
              <a:ext cx="88975" cy="89000"/>
            </a:xfrm>
            <a:custGeom>
              <a:avLst/>
              <a:gdLst/>
              <a:ahLst/>
              <a:cxnLst/>
              <a:rect l="l" t="t" r="r" b="b"/>
              <a:pathLst>
                <a:path w="3559" h="3560" extrusionOk="0">
                  <a:moveTo>
                    <a:pt x="1780" y="1"/>
                  </a:moveTo>
                  <a:lnTo>
                    <a:pt x="1349" y="1349"/>
                  </a:lnTo>
                  <a:lnTo>
                    <a:pt x="0" y="1780"/>
                  </a:lnTo>
                  <a:lnTo>
                    <a:pt x="1349" y="2211"/>
                  </a:lnTo>
                  <a:lnTo>
                    <a:pt x="1780" y="3559"/>
                  </a:lnTo>
                  <a:lnTo>
                    <a:pt x="2211" y="2211"/>
                  </a:lnTo>
                  <a:lnTo>
                    <a:pt x="3559" y="1780"/>
                  </a:lnTo>
                  <a:lnTo>
                    <a:pt x="2211" y="1349"/>
                  </a:lnTo>
                  <a:lnTo>
                    <a:pt x="1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7" name="Google Shape;997;p38"/>
            <p:cNvSpPr/>
            <p:nvPr/>
          </p:nvSpPr>
          <p:spPr>
            <a:xfrm>
              <a:off x="2277750" y="1952200"/>
              <a:ext cx="89000" cy="89000"/>
            </a:xfrm>
            <a:custGeom>
              <a:avLst/>
              <a:gdLst/>
              <a:ahLst/>
              <a:cxnLst/>
              <a:rect l="l" t="t" r="r" b="b"/>
              <a:pathLst>
                <a:path w="3560" h="3560" extrusionOk="0">
                  <a:moveTo>
                    <a:pt x="1780" y="1"/>
                  </a:moveTo>
                  <a:lnTo>
                    <a:pt x="1349" y="1349"/>
                  </a:lnTo>
                  <a:lnTo>
                    <a:pt x="1" y="1780"/>
                  </a:lnTo>
                  <a:lnTo>
                    <a:pt x="1349" y="2211"/>
                  </a:lnTo>
                  <a:lnTo>
                    <a:pt x="1780" y="3559"/>
                  </a:lnTo>
                  <a:lnTo>
                    <a:pt x="2211" y="2211"/>
                  </a:lnTo>
                  <a:lnTo>
                    <a:pt x="3560" y="1780"/>
                  </a:lnTo>
                  <a:lnTo>
                    <a:pt x="2211" y="1349"/>
                  </a:lnTo>
                  <a:lnTo>
                    <a:pt x="1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8" name="Google Shape;998;p38"/>
            <p:cNvSpPr/>
            <p:nvPr/>
          </p:nvSpPr>
          <p:spPr>
            <a:xfrm>
              <a:off x="2891000" y="1914075"/>
              <a:ext cx="89000" cy="88975"/>
            </a:xfrm>
            <a:custGeom>
              <a:avLst/>
              <a:gdLst/>
              <a:ahLst/>
              <a:cxnLst/>
              <a:rect l="l" t="t" r="r" b="b"/>
              <a:pathLst>
                <a:path w="3560" h="3559" extrusionOk="0">
                  <a:moveTo>
                    <a:pt x="1780" y="0"/>
                  </a:moveTo>
                  <a:lnTo>
                    <a:pt x="1349" y="1348"/>
                  </a:lnTo>
                  <a:lnTo>
                    <a:pt x="1"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9" name="Google Shape;999;p38"/>
            <p:cNvSpPr/>
            <p:nvPr/>
          </p:nvSpPr>
          <p:spPr>
            <a:xfrm>
              <a:off x="2894450" y="2444000"/>
              <a:ext cx="89000" cy="88975"/>
            </a:xfrm>
            <a:custGeom>
              <a:avLst/>
              <a:gdLst/>
              <a:ahLst/>
              <a:cxnLst/>
              <a:rect l="l" t="t" r="r" b="b"/>
              <a:pathLst>
                <a:path w="3560" h="3559" extrusionOk="0">
                  <a:moveTo>
                    <a:pt x="1780" y="0"/>
                  </a:moveTo>
                  <a:lnTo>
                    <a:pt x="1349" y="1348"/>
                  </a:lnTo>
                  <a:lnTo>
                    <a:pt x="1" y="1780"/>
                  </a:lnTo>
                  <a:lnTo>
                    <a:pt x="1349" y="2211"/>
                  </a:lnTo>
                  <a:lnTo>
                    <a:pt x="1780" y="3559"/>
                  </a:lnTo>
                  <a:lnTo>
                    <a:pt x="2211" y="2211"/>
                  </a:lnTo>
                  <a:lnTo>
                    <a:pt x="3560" y="1780"/>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0" name="Google Shape;1000;p38"/>
            <p:cNvSpPr/>
            <p:nvPr/>
          </p:nvSpPr>
          <p:spPr>
            <a:xfrm>
              <a:off x="2282600" y="2458850"/>
              <a:ext cx="88975" cy="88975"/>
            </a:xfrm>
            <a:custGeom>
              <a:avLst/>
              <a:gdLst/>
              <a:ahLst/>
              <a:cxnLst/>
              <a:rect l="l" t="t" r="r" b="b"/>
              <a:pathLst>
                <a:path w="3559" h="3559" extrusionOk="0">
                  <a:moveTo>
                    <a:pt x="1780" y="0"/>
                  </a:moveTo>
                  <a:lnTo>
                    <a:pt x="1349" y="1348"/>
                  </a:lnTo>
                  <a:lnTo>
                    <a:pt x="0"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1" name="Google Shape;1001;p38"/>
            <p:cNvSpPr/>
            <p:nvPr/>
          </p:nvSpPr>
          <p:spPr>
            <a:xfrm>
              <a:off x="2753425" y="2137850"/>
              <a:ext cx="288375" cy="269100"/>
            </a:xfrm>
            <a:custGeom>
              <a:avLst/>
              <a:gdLst/>
              <a:ahLst/>
              <a:cxnLst/>
              <a:rect l="l" t="t" r="r" b="b"/>
              <a:pathLst>
                <a:path w="11535" h="10764" extrusionOk="0">
                  <a:moveTo>
                    <a:pt x="9744" y="0"/>
                  </a:moveTo>
                  <a:cubicBezTo>
                    <a:pt x="9680" y="0"/>
                    <a:pt x="9615" y="3"/>
                    <a:pt x="9552" y="8"/>
                  </a:cubicBezTo>
                  <a:cubicBezTo>
                    <a:pt x="8186" y="117"/>
                    <a:pt x="6987" y="941"/>
                    <a:pt x="5939" y="1825"/>
                  </a:cubicBezTo>
                  <a:cubicBezTo>
                    <a:pt x="4648" y="2913"/>
                    <a:pt x="3481" y="4136"/>
                    <a:pt x="2344" y="5383"/>
                  </a:cubicBezTo>
                  <a:cubicBezTo>
                    <a:pt x="1655" y="6139"/>
                    <a:pt x="612" y="7076"/>
                    <a:pt x="404" y="8131"/>
                  </a:cubicBezTo>
                  <a:cubicBezTo>
                    <a:pt x="0" y="10188"/>
                    <a:pt x="3435" y="10764"/>
                    <a:pt x="5569" y="10764"/>
                  </a:cubicBezTo>
                  <a:cubicBezTo>
                    <a:pt x="6074" y="10764"/>
                    <a:pt x="6505" y="10732"/>
                    <a:pt x="6797" y="10679"/>
                  </a:cubicBezTo>
                  <a:cubicBezTo>
                    <a:pt x="8560" y="10363"/>
                    <a:pt x="10226" y="9321"/>
                    <a:pt x="11092" y="7753"/>
                  </a:cubicBezTo>
                  <a:cubicBezTo>
                    <a:pt x="11353" y="7279"/>
                    <a:pt x="11534" y="6679"/>
                    <a:pt x="11258" y="6214"/>
                  </a:cubicBezTo>
                  <a:cubicBezTo>
                    <a:pt x="11025" y="5825"/>
                    <a:pt x="10549" y="5665"/>
                    <a:pt x="10105" y="5578"/>
                  </a:cubicBezTo>
                  <a:cubicBezTo>
                    <a:pt x="9640" y="5488"/>
                    <a:pt x="9171" y="5447"/>
                    <a:pt x="8703" y="5447"/>
                  </a:cubicBezTo>
                  <a:cubicBezTo>
                    <a:pt x="6937" y="5447"/>
                    <a:pt x="5168" y="6030"/>
                    <a:pt x="3534" y="6751"/>
                  </a:cubicBezTo>
                  <a:cubicBezTo>
                    <a:pt x="5435" y="5716"/>
                    <a:pt x="7291" y="4601"/>
                    <a:pt x="9098" y="3410"/>
                  </a:cubicBezTo>
                  <a:cubicBezTo>
                    <a:pt x="9913" y="2873"/>
                    <a:pt x="10783" y="2224"/>
                    <a:pt x="10964" y="1265"/>
                  </a:cubicBezTo>
                  <a:cubicBezTo>
                    <a:pt x="11011" y="1013"/>
                    <a:pt x="11004" y="739"/>
                    <a:pt x="10879" y="514"/>
                  </a:cubicBezTo>
                  <a:cubicBezTo>
                    <a:pt x="10667" y="131"/>
                    <a:pt x="10194" y="0"/>
                    <a:pt x="97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2" name="Google Shape;1002;p38"/>
            <p:cNvSpPr/>
            <p:nvPr/>
          </p:nvSpPr>
          <p:spPr>
            <a:xfrm>
              <a:off x="2819950" y="2101250"/>
              <a:ext cx="62150" cy="101975"/>
            </a:xfrm>
            <a:custGeom>
              <a:avLst/>
              <a:gdLst/>
              <a:ahLst/>
              <a:cxnLst/>
              <a:rect l="l" t="t" r="r" b="b"/>
              <a:pathLst>
                <a:path w="2486" h="4079" extrusionOk="0">
                  <a:moveTo>
                    <a:pt x="2336" y="0"/>
                  </a:moveTo>
                  <a:cubicBezTo>
                    <a:pt x="2109" y="370"/>
                    <a:pt x="1886" y="745"/>
                    <a:pt x="1665" y="1121"/>
                  </a:cubicBezTo>
                  <a:cubicBezTo>
                    <a:pt x="1451" y="1483"/>
                    <a:pt x="1239" y="1846"/>
                    <a:pt x="1030" y="2213"/>
                  </a:cubicBezTo>
                  <a:lnTo>
                    <a:pt x="1029" y="2214"/>
                  </a:lnTo>
                  <a:cubicBezTo>
                    <a:pt x="723" y="2750"/>
                    <a:pt x="422" y="3290"/>
                    <a:pt x="127" y="3834"/>
                  </a:cubicBezTo>
                  <a:cubicBezTo>
                    <a:pt x="85" y="3913"/>
                    <a:pt x="40" y="3992"/>
                    <a:pt x="0" y="4070"/>
                  </a:cubicBezTo>
                  <a:lnTo>
                    <a:pt x="195" y="4078"/>
                  </a:lnTo>
                  <a:cubicBezTo>
                    <a:pt x="245" y="3984"/>
                    <a:pt x="297" y="3890"/>
                    <a:pt x="348" y="3796"/>
                  </a:cubicBezTo>
                  <a:cubicBezTo>
                    <a:pt x="624" y="3290"/>
                    <a:pt x="905" y="2786"/>
                    <a:pt x="1192" y="2288"/>
                  </a:cubicBezTo>
                  <a:cubicBezTo>
                    <a:pt x="1400" y="1921"/>
                    <a:pt x="1611" y="1556"/>
                    <a:pt x="1827" y="1195"/>
                  </a:cubicBezTo>
                  <a:cubicBezTo>
                    <a:pt x="2043" y="826"/>
                    <a:pt x="2262" y="458"/>
                    <a:pt x="2485" y="92"/>
                  </a:cubicBezTo>
                  <a:lnTo>
                    <a:pt x="233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3" name="Google Shape;1003;p38"/>
            <p:cNvSpPr/>
            <p:nvPr/>
          </p:nvSpPr>
          <p:spPr>
            <a:xfrm>
              <a:off x="2745600" y="2037125"/>
              <a:ext cx="257475" cy="147400"/>
            </a:xfrm>
            <a:custGeom>
              <a:avLst/>
              <a:gdLst/>
              <a:ahLst/>
              <a:cxnLst/>
              <a:rect l="l" t="t" r="r" b="b"/>
              <a:pathLst>
                <a:path w="10299" h="5896" extrusionOk="0">
                  <a:moveTo>
                    <a:pt x="1816" y="0"/>
                  </a:moveTo>
                  <a:cubicBezTo>
                    <a:pt x="928" y="0"/>
                    <a:pt x="288" y="231"/>
                    <a:pt x="74" y="703"/>
                  </a:cubicBezTo>
                  <a:cubicBezTo>
                    <a:pt x="70" y="713"/>
                    <a:pt x="67" y="721"/>
                    <a:pt x="63" y="731"/>
                  </a:cubicBezTo>
                  <a:lnTo>
                    <a:pt x="3227" y="2161"/>
                  </a:lnTo>
                  <a:lnTo>
                    <a:pt x="0" y="1081"/>
                  </a:lnTo>
                  <a:lnTo>
                    <a:pt x="0" y="1081"/>
                  </a:lnTo>
                  <a:cubicBezTo>
                    <a:pt x="10" y="1836"/>
                    <a:pt x="856" y="2842"/>
                    <a:pt x="2198" y="3756"/>
                  </a:cubicBezTo>
                  <a:lnTo>
                    <a:pt x="4452" y="3012"/>
                  </a:lnTo>
                  <a:lnTo>
                    <a:pt x="2707" y="4084"/>
                  </a:lnTo>
                  <a:cubicBezTo>
                    <a:pt x="3157" y="4358"/>
                    <a:pt x="3648" y="4619"/>
                    <a:pt x="4176" y="4858"/>
                  </a:cubicBezTo>
                  <a:cubicBezTo>
                    <a:pt x="4676" y="5084"/>
                    <a:pt x="5173" y="5273"/>
                    <a:pt x="5652" y="5426"/>
                  </a:cubicBezTo>
                  <a:lnTo>
                    <a:pt x="6047" y="3700"/>
                  </a:lnTo>
                  <a:lnTo>
                    <a:pt x="5997" y="5530"/>
                  </a:lnTo>
                  <a:cubicBezTo>
                    <a:pt x="6839" y="5772"/>
                    <a:pt x="7618" y="5895"/>
                    <a:pt x="8265" y="5895"/>
                  </a:cubicBezTo>
                  <a:cubicBezTo>
                    <a:pt x="8814" y="5895"/>
                    <a:pt x="9268" y="5806"/>
                    <a:pt x="9584" y="5627"/>
                  </a:cubicBezTo>
                  <a:lnTo>
                    <a:pt x="7274" y="3893"/>
                  </a:lnTo>
                  <a:lnTo>
                    <a:pt x="9973" y="5253"/>
                  </a:lnTo>
                  <a:cubicBezTo>
                    <a:pt x="9984" y="5233"/>
                    <a:pt x="9994" y="5215"/>
                    <a:pt x="10004" y="5194"/>
                  </a:cubicBezTo>
                  <a:cubicBezTo>
                    <a:pt x="10299" y="4543"/>
                    <a:pt x="9711" y="3583"/>
                    <a:pt x="8572" y="2653"/>
                  </a:cubicBezTo>
                  <a:lnTo>
                    <a:pt x="6900" y="2902"/>
                  </a:lnTo>
                  <a:lnTo>
                    <a:pt x="6900" y="2902"/>
                  </a:lnTo>
                  <a:lnTo>
                    <a:pt x="8231" y="2389"/>
                  </a:lnTo>
                  <a:cubicBezTo>
                    <a:pt x="7582" y="1906"/>
                    <a:pt x="6791" y="1440"/>
                    <a:pt x="5903" y="1038"/>
                  </a:cubicBezTo>
                  <a:cubicBezTo>
                    <a:pt x="5733" y="961"/>
                    <a:pt x="5563" y="888"/>
                    <a:pt x="5394" y="820"/>
                  </a:cubicBezTo>
                  <a:lnTo>
                    <a:pt x="4912" y="2068"/>
                  </a:lnTo>
                  <a:lnTo>
                    <a:pt x="4907" y="633"/>
                  </a:lnTo>
                  <a:cubicBezTo>
                    <a:pt x="3754" y="214"/>
                    <a:pt x="2671" y="0"/>
                    <a:pt x="18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4" name="Google Shape;1004;p38"/>
            <p:cNvSpPr/>
            <p:nvPr/>
          </p:nvSpPr>
          <p:spPr>
            <a:xfrm>
              <a:off x="2813375" y="2075625"/>
              <a:ext cx="124375" cy="67400"/>
            </a:xfrm>
            <a:custGeom>
              <a:avLst/>
              <a:gdLst/>
              <a:ahLst/>
              <a:cxnLst/>
              <a:rect l="l" t="t" r="r" b="b"/>
              <a:pathLst>
                <a:path w="4975" h="2696" extrusionOk="0">
                  <a:moveTo>
                    <a:pt x="1014" y="1"/>
                  </a:moveTo>
                  <a:cubicBezTo>
                    <a:pt x="608" y="1"/>
                    <a:pt x="315" y="106"/>
                    <a:pt x="218" y="322"/>
                  </a:cubicBezTo>
                  <a:cubicBezTo>
                    <a:pt x="0" y="804"/>
                    <a:pt x="839" y="1655"/>
                    <a:pt x="2092" y="2221"/>
                  </a:cubicBezTo>
                  <a:cubicBezTo>
                    <a:pt x="2785" y="2535"/>
                    <a:pt x="3460" y="2696"/>
                    <a:pt x="3961" y="2696"/>
                  </a:cubicBezTo>
                  <a:cubicBezTo>
                    <a:pt x="4367" y="2696"/>
                    <a:pt x="4660" y="2590"/>
                    <a:pt x="4757" y="2374"/>
                  </a:cubicBezTo>
                  <a:cubicBezTo>
                    <a:pt x="4975" y="1892"/>
                    <a:pt x="4136" y="1042"/>
                    <a:pt x="2883" y="476"/>
                  </a:cubicBezTo>
                  <a:cubicBezTo>
                    <a:pt x="2189" y="162"/>
                    <a:pt x="1515" y="1"/>
                    <a:pt x="101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5" name="Google Shape;1005;p38"/>
            <p:cNvSpPr/>
            <p:nvPr/>
          </p:nvSpPr>
          <p:spPr>
            <a:xfrm>
              <a:off x="2191700" y="2227775"/>
              <a:ext cx="376525" cy="205850"/>
            </a:xfrm>
            <a:custGeom>
              <a:avLst/>
              <a:gdLst/>
              <a:ahLst/>
              <a:cxnLst/>
              <a:rect l="l" t="t" r="r" b="b"/>
              <a:pathLst>
                <a:path w="15061" h="8234" extrusionOk="0">
                  <a:moveTo>
                    <a:pt x="6592" y="1"/>
                  </a:moveTo>
                  <a:cubicBezTo>
                    <a:pt x="6188" y="1"/>
                    <a:pt x="5783" y="45"/>
                    <a:pt x="5387" y="138"/>
                  </a:cubicBezTo>
                  <a:cubicBezTo>
                    <a:pt x="4861" y="263"/>
                    <a:pt x="4294" y="532"/>
                    <a:pt x="4135" y="1048"/>
                  </a:cubicBezTo>
                  <a:cubicBezTo>
                    <a:pt x="4003" y="1481"/>
                    <a:pt x="4203" y="1942"/>
                    <a:pt x="4437" y="2330"/>
                  </a:cubicBezTo>
                  <a:cubicBezTo>
                    <a:pt x="5606" y="4264"/>
                    <a:pt x="7651" y="5494"/>
                    <a:pt x="9716" y="6415"/>
                  </a:cubicBezTo>
                  <a:cubicBezTo>
                    <a:pt x="7674" y="5700"/>
                    <a:pt x="5601" y="5072"/>
                    <a:pt x="3505" y="4532"/>
                  </a:cubicBezTo>
                  <a:cubicBezTo>
                    <a:pt x="2987" y="4398"/>
                    <a:pt x="2431" y="4274"/>
                    <a:pt x="1898" y="4274"/>
                  </a:cubicBezTo>
                  <a:cubicBezTo>
                    <a:pt x="1461" y="4274"/>
                    <a:pt x="1038" y="4358"/>
                    <a:pt x="663" y="4587"/>
                  </a:cubicBezTo>
                  <a:cubicBezTo>
                    <a:pt x="443" y="4721"/>
                    <a:pt x="246" y="4911"/>
                    <a:pt x="163" y="5154"/>
                  </a:cubicBezTo>
                  <a:cubicBezTo>
                    <a:pt x="1" y="5628"/>
                    <a:pt x="313" y="6134"/>
                    <a:pt x="678" y="6477"/>
                  </a:cubicBezTo>
                  <a:cubicBezTo>
                    <a:pt x="1676" y="7417"/>
                    <a:pt x="3092" y="7753"/>
                    <a:pt x="4450" y="7937"/>
                  </a:cubicBezTo>
                  <a:cubicBezTo>
                    <a:pt x="6125" y="8164"/>
                    <a:pt x="7813" y="8209"/>
                    <a:pt x="9499" y="8214"/>
                  </a:cubicBezTo>
                  <a:cubicBezTo>
                    <a:pt x="9856" y="8215"/>
                    <a:pt x="10257" y="8233"/>
                    <a:pt x="10667" y="8233"/>
                  </a:cubicBezTo>
                  <a:cubicBezTo>
                    <a:pt x="11437" y="8233"/>
                    <a:pt x="12239" y="8169"/>
                    <a:pt x="12839" y="7808"/>
                  </a:cubicBezTo>
                  <a:cubicBezTo>
                    <a:pt x="15060" y="6472"/>
                    <a:pt x="11665" y="2307"/>
                    <a:pt x="10439" y="1359"/>
                  </a:cubicBezTo>
                  <a:cubicBezTo>
                    <a:pt x="9344" y="513"/>
                    <a:pt x="7966" y="1"/>
                    <a:pt x="659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6" name="Google Shape;1006;p38"/>
            <p:cNvSpPr/>
            <p:nvPr/>
          </p:nvSpPr>
          <p:spPr>
            <a:xfrm>
              <a:off x="2380550" y="2116100"/>
              <a:ext cx="54300" cy="107275"/>
            </a:xfrm>
            <a:custGeom>
              <a:avLst/>
              <a:gdLst/>
              <a:ahLst/>
              <a:cxnLst/>
              <a:rect l="l" t="t" r="r" b="b"/>
              <a:pathLst>
                <a:path w="2172" h="4291" extrusionOk="0">
                  <a:moveTo>
                    <a:pt x="160" y="1"/>
                  </a:moveTo>
                  <a:lnTo>
                    <a:pt x="0" y="73"/>
                  </a:lnTo>
                  <a:cubicBezTo>
                    <a:pt x="179" y="468"/>
                    <a:pt x="363" y="863"/>
                    <a:pt x="551" y="1257"/>
                  </a:cubicBezTo>
                  <a:cubicBezTo>
                    <a:pt x="729" y="1638"/>
                    <a:pt x="910" y="2017"/>
                    <a:pt x="1097" y="2395"/>
                  </a:cubicBezTo>
                  <a:lnTo>
                    <a:pt x="1098" y="2397"/>
                  </a:lnTo>
                  <a:cubicBezTo>
                    <a:pt x="1369" y="2952"/>
                    <a:pt x="1647" y="3505"/>
                    <a:pt x="1933" y="4054"/>
                  </a:cubicBezTo>
                  <a:cubicBezTo>
                    <a:pt x="1973" y="4132"/>
                    <a:pt x="2014" y="4213"/>
                    <a:pt x="2056" y="4291"/>
                  </a:cubicBezTo>
                  <a:lnTo>
                    <a:pt x="2171" y="4135"/>
                  </a:lnTo>
                  <a:cubicBezTo>
                    <a:pt x="2123" y="4040"/>
                    <a:pt x="2074" y="3944"/>
                    <a:pt x="2026" y="3850"/>
                  </a:cubicBezTo>
                  <a:cubicBezTo>
                    <a:pt x="1760" y="3338"/>
                    <a:pt x="1502" y="2821"/>
                    <a:pt x="1250" y="2304"/>
                  </a:cubicBezTo>
                  <a:cubicBezTo>
                    <a:pt x="1064" y="1926"/>
                    <a:pt x="880" y="1547"/>
                    <a:pt x="702" y="1164"/>
                  </a:cubicBezTo>
                  <a:cubicBezTo>
                    <a:pt x="518" y="780"/>
                    <a:pt x="337" y="391"/>
                    <a:pt x="1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7" name="Google Shape;1007;p38"/>
            <p:cNvSpPr/>
            <p:nvPr/>
          </p:nvSpPr>
          <p:spPr>
            <a:xfrm>
              <a:off x="2255225" y="2044825"/>
              <a:ext cx="248650" cy="168150"/>
            </a:xfrm>
            <a:custGeom>
              <a:avLst/>
              <a:gdLst/>
              <a:ahLst/>
              <a:cxnLst/>
              <a:rect l="l" t="t" r="r" b="b"/>
              <a:pathLst>
                <a:path w="9946" h="6726" extrusionOk="0">
                  <a:moveTo>
                    <a:pt x="8532" y="1"/>
                  </a:moveTo>
                  <a:cubicBezTo>
                    <a:pt x="8070" y="1"/>
                    <a:pt x="7519" y="94"/>
                    <a:pt x="6916" y="274"/>
                  </a:cubicBezTo>
                  <a:lnTo>
                    <a:pt x="6184" y="1797"/>
                  </a:lnTo>
                  <a:lnTo>
                    <a:pt x="6505" y="408"/>
                  </a:lnTo>
                  <a:lnTo>
                    <a:pt x="6505" y="408"/>
                  </a:lnTo>
                  <a:cubicBezTo>
                    <a:pt x="5742" y="674"/>
                    <a:pt x="4912" y="1067"/>
                    <a:pt x="4081" y="1577"/>
                  </a:cubicBezTo>
                  <a:cubicBezTo>
                    <a:pt x="3923" y="1674"/>
                    <a:pt x="3767" y="1773"/>
                    <a:pt x="3614" y="1875"/>
                  </a:cubicBezTo>
                  <a:lnTo>
                    <a:pt x="4378" y="2974"/>
                  </a:lnTo>
                  <a:lnTo>
                    <a:pt x="3186" y="2173"/>
                  </a:lnTo>
                  <a:cubicBezTo>
                    <a:pt x="1161" y="3639"/>
                    <a:pt x="1" y="5344"/>
                    <a:pt x="532" y="6212"/>
                  </a:cubicBezTo>
                  <a:cubicBezTo>
                    <a:pt x="537" y="6220"/>
                    <a:pt x="542" y="6228"/>
                    <a:pt x="549" y="6236"/>
                  </a:cubicBezTo>
                  <a:lnTo>
                    <a:pt x="3509" y="4422"/>
                  </a:lnTo>
                  <a:lnTo>
                    <a:pt x="803" y="6484"/>
                  </a:lnTo>
                  <a:cubicBezTo>
                    <a:pt x="1049" y="6647"/>
                    <a:pt x="1397" y="6725"/>
                    <a:pt x="1820" y="6725"/>
                  </a:cubicBezTo>
                  <a:cubicBezTo>
                    <a:pt x="2483" y="6725"/>
                    <a:pt x="3329" y="6533"/>
                    <a:pt x="4250" y="6169"/>
                  </a:cubicBezTo>
                  <a:lnTo>
                    <a:pt x="4900" y="3884"/>
                  </a:lnTo>
                  <a:lnTo>
                    <a:pt x="4808" y="5932"/>
                  </a:lnTo>
                  <a:cubicBezTo>
                    <a:pt x="5287" y="5712"/>
                    <a:pt x="5779" y="5452"/>
                    <a:pt x="6273" y="5150"/>
                  </a:cubicBezTo>
                  <a:cubicBezTo>
                    <a:pt x="6740" y="4863"/>
                    <a:pt x="7176" y="4558"/>
                    <a:pt x="7572" y="4248"/>
                  </a:cubicBezTo>
                  <a:lnTo>
                    <a:pt x="6364" y="2951"/>
                  </a:lnTo>
                  <a:lnTo>
                    <a:pt x="7851" y="4020"/>
                  </a:lnTo>
                  <a:cubicBezTo>
                    <a:pt x="9095" y="2984"/>
                    <a:pt x="9882" y="1897"/>
                    <a:pt x="9945" y="1106"/>
                  </a:cubicBezTo>
                  <a:lnTo>
                    <a:pt x="9945" y="1106"/>
                  </a:lnTo>
                  <a:lnTo>
                    <a:pt x="7214" y="2045"/>
                  </a:lnTo>
                  <a:lnTo>
                    <a:pt x="9854" y="575"/>
                  </a:lnTo>
                  <a:cubicBezTo>
                    <a:pt x="9844" y="554"/>
                    <a:pt x="9834" y="536"/>
                    <a:pt x="9823" y="516"/>
                  </a:cubicBezTo>
                  <a:cubicBezTo>
                    <a:pt x="9609" y="168"/>
                    <a:pt x="9150" y="1"/>
                    <a:pt x="853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8" name="Google Shape;1008;p38"/>
            <p:cNvSpPr/>
            <p:nvPr/>
          </p:nvSpPr>
          <p:spPr>
            <a:xfrm>
              <a:off x="2325625" y="2086350"/>
              <a:ext cx="120025" cy="76850"/>
            </a:xfrm>
            <a:custGeom>
              <a:avLst/>
              <a:gdLst/>
              <a:ahLst/>
              <a:cxnLst/>
              <a:rect l="l" t="t" r="r" b="b"/>
              <a:pathLst>
                <a:path w="4801" h="3074" extrusionOk="0">
                  <a:moveTo>
                    <a:pt x="3935" y="0"/>
                  </a:moveTo>
                  <a:cubicBezTo>
                    <a:pt x="3418" y="0"/>
                    <a:pt x="2659" y="255"/>
                    <a:pt x="1900" y="720"/>
                  </a:cubicBezTo>
                  <a:cubicBezTo>
                    <a:pt x="727" y="1439"/>
                    <a:pt x="0" y="2388"/>
                    <a:pt x="277" y="2839"/>
                  </a:cubicBezTo>
                  <a:cubicBezTo>
                    <a:pt x="375" y="2998"/>
                    <a:pt x="584" y="3074"/>
                    <a:pt x="866" y="3074"/>
                  </a:cubicBezTo>
                  <a:cubicBezTo>
                    <a:pt x="1383" y="3074"/>
                    <a:pt x="2143" y="2819"/>
                    <a:pt x="2902" y="2353"/>
                  </a:cubicBezTo>
                  <a:cubicBezTo>
                    <a:pt x="4075" y="1635"/>
                    <a:pt x="4801" y="686"/>
                    <a:pt x="4525" y="236"/>
                  </a:cubicBezTo>
                  <a:cubicBezTo>
                    <a:pt x="4427" y="76"/>
                    <a:pt x="4217" y="0"/>
                    <a:pt x="393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9" name="Google Shape;1009;p38"/>
            <p:cNvSpPr/>
            <p:nvPr/>
          </p:nvSpPr>
          <p:spPr>
            <a:xfrm>
              <a:off x="2943250" y="2214900"/>
              <a:ext cx="60350" cy="52925"/>
            </a:xfrm>
            <a:custGeom>
              <a:avLst/>
              <a:gdLst/>
              <a:ahLst/>
              <a:cxnLst/>
              <a:rect l="l" t="t" r="r" b="b"/>
              <a:pathLst>
                <a:path w="2414" h="2117" extrusionOk="0">
                  <a:moveTo>
                    <a:pt x="1207" y="1"/>
                  </a:moveTo>
                  <a:cubicBezTo>
                    <a:pt x="857" y="1"/>
                    <a:pt x="513" y="175"/>
                    <a:pt x="312" y="494"/>
                  </a:cubicBezTo>
                  <a:cubicBezTo>
                    <a:pt x="0" y="988"/>
                    <a:pt x="148" y="1641"/>
                    <a:pt x="643" y="1953"/>
                  </a:cubicBezTo>
                  <a:cubicBezTo>
                    <a:pt x="818" y="2064"/>
                    <a:pt x="1014" y="2116"/>
                    <a:pt x="1207" y="2116"/>
                  </a:cubicBezTo>
                  <a:cubicBezTo>
                    <a:pt x="1558" y="2116"/>
                    <a:pt x="1901" y="1942"/>
                    <a:pt x="2102" y="1623"/>
                  </a:cubicBezTo>
                  <a:cubicBezTo>
                    <a:pt x="2414" y="1129"/>
                    <a:pt x="2266" y="476"/>
                    <a:pt x="1771" y="164"/>
                  </a:cubicBezTo>
                  <a:cubicBezTo>
                    <a:pt x="1596" y="54"/>
                    <a:pt x="1401" y="1"/>
                    <a:pt x="120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0" name="Google Shape;1010;p38"/>
            <p:cNvSpPr/>
            <p:nvPr/>
          </p:nvSpPr>
          <p:spPr>
            <a:xfrm>
              <a:off x="3002475" y="2222325"/>
              <a:ext cx="60350" cy="52950"/>
            </a:xfrm>
            <a:custGeom>
              <a:avLst/>
              <a:gdLst/>
              <a:ahLst/>
              <a:cxnLst/>
              <a:rect l="l" t="t" r="r" b="b"/>
              <a:pathLst>
                <a:path w="2414" h="2118" extrusionOk="0">
                  <a:moveTo>
                    <a:pt x="1208" y="1"/>
                  </a:moveTo>
                  <a:cubicBezTo>
                    <a:pt x="857" y="1"/>
                    <a:pt x="513" y="176"/>
                    <a:pt x="312" y="495"/>
                  </a:cubicBezTo>
                  <a:cubicBezTo>
                    <a:pt x="0" y="989"/>
                    <a:pt x="148" y="1642"/>
                    <a:pt x="643" y="1954"/>
                  </a:cubicBezTo>
                  <a:cubicBezTo>
                    <a:pt x="818" y="2065"/>
                    <a:pt x="1013" y="2117"/>
                    <a:pt x="1205" y="2117"/>
                  </a:cubicBezTo>
                  <a:cubicBezTo>
                    <a:pt x="1556" y="2117"/>
                    <a:pt x="1900" y="1942"/>
                    <a:pt x="2102" y="1623"/>
                  </a:cubicBezTo>
                  <a:cubicBezTo>
                    <a:pt x="2414" y="1130"/>
                    <a:pt x="2266" y="476"/>
                    <a:pt x="1771" y="164"/>
                  </a:cubicBezTo>
                  <a:cubicBezTo>
                    <a:pt x="1596" y="54"/>
                    <a:pt x="1401" y="1"/>
                    <a:pt x="120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1" name="Google Shape;1011;p38"/>
            <p:cNvSpPr/>
            <p:nvPr/>
          </p:nvSpPr>
          <p:spPr>
            <a:xfrm>
              <a:off x="2968275" y="2270100"/>
              <a:ext cx="60350" cy="52925"/>
            </a:xfrm>
            <a:custGeom>
              <a:avLst/>
              <a:gdLst/>
              <a:ahLst/>
              <a:cxnLst/>
              <a:rect l="l" t="t" r="r" b="b"/>
              <a:pathLst>
                <a:path w="2414" h="2117" extrusionOk="0">
                  <a:moveTo>
                    <a:pt x="1207" y="0"/>
                  </a:moveTo>
                  <a:cubicBezTo>
                    <a:pt x="856" y="0"/>
                    <a:pt x="513" y="175"/>
                    <a:pt x="312" y="494"/>
                  </a:cubicBezTo>
                  <a:cubicBezTo>
                    <a:pt x="0" y="989"/>
                    <a:pt x="148" y="1642"/>
                    <a:pt x="641" y="1953"/>
                  </a:cubicBezTo>
                  <a:cubicBezTo>
                    <a:pt x="817" y="2064"/>
                    <a:pt x="1012" y="2117"/>
                    <a:pt x="1205" y="2117"/>
                  </a:cubicBezTo>
                  <a:cubicBezTo>
                    <a:pt x="1556" y="2117"/>
                    <a:pt x="1899" y="1942"/>
                    <a:pt x="2101" y="1623"/>
                  </a:cubicBezTo>
                  <a:cubicBezTo>
                    <a:pt x="2413" y="1129"/>
                    <a:pt x="2265" y="475"/>
                    <a:pt x="1771" y="163"/>
                  </a:cubicBezTo>
                  <a:cubicBezTo>
                    <a:pt x="1596" y="53"/>
                    <a:pt x="1400" y="0"/>
                    <a:pt x="120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2" name="Google Shape;1012;p38"/>
            <p:cNvSpPr/>
            <p:nvPr/>
          </p:nvSpPr>
          <p:spPr>
            <a:xfrm>
              <a:off x="2908900" y="2269350"/>
              <a:ext cx="60350" cy="52925"/>
            </a:xfrm>
            <a:custGeom>
              <a:avLst/>
              <a:gdLst/>
              <a:ahLst/>
              <a:cxnLst/>
              <a:rect l="l" t="t" r="r" b="b"/>
              <a:pathLst>
                <a:path w="2414" h="2117" extrusionOk="0">
                  <a:moveTo>
                    <a:pt x="1208" y="1"/>
                  </a:moveTo>
                  <a:cubicBezTo>
                    <a:pt x="857" y="1"/>
                    <a:pt x="514" y="175"/>
                    <a:pt x="313" y="495"/>
                  </a:cubicBezTo>
                  <a:cubicBezTo>
                    <a:pt x="1" y="989"/>
                    <a:pt x="149" y="1642"/>
                    <a:pt x="642" y="1954"/>
                  </a:cubicBezTo>
                  <a:cubicBezTo>
                    <a:pt x="818" y="2064"/>
                    <a:pt x="1013" y="2117"/>
                    <a:pt x="1206" y="2117"/>
                  </a:cubicBezTo>
                  <a:cubicBezTo>
                    <a:pt x="1557" y="2117"/>
                    <a:pt x="1900" y="1942"/>
                    <a:pt x="2101" y="1623"/>
                  </a:cubicBezTo>
                  <a:cubicBezTo>
                    <a:pt x="2413" y="1130"/>
                    <a:pt x="2265" y="476"/>
                    <a:pt x="1772" y="164"/>
                  </a:cubicBezTo>
                  <a:cubicBezTo>
                    <a:pt x="1596" y="53"/>
                    <a:pt x="1401" y="1"/>
                    <a:pt x="120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3" name="Google Shape;1013;p38"/>
            <p:cNvSpPr/>
            <p:nvPr/>
          </p:nvSpPr>
          <p:spPr>
            <a:xfrm>
              <a:off x="2725700" y="2275200"/>
              <a:ext cx="242675" cy="231050"/>
            </a:xfrm>
            <a:custGeom>
              <a:avLst/>
              <a:gdLst/>
              <a:ahLst/>
              <a:cxnLst/>
              <a:rect l="l" t="t" r="r" b="b"/>
              <a:pathLst>
                <a:path w="9707" h="9242" extrusionOk="0">
                  <a:moveTo>
                    <a:pt x="9603" y="0"/>
                  </a:moveTo>
                  <a:cubicBezTo>
                    <a:pt x="9587" y="0"/>
                    <a:pt x="9571" y="5"/>
                    <a:pt x="9556" y="14"/>
                  </a:cubicBezTo>
                  <a:cubicBezTo>
                    <a:pt x="9487" y="61"/>
                    <a:pt x="9419" y="104"/>
                    <a:pt x="9349" y="151"/>
                  </a:cubicBezTo>
                  <a:cubicBezTo>
                    <a:pt x="8763" y="536"/>
                    <a:pt x="8188" y="941"/>
                    <a:pt x="7625" y="1363"/>
                  </a:cubicBezTo>
                  <a:cubicBezTo>
                    <a:pt x="4712" y="3544"/>
                    <a:pt x="2122" y="6188"/>
                    <a:pt x="0" y="9145"/>
                  </a:cubicBezTo>
                  <a:lnTo>
                    <a:pt x="153" y="9242"/>
                  </a:lnTo>
                  <a:cubicBezTo>
                    <a:pt x="2259" y="6304"/>
                    <a:pt x="4831" y="3680"/>
                    <a:pt x="7727" y="1511"/>
                  </a:cubicBezTo>
                  <a:cubicBezTo>
                    <a:pt x="8289" y="1088"/>
                    <a:pt x="8864" y="683"/>
                    <a:pt x="9451" y="298"/>
                  </a:cubicBezTo>
                  <a:cubicBezTo>
                    <a:pt x="9517" y="252"/>
                    <a:pt x="9586" y="208"/>
                    <a:pt x="9654" y="163"/>
                  </a:cubicBezTo>
                  <a:cubicBezTo>
                    <a:pt x="9695" y="138"/>
                    <a:pt x="9706" y="81"/>
                    <a:pt x="9679" y="41"/>
                  </a:cubicBezTo>
                  <a:cubicBezTo>
                    <a:pt x="9662" y="15"/>
                    <a:pt x="9633" y="0"/>
                    <a:pt x="96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4" name="Google Shape;1014;p38"/>
            <p:cNvSpPr/>
            <p:nvPr/>
          </p:nvSpPr>
          <p:spPr>
            <a:xfrm>
              <a:off x="2255550" y="2302750"/>
              <a:ext cx="67600" cy="59825"/>
            </a:xfrm>
            <a:custGeom>
              <a:avLst/>
              <a:gdLst/>
              <a:ahLst/>
              <a:cxnLst/>
              <a:rect l="l" t="t" r="r" b="b"/>
              <a:pathLst>
                <a:path w="2704" h="2393" extrusionOk="0">
                  <a:moveTo>
                    <a:pt x="1352" y="1"/>
                  </a:moveTo>
                  <a:cubicBezTo>
                    <a:pt x="867" y="1"/>
                    <a:pt x="412" y="297"/>
                    <a:pt x="232" y="777"/>
                  </a:cubicBezTo>
                  <a:cubicBezTo>
                    <a:pt x="0" y="1396"/>
                    <a:pt x="313" y="2085"/>
                    <a:pt x="932" y="2317"/>
                  </a:cubicBezTo>
                  <a:cubicBezTo>
                    <a:pt x="1070" y="2368"/>
                    <a:pt x="1212" y="2393"/>
                    <a:pt x="1351" y="2393"/>
                  </a:cubicBezTo>
                  <a:cubicBezTo>
                    <a:pt x="1836" y="2393"/>
                    <a:pt x="2292" y="2096"/>
                    <a:pt x="2472" y="1616"/>
                  </a:cubicBezTo>
                  <a:cubicBezTo>
                    <a:pt x="2703" y="997"/>
                    <a:pt x="2389" y="308"/>
                    <a:pt x="1771" y="77"/>
                  </a:cubicBezTo>
                  <a:cubicBezTo>
                    <a:pt x="1633" y="25"/>
                    <a:pt x="1491" y="1"/>
                    <a:pt x="135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5" name="Google Shape;1015;p38"/>
            <p:cNvSpPr/>
            <p:nvPr/>
          </p:nvSpPr>
          <p:spPr>
            <a:xfrm>
              <a:off x="2250000" y="2235500"/>
              <a:ext cx="68150" cy="59850"/>
            </a:xfrm>
            <a:custGeom>
              <a:avLst/>
              <a:gdLst/>
              <a:ahLst/>
              <a:cxnLst/>
              <a:rect l="l" t="t" r="r" b="b"/>
              <a:pathLst>
                <a:path w="2726" h="2394" extrusionOk="0">
                  <a:moveTo>
                    <a:pt x="1362" y="0"/>
                  </a:moveTo>
                  <a:cubicBezTo>
                    <a:pt x="1195" y="0"/>
                    <a:pt x="1025" y="35"/>
                    <a:pt x="864" y="109"/>
                  </a:cubicBezTo>
                  <a:cubicBezTo>
                    <a:pt x="264" y="385"/>
                    <a:pt x="1" y="1095"/>
                    <a:pt x="276" y="1695"/>
                  </a:cubicBezTo>
                  <a:cubicBezTo>
                    <a:pt x="477" y="2134"/>
                    <a:pt x="910" y="2393"/>
                    <a:pt x="1364" y="2393"/>
                  </a:cubicBezTo>
                  <a:cubicBezTo>
                    <a:pt x="1531" y="2393"/>
                    <a:pt x="1700" y="2358"/>
                    <a:pt x="1862" y="2284"/>
                  </a:cubicBezTo>
                  <a:cubicBezTo>
                    <a:pt x="2462" y="2008"/>
                    <a:pt x="2725" y="1298"/>
                    <a:pt x="2450" y="698"/>
                  </a:cubicBezTo>
                  <a:cubicBezTo>
                    <a:pt x="2249" y="259"/>
                    <a:pt x="1815" y="0"/>
                    <a:pt x="136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6" name="Google Shape;1016;p38"/>
            <p:cNvSpPr/>
            <p:nvPr/>
          </p:nvSpPr>
          <p:spPr>
            <a:xfrm>
              <a:off x="2310725" y="2262375"/>
              <a:ext cx="68125" cy="59850"/>
            </a:xfrm>
            <a:custGeom>
              <a:avLst/>
              <a:gdLst/>
              <a:ahLst/>
              <a:cxnLst/>
              <a:rect l="l" t="t" r="r" b="b"/>
              <a:pathLst>
                <a:path w="2725" h="2394" extrusionOk="0">
                  <a:moveTo>
                    <a:pt x="1361" y="1"/>
                  </a:moveTo>
                  <a:cubicBezTo>
                    <a:pt x="1197" y="1"/>
                    <a:pt x="1030" y="34"/>
                    <a:pt x="871" y="106"/>
                  </a:cubicBezTo>
                  <a:cubicBezTo>
                    <a:pt x="269" y="377"/>
                    <a:pt x="1" y="1085"/>
                    <a:pt x="272" y="1688"/>
                  </a:cubicBezTo>
                  <a:cubicBezTo>
                    <a:pt x="472" y="2131"/>
                    <a:pt x="908" y="2393"/>
                    <a:pt x="1364" y="2393"/>
                  </a:cubicBezTo>
                  <a:cubicBezTo>
                    <a:pt x="1528" y="2393"/>
                    <a:pt x="1695" y="2359"/>
                    <a:pt x="1854" y="2288"/>
                  </a:cubicBezTo>
                  <a:cubicBezTo>
                    <a:pt x="2456" y="2016"/>
                    <a:pt x="2724" y="1308"/>
                    <a:pt x="2453" y="706"/>
                  </a:cubicBezTo>
                  <a:cubicBezTo>
                    <a:pt x="2254" y="263"/>
                    <a:pt x="1818" y="1"/>
                    <a:pt x="136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7" name="Google Shape;1017;p38"/>
            <p:cNvSpPr/>
            <p:nvPr/>
          </p:nvSpPr>
          <p:spPr>
            <a:xfrm>
              <a:off x="2323725" y="2328275"/>
              <a:ext cx="67475" cy="59850"/>
            </a:xfrm>
            <a:custGeom>
              <a:avLst/>
              <a:gdLst/>
              <a:ahLst/>
              <a:cxnLst/>
              <a:rect l="l" t="t" r="r" b="b"/>
              <a:pathLst>
                <a:path w="2699" h="2394" extrusionOk="0">
                  <a:moveTo>
                    <a:pt x="1350" y="1"/>
                  </a:moveTo>
                  <a:cubicBezTo>
                    <a:pt x="1215" y="1"/>
                    <a:pt x="1079" y="23"/>
                    <a:pt x="945" y="71"/>
                  </a:cubicBezTo>
                  <a:cubicBezTo>
                    <a:pt x="324" y="294"/>
                    <a:pt x="0" y="979"/>
                    <a:pt x="223" y="1601"/>
                  </a:cubicBezTo>
                  <a:cubicBezTo>
                    <a:pt x="399" y="2089"/>
                    <a:pt x="859" y="2393"/>
                    <a:pt x="1350" y="2393"/>
                  </a:cubicBezTo>
                  <a:cubicBezTo>
                    <a:pt x="1484" y="2393"/>
                    <a:pt x="1620" y="2371"/>
                    <a:pt x="1753" y="2323"/>
                  </a:cubicBezTo>
                  <a:cubicBezTo>
                    <a:pt x="2376" y="2099"/>
                    <a:pt x="2699" y="1414"/>
                    <a:pt x="2475" y="793"/>
                  </a:cubicBezTo>
                  <a:cubicBezTo>
                    <a:pt x="2300" y="304"/>
                    <a:pt x="1840" y="1"/>
                    <a:pt x="135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8" name="Google Shape;1018;p38"/>
            <p:cNvSpPr/>
            <p:nvPr/>
          </p:nvSpPr>
          <p:spPr>
            <a:xfrm>
              <a:off x="2328225" y="2330275"/>
              <a:ext cx="310350" cy="216350"/>
            </a:xfrm>
            <a:custGeom>
              <a:avLst/>
              <a:gdLst/>
              <a:ahLst/>
              <a:cxnLst/>
              <a:rect l="l" t="t" r="r" b="b"/>
              <a:pathLst>
                <a:path w="12414" h="8654" extrusionOk="0">
                  <a:moveTo>
                    <a:pt x="112" y="1"/>
                  </a:moveTo>
                  <a:cubicBezTo>
                    <a:pt x="86" y="1"/>
                    <a:pt x="60" y="11"/>
                    <a:pt x="40" y="30"/>
                  </a:cubicBezTo>
                  <a:cubicBezTo>
                    <a:pt x="2" y="68"/>
                    <a:pt x="0" y="133"/>
                    <a:pt x="40" y="172"/>
                  </a:cubicBezTo>
                  <a:cubicBezTo>
                    <a:pt x="107" y="238"/>
                    <a:pt x="171" y="304"/>
                    <a:pt x="238" y="369"/>
                  </a:cubicBezTo>
                  <a:cubicBezTo>
                    <a:pt x="800" y="930"/>
                    <a:pt x="1379" y="1474"/>
                    <a:pt x="1976" y="2001"/>
                  </a:cubicBezTo>
                  <a:cubicBezTo>
                    <a:pt x="5060" y="4724"/>
                    <a:pt x="8581" y="6984"/>
                    <a:pt x="12342" y="8653"/>
                  </a:cubicBezTo>
                  <a:lnTo>
                    <a:pt x="12414" y="8463"/>
                  </a:lnTo>
                  <a:cubicBezTo>
                    <a:pt x="8678" y="6805"/>
                    <a:pt x="5182" y="4561"/>
                    <a:pt x="2115" y="1854"/>
                  </a:cubicBezTo>
                  <a:cubicBezTo>
                    <a:pt x="1518" y="1328"/>
                    <a:pt x="939" y="785"/>
                    <a:pt x="377" y="224"/>
                  </a:cubicBezTo>
                  <a:cubicBezTo>
                    <a:pt x="312" y="160"/>
                    <a:pt x="247" y="95"/>
                    <a:pt x="183" y="29"/>
                  </a:cubicBezTo>
                  <a:cubicBezTo>
                    <a:pt x="164" y="10"/>
                    <a:pt x="138" y="1"/>
                    <a:pt x="1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9" name="Google Shape;1019;p38"/>
            <p:cNvSpPr/>
            <p:nvPr/>
          </p:nvSpPr>
          <p:spPr>
            <a:xfrm>
              <a:off x="2296225" y="1673825"/>
              <a:ext cx="722200" cy="457725"/>
            </a:xfrm>
            <a:custGeom>
              <a:avLst/>
              <a:gdLst/>
              <a:ahLst/>
              <a:cxnLst/>
              <a:rect l="l" t="t" r="r" b="b"/>
              <a:pathLst>
                <a:path w="28888" h="18309" extrusionOk="0">
                  <a:moveTo>
                    <a:pt x="15151" y="8652"/>
                  </a:moveTo>
                  <a:cubicBezTo>
                    <a:pt x="15151" y="8652"/>
                    <a:pt x="15178" y="8662"/>
                    <a:pt x="15221" y="8685"/>
                  </a:cubicBezTo>
                  <a:cubicBezTo>
                    <a:pt x="15455" y="8805"/>
                    <a:pt x="16198" y="9249"/>
                    <a:pt x="16051" y="10039"/>
                  </a:cubicBezTo>
                  <a:cubicBezTo>
                    <a:pt x="15883" y="10955"/>
                    <a:pt x="13679" y="14074"/>
                    <a:pt x="13596" y="14194"/>
                  </a:cubicBezTo>
                  <a:cubicBezTo>
                    <a:pt x="13591" y="14196"/>
                    <a:pt x="13591" y="14198"/>
                    <a:pt x="13591" y="14198"/>
                  </a:cubicBezTo>
                  <a:lnTo>
                    <a:pt x="13579" y="14082"/>
                  </a:lnTo>
                  <a:lnTo>
                    <a:pt x="13383" y="12223"/>
                  </a:lnTo>
                  <a:lnTo>
                    <a:pt x="15146" y="8667"/>
                  </a:lnTo>
                  <a:lnTo>
                    <a:pt x="15151" y="8652"/>
                  </a:lnTo>
                  <a:close/>
                  <a:moveTo>
                    <a:pt x="22211" y="0"/>
                  </a:moveTo>
                  <a:lnTo>
                    <a:pt x="15743" y="798"/>
                  </a:lnTo>
                  <a:lnTo>
                    <a:pt x="15736" y="798"/>
                  </a:lnTo>
                  <a:lnTo>
                    <a:pt x="15029" y="886"/>
                  </a:lnTo>
                  <a:cubicBezTo>
                    <a:pt x="15029" y="886"/>
                    <a:pt x="14873" y="880"/>
                    <a:pt x="14597" y="870"/>
                  </a:cubicBezTo>
                  <a:cubicBezTo>
                    <a:pt x="14485" y="866"/>
                    <a:pt x="14355" y="862"/>
                    <a:pt x="14206" y="855"/>
                  </a:cubicBezTo>
                  <a:cubicBezTo>
                    <a:pt x="14096" y="851"/>
                    <a:pt x="13975" y="848"/>
                    <a:pt x="13844" y="844"/>
                  </a:cubicBezTo>
                  <a:cubicBezTo>
                    <a:pt x="12235" y="784"/>
                    <a:pt x="9298" y="686"/>
                    <a:pt x="7052" y="642"/>
                  </a:cubicBezTo>
                  <a:cubicBezTo>
                    <a:pt x="7002" y="642"/>
                    <a:pt x="6952" y="640"/>
                    <a:pt x="6905" y="640"/>
                  </a:cubicBezTo>
                  <a:cubicBezTo>
                    <a:pt x="6241" y="628"/>
                    <a:pt x="5644" y="620"/>
                    <a:pt x="5166" y="620"/>
                  </a:cubicBezTo>
                  <a:cubicBezTo>
                    <a:pt x="4826" y="620"/>
                    <a:pt x="4547" y="624"/>
                    <a:pt x="4347" y="633"/>
                  </a:cubicBezTo>
                  <a:lnTo>
                    <a:pt x="4326" y="633"/>
                  </a:lnTo>
                  <a:cubicBezTo>
                    <a:pt x="4255" y="638"/>
                    <a:pt x="4194" y="642"/>
                    <a:pt x="4145" y="646"/>
                  </a:cubicBezTo>
                  <a:cubicBezTo>
                    <a:pt x="4129" y="648"/>
                    <a:pt x="4113" y="650"/>
                    <a:pt x="4098" y="651"/>
                  </a:cubicBezTo>
                  <a:cubicBezTo>
                    <a:pt x="4084" y="653"/>
                    <a:pt x="4072" y="656"/>
                    <a:pt x="4062" y="658"/>
                  </a:cubicBezTo>
                  <a:cubicBezTo>
                    <a:pt x="4049" y="660"/>
                    <a:pt x="4040" y="662"/>
                    <a:pt x="4033" y="664"/>
                  </a:cubicBezTo>
                  <a:cubicBezTo>
                    <a:pt x="4017" y="668"/>
                    <a:pt x="4007" y="672"/>
                    <a:pt x="4005" y="678"/>
                  </a:cubicBezTo>
                  <a:cubicBezTo>
                    <a:pt x="3901" y="886"/>
                    <a:pt x="4111" y="2030"/>
                    <a:pt x="5878" y="2603"/>
                  </a:cubicBezTo>
                  <a:cubicBezTo>
                    <a:pt x="7396" y="3094"/>
                    <a:pt x="10292" y="3659"/>
                    <a:pt x="11082" y="3810"/>
                  </a:cubicBezTo>
                  <a:lnTo>
                    <a:pt x="11084" y="3810"/>
                  </a:lnTo>
                  <a:cubicBezTo>
                    <a:pt x="11127" y="3819"/>
                    <a:pt x="11163" y="3827"/>
                    <a:pt x="11192" y="3833"/>
                  </a:cubicBezTo>
                  <a:lnTo>
                    <a:pt x="11194" y="3833"/>
                  </a:lnTo>
                  <a:cubicBezTo>
                    <a:pt x="11253" y="3843"/>
                    <a:pt x="11286" y="3850"/>
                    <a:pt x="11286" y="3850"/>
                  </a:cubicBezTo>
                  <a:cubicBezTo>
                    <a:pt x="11286" y="3850"/>
                    <a:pt x="11259" y="3858"/>
                    <a:pt x="11207" y="3876"/>
                  </a:cubicBezTo>
                  <a:cubicBezTo>
                    <a:pt x="11178" y="3886"/>
                    <a:pt x="11141" y="3896"/>
                    <a:pt x="11099" y="3913"/>
                  </a:cubicBezTo>
                  <a:cubicBezTo>
                    <a:pt x="11097" y="3913"/>
                    <a:pt x="11092" y="3913"/>
                    <a:pt x="11090" y="3914"/>
                  </a:cubicBezTo>
                  <a:cubicBezTo>
                    <a:pt x="10544" y="4100"/>
                    <a:pt x="8928" y="4647"/>
                    <a:pt x="7092" y="5288"/>
                  </a:cubicBezTo>
                  <a:cubicBezTo>
                    <a:pt x="7046" y="5301"/>
                    <a:pt x="6998" y="5318"/>
                    <a:pt x="6954" y="5334"/>
                  </a:cubicBezTo>
                  <a:cubicBezTo>
                    <a:pt x="5942" y="5687"/>
                    <a:pt x="4868" y="6063"/>
                    <a:pt x="3876" y="6421"/>
                  </a:cubicBezTo>
                  <a:cubicBezTo>
                    <a:pt x="3814" y="6445"/>
                    <a:pt x="3752" y="6467"/>
                    <a:pt x="3691" y="6489"/>
                  </a:cubicBezTo>
                  <a:cubicBezTo>
                    <a:pt x="2499" y="6919"/>
                    <a:pt x="1443" y="7318"/>
                    <a:pt x="767" y="7602"/>
                  </a:cubicBezTo>
                  <a:cubicBezTo>
                    <a:pt x="756" y="7605"/>
                    <a:pt x="746" y="7609"/>
                    <a:pt x="738" y="7613"/>
                  </a:cubicBezTo>
                  <a:cubicBezTo>
                    <a:pt x="727" y="7617"/>
                    <a:pt x="716" y="7624"/>
                    <a:pt x="703" y="7628"/>
                  </a:cubicBezTo>
                  <a:cubicBezTo>
                    <a:pt x="648" y="7652"/>
                    <a:pt x="595" y="7674"/>
                    <a:pt x="547" y="7697"/>
                  </a:cubicBezTo>
                  <a:cubicBezTo>
                    <a:pt x="282" y="7813"/>
                    <a:pt x="102" y="7903"/>
                    <a:pt x="33" y="7962"/>
                  </a:cubicBezTo>
                  <a:cubicBezTo>
                    <a:pt x="23" y="7970"/>
                    <a:pt x="15" y="7978"/>
                    <a:pt x="9" y="7986"/>
                  </a:cubicBezTo>
                  <a:cubicBezTo>
                    <a:pt x="3" y="7997"/>
                    <a:pt x="1" y="8004"/>
                    <a:pt x="3" y="8010"/>
                  </a:cubicBezTo>
                  <a:cubicBezTo>
                    <a:pt x="127" y="8263"/>
                    <a:pt x="629" y="9433"/>
                    <a:pt x="2407" y="9433"/>
                  </a:cubicBezTo>
                  <a:cubicBezTo>
                    <a:pt x="2512" y="9433"/>
                    <a:pt x="2622" y="9429"/>
                    <a:pt x="2736" y="9420"/>
                  </a:cubicBezTo>
                  <a:cubicBezTo>
                    <a:pt x="3083" y="9393"/>
                    <a:pt x="3469" y="9326"/>
                    <a:pt x="3901" y="9206"/>
                  </a:cubicBezTo>
                  <a:cubicBezTo>
                    <a:pt x="6669" y="8445"/>
                    <a:pt x="8519" y="7898"/>
                    <a:pt x="8803" y="7813"/>
                  </a:cubicBezTo>
                  <a:cubicBezTo>
                    <a:pt x="8830" y="7807"/>
                    <a:pt x="8842" y="7802"/>
                    <a:pt x="8842" y="7802"/>
                  </a:cubicBezTo>
                  <a:lnTo>
                    <a:pt x="8842" y="7802"/>
                  </a:lnTo>
                  <a:cubicBezTo>
                    <a:pt x="8842" y="7802"/>
                    <a:pt x="8807" y="7856"/>
                    <a:pt x="8746" y="7955"/>
                  </a:cubicBezTo>
                  <a:cubicBezTo>
                    <a:pt x="8392" y="8522"/>
                    <a:pt x="7107" y="10571"/>
                    <a:pt x="5970" y="12436"/>
                  </a:cubicBezTo>
                  <a:cubicBezTo>
                    <a:pt x="5944" y="12479"/>
                    <a:pt x="5917" y="12522"/>
                    <a:pt x="5891" y="12566"/>
                  </a:cubicBezTo>
                  <a:cubicBezTo>
                    <a:pt x="5307" y="13528"/>
                    <a:pt x="4769" y="14428"/>
                    <a:pt x="4427" y="15035"/>
                  </a:cubicBezTo>
                  <a:cubicBezTo>
                    <a:pt x="4402" y="15082"/>
                    <a:pt x="4378" y="15127"/>
                    <a:pt x="4354" y="15170"/>
                  </a:cubicBezTo>
                  <a:cubicBezTo>
                    <a:pt x="4280" y="15306"/>
                    <a:pt x="4216" y="15424"/>
                    <a:pt x="4168" y="15520"/>
                  </a:cubicBezTo>
                  <a:cubicBezTo>
                    <a:pt x="4082" y="15691"/>
                    <a:pt x="4042" y="15795"/>
                    <a:pt x="4058" y="15811"/>
                  </a:cubicBezTo>
                  <a:cubicBezTo>
                    <a:pt x="4106" y="15858"/>
                    <a:pt x="4335" y="15987"/>
                    <a:pt x="4673" y="16088"/>
                  </a:cubicBezTo>
                  <a:cubicBezTo>
                    <a:pt x="4712" y="16099"/>
                    <a:pt x="4752" y="16110"/>
                    <a:pt x="4793" y="16121"/>
                  </a:cubicBezTo>
                  <a:cubicBezTo>
                    <a:pt x="5020" y="16180"/>
                    <a:pt x="5286" y="16223"/>
                    <a:pt x="5573" y="16223"/>
                  </a:cubicBezTo>
                  <a:cubicBezTo>
                    <a:pt x="6281" y="16223"/>
                    <a:pt x="7116" y="15961"/>
                    <a:pt x="7801" y="15031"/>
                  </a:cubicBezTo>
                  <a:cubicBezTo>
                    <a:pt x="7803" y="15027"/>
                    <a:pt x="7805" y="15025"/>
                    <a:pt x="7808" y="15021"/>
                  </a:cubicBezTo>
                  <a:cubicBezTo>
                    <a:pt x="9072" y="13308"/>
                    <a:pt x="10296" y="11752"/>
                    <a:pt x="10594" y="11376"/>
                  </a:cubicBezTo>
                  <a:cubicBezTo>
                    <a:pt x="10638" y="11319"/>
                    <a:pt x="10662" y="11288"/>
                    <a:pt x="10662" y="11288"/>
                  </a:cubicBezTo>
                  <a:cubicBezTo>
                    <a:pt x="10662" y="11288"/>
                    <a:pt x="10665" y="11319"/>
                    <a:pt x="10673" y="11378"/>
                  </a:cubicBezTo>
                  <a:cubicBezTo>
                    <a:pt x="10710" y="11773"/>
                    <a:pt x="10873" y="13404"/>
                    <a:pt x="11064" y="14984"/>
                  </a:cubicBezTo>
                  <a:cubicBezTo>
                    <a:pt x="11070" y="15034"/>
                    <a:pt x="11077" y="15082"/>
                    <a:pt x="11082" y="15131"/>
                  </a:cubicBezTo>
                  <a:cubicBezTo>
                    <a:pt x="11193" y="16039"/>
                    <a:pt x="11312" y="16920"/>
                    <a:pt x="11422" y="17522"/>
                  </a:cubicBezTo>
                  <a:cubicBezTo>
                    <a:pt x="11428" y="17561"/>
                    <a:pt x="11435" y="17599"/>
                    <a:pt x="11443" y="17636"/>
                  </a:cubicBezTo>
                  <a:cubicBezTo>
                    <a:pt x="11520" y="18044"/>
                    <a:pt x="11591" y="18296"/>
                    <a:pt x="11650" y="18306"/>
                  </a:cubicBezTo>
                  <a:cubicBezTo>
                    <a:pt x="11660" y="18307"/>
                    <a:pt x="11670" y="18308"/>
                    <a:pt x="11681" y="18308"/>
                  </a:cubicBezTo>
                  <a:cubicBezTo>
                    <a:pt x="12025" y="18308"/>
                    <a:pt x="13001" y="17526"/>
                    <a:pt x="13001" y="17526"/>
                  </a:cubicBezTo>
                  <a:cubicBezTo>
                    <a:pt x="13001" y="17526"/>
                    <a:pt x="13005" y="17532"/>
                    <a:pt x="13015" y="17544"/>
                  </a:cubicBezTo>
                  <a:cubicBezTo>
                    <a:pt x="13017" y="17548"/>
                    <a:pt x="13021" y="17552"/>
                    <a:pt x="13025" y="17557"/>
                  </a:cubicBezTo>
                  <a:cubicBezTo>
                    <a:pt x="13049" y="17587"/>
                    <a:pt x="13095" y="17638"/>
                    <a:pt x="13154" y="17695"/>
                  </a:cubicBezTo>
                  <a:cubicBezTo>
                    <a:pt x="13271" y="17803"/>
                    <a:pt x="13445" y="17922"/>
                    <a:pt x="13640" y="17922"/>
                  </a:cubicBezTo>
                  <a:cubicBezTo>
                    <a:pt x="13768" y="17922"/>
                    <a:pt x="13905" y="17871"/>
                    <a:pt x="14041" y="17734"/>
                  </a:cubicBezTo>
                  <a:cubicBezTo>
                    <a:pt x="14561" y="17214"/>
                    <a:pt x="25013" y="7699"/>
                    <a:pt x="25013" y="7699"/>
                  </a:cubicBezTo>
                  <a:lnTo>
                    <a:pt x="28887" y="7411"/>
                  </a:lnTo>
                  <a:cubicBezTo>
                    <a:pt x="28029" y="5639"/>
                    <a:pt x="26893" y="4034"/>
                    <a:pt x="25535" y="2654"/>
                  </a:cubicBezTo>
                  <a:cubicBezTo>
                    <a:pt x="24556" y="1660"/>
                    <a:pt x="23465" y="782"/>
                    <a:pt x="22280" y="45"/>
                  </a:cubicBezTo>
                  <a:cubicBezTo>
                    <a:pt x="22257" y="29"/>
                    <a:pt x="22233" y="14"/>
                    <a:pt x="22211" y="0"/>
                  </a:cubicBezTo>
                  <a:close/>
                </a:path>
              </a:pathLst>
            </a:custGeom>
            <a:solidFill>
              <a:srgbClr val="FF8A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0" name="Google Shape;1020;p38"/>
            <p:cNvSpPr/>
            <p:nvPr/>
          </p:nvSpPr>
          <p:spPr>
            <a:xfrm>
              <a:off x="2296225" y="1672575"/>
              <a:ext cx="722175" cy="458975"/>
            </a:xfrm>
            <a:custGeom>
              <a:avLst/>
              <a:gdLst/>
              <a:ahLst/>
              <a:cxnLst/>
              <a:rect l="l" t="t" r="r" b="b"/>
              <a:pathLst>
                <a:path w="28887" h="18359" extrusionOk="0">
                  <a:moveTo>
                    <a:pt x="15151" y="8702"/>
                  </a:moveTo>
                  <a:cubicBezTo>
                    <a:pt x="15151" y="8702"/>
                    <a:pt x="15178" y="8712"/>
                    <a:pt x="15221" y="8735"/>
                  </a:cubicBezTo>
                  <a:cubicBezTo>
                    <a:pt x="15455" y="8855"/>
                    <a:pt x="16198" y="9299"/>
                    <a:pt x="16051" y="10089"/>
                  </a:cubicBezTo>
                  <a:cubicBezTo>
                    <a:pt x="15883" y="11005"/>
                    <a:pt x="13679" y="14124"/>
                    <a:pt x="13596" y="14244"/>
                  </a:cubicBezTo>
                  <a:cubicBezTo>
                    <a:pt x="13591" y="14246"/>
                    <a:pt x="13591" y="14248"/>
                    <a:pt x="13591" y="14248"/>
                  </a:cubicBezTo>
                  <a:lnTo>
                    <a:pt x="13579" y="14132"/>
                  </a:lnTo>
                  <a:lnTo>
                    <a:pt x="13383" y="12273"/>
                  </a:lnTo>
                  <a:lnTo>
                    <a:pt x="15146" y="8717"/>
                  </a:lnTo>
                  <a:lnTo>
                    <a:pt x="15151" y="8702"/>
                  </a:lnTo>
                  <a:close/>
                  <a:moveTo>
                    <a:pt x="22130" y="1"/>
                  </a:moveTo>
                  <a:lnTo>
                    <a:pt x="14909" y="848"/>
                  </a:lnTo>
                  <a:cubicBezTo>
                    <a:pt x="14909" y="848"/>
                    <a:pt x="14658" y="841"/>
                    <a:pt x="14231" y="828"/>
                  </a:cubicBezTo>
                  <a:cubicBezTo>
                    <a:pt x="14109" y="826"/>
                    <a:pt x="13970" y="822"/>
                    <a:pt x="13820" y="816"/>
                  </a:cubicBezTo>
                  <a:cubicBezTo>
                    <a:pt x="13685" y="814"/>
                    <a:pt x="13538" y="810"/>
                    <a:pt x="13383" y="804"/>
                  </a:cubicBezTo>
                  <a:lnTo>
                    <a:pt x="13372" y="804"/>
                  </a:lnTo>
                  <a:cubicBezTo>
                    <a:pt x="12618" y="784"/>
                    <a:pt x="11652" y="759"/>
                    <a:pt x="10630" y="736"/>
                  </a:cubicBezTo>
                  <a:cubicBezTo>
                    <a:pt x="10581" y="735"/>
                    <a:pt x="10533" y="733"/>
                    <a:pt x="10483" y="733"/>
                  </a:cubicBezTo>
                  <a:cubicBezTo>
                    <a:pt x="10375" y="729"/>
                    <a:pt x="10265" y="727"/>
                    <a:pt x="10155" y="725"/>
                  </a:cubicBezTo>
                  <a:cubicBezTo>
                    <a:pt x="10074" y="720"/>
                    <a:pt x="9990" y="718"/>
                    <a:pt x="9909" y="718"/>
                  </a:cubicBezTo>
                  <a:cubicBezTo>
                    <a:pt x="9268" y="707"/>
                    <a:pt x="8616" y="692"/>
                    <a:pt x="7995" y="681"/>
                  </a:cubicBezTo>
                  <a:cubicBezTo>
                    <a:pt x="7950" y="680"/>
                    <a:pt x="7905" y="678"/>
                    <a:pt x="7861" y="678"/>
                  </a:cubicBezTo>
                  <a:cubicBezTo>
                    <a:pt x="7843" y="678"/>
                    <a:pt x="7824" y="679"/>
                    <a:pt x="7807" y="679"/>
                  </a:cubicBezTo>
                  <a:cubicBezTo>
                    <a:pt x="7685" y="678"/>
                    <a:pt x="7562" y="676"/>
                    <a:pt x="7440" y="674"/>
                  </a:cubicBezTo>
                  <a:cubicBezTo>
                    <a:pt x="7301" y="672"/>
                    <a:pt x="7167" y="670"/>
                    <a:pt x="7035" y="670"/>
                  </a:cubicBezTo>
                  <a:cubicBezTo>
                    <a:pt x="6998" y="668"/>
                    <a:pt x="6963" y="668"/>
                    <a:pt x="6927" y="668"/>
                  </a:cubicBezTo>
                  <a:lnTo>
                    <a:pt x="6911" y="668"/>
                  </a:lnTo>
                  <a:cubicBezTo>
                    <a:pt x="6851" y="668"/>
                    <a:pt x="6794" y="665"/>
                    <a:pt x="6737" y="665"/>
                  </a:cubicBezTo>
                  <a:cubicBezTo>
                    <a:pt x="6609" y="663"/>
                    <a:pt x="6483" y="661"/>
                    <a:pt x="6361" y="661"/>
                  </a:cubicBezTo>
                  <a:cubicBezTo>
                    <a:pt x="6116" y="659"/>
                    <a:pt x="5884" y="658"/>
                    <a:pt x="5667" y="658"/>
                  </a:cubicBezTo>
                  <a:cubicBezTo>
                    <a:pt x="5092" y="658"/>
                    <a:pt x="4628" y="665"/>
                    <a:pt x="4339" y="681"/>
                  </a:cubicBezTo>
                  <a:cubicBezTo>
                    <a:pt x="4261" y="685"/>
                    <a:pt x="4196" y="690"/>
                    <a:pt x="4145" y="696"/>
                  </a:cubicBezTo>
                  <a:cubicBezTo>
                    <a:pt x="4129" y="698"/>
                    <a:pt x="4113" y="700"/>
                    <a:pt x="4098" y="702"/>
                  </a:cubicBezTo>
                  <a:cubicBezTo>
                    <a:pt x="4084" y="704"/>
                    <a:pt x="4072" y="707"/>
                    <a:pt x="4062" y="708"/>
                  </a:cubicBezTo>
                  <a:cubicBezTo>
                    <a:pt x="4049" y="710"/>
                    <a:pt x="4039" y="712"/>
                    <a:pt x="4033" y="714"/>
                  </a:cubicBezTo>
                  <a:cubicBezTo>
                    <a:pt x="4017" y="718"/>
                    <a:pt x="4006" y="722"/>
                    <a:pt x="4005" y="729"/>
                  </a:cubicBezTo>
                  <a:cubicBezTo>
                    <a:pt x="3900" y="936"/>
                    <a:pt x="4111" y="2081"/>
                    <a:pt x="5878" y="2653"/>
                  </a:cubicBezTo>
                  <a:cubicBezTo>
                    <a:pt x="7396" y="3144"/>
                    <a:pt x="10292" y="3710"/>
                    <a:pt x="11082" y="3860"/>
                  </a:cubicBezTo>
                  <a:lnTo>
                    <a:pt x="11084" y="3860"/>
                  </a:lnTo>
                  <a:cubicBezTo>
                    <a:pt x="11127" y="3869"/>
                    <a:pt x="11163" y="3877"/>
                    <a:pt x="11192" y="3884"/>
                  </a:cubicBezTo>
                  <a:lnTo>
                    <a:pt x="11194" y="3884"/>
                  </a:lnTo>
                  <a:cubicBezTo>
                    <a:pt x="11253" y="3893"/>
                    <a:pt x="11286" y="3900"/>
                    <a:pt x="11286" y="3900"/>
                  </a:cubicBezTo>
                  <a:cubicBezTo>
                    <a:pt x="11286" y="3900"/>
                    <a:pt x="11259" y="3908"/>
                    <a:pt x="11207" y="3926"/>
                  </a:cubicBezTo>
                  <a:cubicBezTo>
                    <a:pt x="11178" y="3937"/>
                    <a:pt x="11141" y="3946"/>
                    <a:pt x="11099" y="3963"/>
                  </a:cubicBezTo>
                  <a:cubicBezTo>
                    <a:pt x="11097" y="3963"/>
                    <a:pt x="11092" y="3963"/>
                    <a:pt x="11090" y="3965"/>
                  </a:cubicBezTo>
                  <a:cubicBezTo>
                    <a:pt x="10232" y="4250"/>
                    <a:pt x="6721" y="5421"/>
                    <a:pt x="3878" y="6444"/>
                  </a:cubicBezTo>
                  <a:cubicBezTo>
                    <a:pt x="3819" y="6464"/>
                    <a:pt x="3760" y="6486"/>
                    <a:pt x="3703" y="6506"/>
                  </a:cubicBezTo>
                  <a:cubicBezTo>
                    <a:pt x="2459" y="6956"/>
                    <a:pt x="1357" y="7373"/>
                    <a:pt x="686" y="7665"/>
                  </a:cubicBezTo>
                  <a:cubicBezTo>
                    <a:pt x="631" y="7690"/>
                    <a:pt x="581" y="7713"/>
                    <a:pt x="532" y="7735"/>
                  </a:cubicBezTo>
                  <a:cubicBezTo>
                    <a:pt x="273" y="7853"/>
                    <a:pt x="98" y="7946"/>
                    <a:pt x="33" y="8012"/>
                  </a:cubicBezTo>
                  <a:cubicBezTo>
                    <a:pt x="23" y="8020"/>
                    <a:pt x="14" y="8028"/>
                    <a:pt x="9" y="8036"/>
                  </a:cubicBezTo>
                  <a:cubicBezTo>
                    <a:pt x="3" y="8047"/>
                    <a:pt x="1" y="8054"/>
                    <a:pt x="3" y="8060"/>
                  </a:cubicBezTo>
                  <a:cubicBezTo>
                    <a:pt x="50" y="8337"/>
                    <a:pt x="595" y="9484"/>
                    <a:pt x="2382" y="9484"/>
                  </a:cubicBezTo>
                  <a:cubicBezTo>
                    <a:pt x="2495" y="9484"/>
                    <a:pt x="2613" y="9480"/>
                    <a:pt x="2736" y="9470"/>
                  </a:cubicBezTo>
                  <a:cubicBezTo>
                    <a:pt x="3082" y="9443"/>
                    <a:pt x="3469" y="9376"/>
                    <a:pt x="3900" y="9256"/>
                  </a:cubicBezTo>
                  <a:cubicBezTo>
                    <a:pt x="6669" y="8495"/>
                    <a:pt x="8518" y="7948"/>
                    <a:pt x="8803" y="7863"/>
                  </a:cubicBezTo>
                  <a:cubicBezTo>
                    <a:pt x="8829" y="7857"/>
                    <a:pt x="8842" y="7852"/>
                    <a:pt x="8842" y="7852"/>
                  </a:cubicBezTo>
                  <a:lnTo>
                    <a:pt x="8842" y="7852"/>
                  </a:lnTo>
                  <a:cubicBezTo>
                    <a:pt x="8842" y="7852"/>
                    <a:pt x="8807" y="7906"/>
                    <a:pt x="8746" y="8005"/>
                  </a:cubicBezTo>
                  <a:cubicBezTo>
                    <a:pt x="8392" y="8572"/>
                    <a:pt x="7106" y="10621"/>
                    <a:pt x="5970" y="12486"/>
                  </a:cubicBezTo>
                  <a:cubicBezTo>
                    <a:pt x="5944" y="12529"/>
                    <a:pt x="5917" y="12572"/>
                    <a:pt x="5891" y="12616"/>
                  </a:cubicBezTo>
                  <a:cubicBezTo>
                    <a:pt x="5306" y="13578"/>
                    <a:pt x="4769" y="14478"/>
                    <a:pt x="4427" y="15085"/>
                  </a:cubicBezTo>
                  <a:cubicBezTo>
                    <a:pt x="4402" y="15132"/>
                    <a:pt x="4377" y="15177"/>
                    <a:pt x="4353" y="15220"/>
                  </a:cubicBezTo>
                  <a:cubicBezTo>
                    <a:pt x="4280" y="15356"/>
                    <a:pt x="4216" y="15474"/>
                    <a:pt x="4168" y="15570"/>
                  </a:cubicBezTo>
                  <a:cubicBezTo>
                    <a:pt x="4082" y="15741"/>
                    <a:pt x="4041" y="15845"/>
                    <a:pt x="4058" y="15861"/>
                  </a:cubicBezTo>
                  <a:cubicBezTo>
                    <a:pt x="4106" y="15908"/>
                    <a:pt x="4335" y="16037"/>
                    <a:pt x="4673" y="16138"/>
                  </a:cubicBezTo>
                  <a:cubicBezTo>
                    <a:pt x="4712" y="16149"/>
                    <a:pt x="4752" y="16160"/>
                    <a:pt x="4793" y="16171"/>
                  </a:cubicBezTo>
                  <a:cubicBezTo>
                    <a:pt x="5020" y="16230"/>
                    <a:pt x="5286" y="16273"/>
                    <a:pt x="5573" y="16273"/>
                  </a:cubicBezTo>
                  <a:cubicBezTo>
                    <a:pt x="6281" y="16273"/>
                    <a:pt x="7116" y="16011"/>
                    <a:pt x="7801" y="15081"/>
                  </a:cubicBezTo>
                  <a:cubicBezTo>
                    <a:pt x="7803" y="15077"/>
                    <a:pt x="7805" y="15075"/>
                    <a:pt x="7808" y="15071"/>
                  </a:cubicBezTo>
                  <a:cubicBezTo>
                    <a:pt x="9072" y="13358"/>
                    <a:pt x="10296" y="11802"/>
                    <a:pt x="10594" y="11426"/>
                  </a:cubicBezTo>
                  <a:cubicBezTo>
                    <a:pt x="10638" y="11369"/>
                    <a:pt x="10662" y="11338"/>
                    <a:pt x="10662" y="11338"/>
                  </a:cubicBezTo>
                  <a:cubicBezTo>
                    <a:pt x="10662" y="11338"/>
                    <a:pt x="10665" y="11369"/>
                    <a:pt x="10673" y="11428"/>
                  </a:cubicBezTo>
                  <a:cubicBezTo>
                    <a:pt x="10709" y="11823"/>
                    <a:pt x="10873" y="13454"/>
                    <a:pt x="11064" y="15034"/>
                  </a:cubicBezTo>
                  <a:cubicBezTo>
                    <a:pt x="11070" y="15084"/>
                    <a:pt x="11076" y="15132"/>
                    <a:pt x="11082" y="15181"/>
                  </a:cubicBezTo>
                  <a:cubicBezTo>
                    <a:pt x="11192" y="16089"/>
                    <a:pt x="11312" y="16970"/>
                    <a:pt x="11422" y="17572"/>
                  </a:cubicBezTo>
                  <a:cubicBezTo>
                    <a:pt x="11428" y="17611"/>
                    <a:pt x="11435" y="17649"/>
                    <a:pt x="11442" y="17686"/>
                  </a:cubicBezTo>
                  <a:cubicBezTo>
                    <a:pt x="11520" y="18094"/>
                    <a:pt x="11591" y="18346"/>
                    <a:pt x="11650" y="18356"/>
                  </a:cubicBezTo>
                  <a:cubicBezTo>
                    <a:pt x="11660" y="18357"/>
                    <a:pt x="11670" y="18358"/>
                    <a:pt x="11681" y="18358"/>
                  </a:cubicBezTo>
                  <a:cubicBezTo>
                    <a:pt x="12025" y="18358"/>
                    <a:pt x="13001" y="17576"/>
                    <a:pt x="13001" y="17576"/>
                  </a:cubicBezTo>
                  <a:cubicBezTo>
                    <a:pt x="13001" y="17576"/>
                    <a:pt x="13005" y="17582"/>
                    <a:pt x="13014" y="17594"/>
                  </a:cubicBezTo>
                  <a:cubicBezTo>
                    <a:pt x="13017" y="17598"/>
                    <a:pt x="13021" y="17602"/>
                    <a:pt x="13025" y="17607"/>
                  </a:cubicBezTo>
                  <a:cubicBezTo>
                    <a:pt x="13049" y="17637"/>
                    <a:pt x="13095" y="17688"/>
                    <a:pt x="13153" y="17745"/>
                  </a:cubicBezTo>
                  <a:cubicBezTo>
                    <a:pt x="13271" y="17853"/>
                    <a:pt x="13445" y="17972"/>
                    <a:pt x="13640" y="17972"/>
                  </a:cubicBezTo>
                  <a:cubicBezTo>
                    <a:pt x="13768" y="17972"/>
                    <a:pt x="13905" y="17921"/>
                    <a:pt x="14041" y="17784"/>
                  </a:cubicBezTo>
                  <a:cubicBezTo>
                    <a:pt x="14560" y="17264"/>
                    <a:pt x="25013" y="7749"/>
                    <a:pt x="25013" y="7749"/>
                  </a:cubicBezTo>
                  <a:lnTo>
                    <a:pt x="28886" y="7461"/>
                  </a:lnTo>
                  <a:cubicBezTo>
                    <a:pt x="28029" y="5689"/>
                    <a:pt x="26893" y="4084"/>
                    <a:pt x="25535" y="2704"/>
                  </a:cubicBezTo>
                  <a:cubicBezTo>
                    <a:pt x="24556" y="1710"/>
                    <a:pt x="23465" y="832"/>
                    <a:pt x="22280" y="95"/>
                  </a:cubicBezTo>
                  <a:cubicBezTo>
                    <a:pt x="22257" y="79"/>
                    <a:pt x="22233" y="64"/>
                    <a:pt x="22211" y="50"/>
                  </a:cubicBezTo>
                  <a:cubicBezTo>
                    <a:pt x="22184" y="34"/>
                    <a:pt x="22156" y="18"/>
                    <a:pt x="22130"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1" name="Google Shape;1021;p38"/>
            <p:cNvSpPr/>
            <p:nvPr/>
          </p:nvSpPr>
          <p:spPr>
            <a:xfrm>
              <a:off x="2389975" y="1671650"/>
              <a:ext cx="463250" cy="107700"/>
            </a:xfrm>
            <a:custGeom>
              <a:avLst/>
              <a:gdLst/>
              <a:ahLst/>
              <a:cxnLst/>
              <a:rect l="l" t="t" r="r" b="b"/>
              <a:pathLst>
                <a:path w="18530" h="4308" extrusionOk="0">
                  <a:moveTo>
                    <a:pt x="18318" y="1"/>
                  </a:moveTo>
                  <a:lnTo>
                    <a:pt x="16623" y="203"/>
                  </a:lnTo>
                  <a:cubicBezTo>
                    <a:pt x="16585" y="211"/>
                    <a:pt x="13448" y="702"/>
                    <a:pt x="10495" y="818"/>
                  </a:cubicBezTo>
                  <a:cubicBezTo>
                    <a:pt x="10351" y="824"/>
                    <a:pt x="10206" y="828"/>
                    <a:pt x="10062" y="832"/>
                  </a:cubicBezTo>
                  <a:cubicBezTo>
                    <a:pt x="9919" y="837"/>
                    <a:pt x="9777" y="839"/>
                    <a:pt x="9634" y="841"/>
                  </a:cubicBezTo>
                  <a:lnTo>
                    <a:pt x="9622" y="841"/>
                  </a:lnTo>
                  <a:cubicBezTo>
                    <a:pt x="9526" y="842"/>
                    <a:pt x="9430" y="842"/>
                    <a:pt x="9336" y="842"/>
                  </a:cubicBezTo>
                  <a:cubicBezTo>
                    <a:pt x="9041" y="842"/>
                    <a:pt x="8753" y="837"/>
                    <a:pt x="8475" y="826"/>
                  </a:cubicBezTo>
                  <a:cubicBezTo>
                    <a:pt x="7970" y="806"/>
                    <a:pt x="7432" y="788"/>
                    <a:pt x="6881" y="773"/>
                  </a:cubicBezTo>
                  <a:cubicBezTo>
                    <a:pt x="6831" y="771"/>
                    <a:pt x="6783" y="769"/>
                    <a:pt x="6734" y="769"/>
                  </a:cubicBezTo>
                  <a:cubicBezTo>
                    <a:pt x="6626" y="765"/>
                    <a:pt x="6516" y="763"/>
                    <a:pt x="6405" y="761"/>
                  </a:cubicBezTo>
                  <a:cubicBezTo>
                    <a:pt x="6324" y="756"/>
                    <a:pt x="6240" y="755"/>
                    <a:pt x="6159" y="755"/>
                  </a:cubicBezTo>
                  <a:cubicBezTo>
                    <a:pt x="5514" y="738"/>
                    <a:pt x="4864" y="727"/>
                    <a:pt x="4245" y="718"/>
                  </a:cubicBezTo>
                  <a:cubicBezTo>
                    <a:pt x="4200" y="717"/>
                    <a:pt x="4155" y="715"/>
                    <a:pt x="4112" y="715"/>
                  </a:cubicBezTo>
                  <a:cubicBezTo>
                    <a:pt x="4094" y="715"/>
                    <a:pt x="4076" y="716"/>
                    <a:pt x="4058" y="716"/>
                  </a:cubicBezTo>
                  <a:cubicBezTo>
                    <a:pt x="3935" y="714"/>
                    <a:pt x="3812" y="712"/>
                    <a:pt x="3691" y="710"/>
                  </a:cubicBezTo>
                  <a:cubicBezTo>
                    <a:pt x="3553" y="708"/>
                    <a:pt x="3417" y="706"/>
                    <a:pt x="3285" y="706"/>
                  </a:cubicBezTo>
                  <a:cubicBezTo>
                    <a:pt x="3249" y="705"/>
                    <a:pt x="3214" y="705"/>
                    <a:pt x="3177" y="705"/>
                  </a:cubicBezTo>
                  <a:lnTo>
                    <a:pt x="3162" y="705"/>
                  </a:lnTo>
                  <a:cubicBezTo>
                    <a:pt x="3102" y="705"/>
                    <a:pt x="3045" y="702"/>
                    <a:pt x="2988" y="702"/>
                  </a:cubicBezTo>
                  <a:cubicBezTo>
                    <a:pt x="2859" y="700"/>
                    <a:pt x="2734" y="698"/>
                    <a:pt x="2611" y="698"/>
                  </a:cubicBezTo>
                  <a:cubicBezTo>
                    <a:pt x="1808" y="690"/>
                    <a:pt x="1140" y="687"/>
                    <a:pt x="719" y="687"/>
                  </a:cubicBezTo>
                  <a:cubicBezTo>
                    <a:pt x="597" y="687"/>
                    <a:pt x="496" y="687"/>
                    <a:pt x="418" y="688"/>
                  </a:cubicBezTo>
                  <a:cubicBezTo>
                    <a:pt x="226" y="688"/>
                    <a:pt x="149" y="775"/>
                    <a:pt x="119" y="846"/>
                  </a:cubicBezTo>
                  <a:cubicBezTo>
                    <a:pt x="0" y="1131"/>
                    <a:pt x="404" y="1691"/>
                    <a:pt x="705" y="1998"/>
                  </a:cubicBezTo>
                  <a:cubicBezTo>
                    <a:pt x="1538" y="2845"/>
                    <a:pt x="3167" y="3146"/>
                    <a:pt x="4605" y="3410"/>
                  </a:cubicBezTo>
                  <a:cubicBezTo>
                    <a:pt x="4907" y="3465"/>
                    <a:pt x="5200" y="3520"/>
                    <a:pt x="5474" y="3577"/>
                  </a:cubicBezTo>
                  <a:cubicBezTo>
                    <a:pt x="5925" y="3671"/>
                    <a:pt x="6381" y="3775"/>
                    <a:pt x="6821" y="3877"/>
                  </a:cubicBezTo>
                  <a:cubicBezTo>
                    <a:pt x="6931" y="3904"/>
                    <a:pt x="7041" y="3928"/>
                    <a:pt x="7153" y="3955"/>
                  </a:cubicBezTo>
                  <a:cubicBezTo>
                    <a:pt x="7218" y="3969"/>
                    <a:pt x="7283" y="3985"/>
                    <a:pt x="7349" y="3999"/>
                  </a:cubicBezTo>
                  <a:cubicBezTo>
                    <a:pt x="7375" y="4005"/>
                    <a:pt x="7404" y="4012"/>
                    <a:pt x="7432" y="4018"/>
                  </a:cubicBezTo>
                  <a:cubicBezTo>
                    <a:pt x="7891" y="4121"/>
                    <a:pt x="8359" y="4222"/>
                    <a:pt x="8823" y="4307"/>
                  </a:cubicBezTo>
                  <a:lnTo>
                    <a:pt x="8835" y="4307"/>
                  </a:lnTo>
                  <a:cubicBezTo>
                    <a:pt x="8872" y="4307"/>
                    <a:pt x="8905" y="4281"/>
                    <a:pt x="8910" y="4244"/>
                  </a:cubicBezTo>
                  <a:cubicBezTo>
                    <a:pt x="8919" y="4203"/>
                    <a:pt x="8890" y="4163"/>
                    <a:pt x="8849" y="4156"/>
                  </a:cubicBezTo>
                  <a:cubicBezTo>
                    <a:pt x="8181" y="4036"/>
                    <a:pt x="7507" y="3880"/>
                    <a:pt x="6855" y="3728"/>
                  </a:cubicBezTo>
                  <a:cubicBezTo>
                    <a:pt x="6414" y="3627"/>
                    <a:pt x="5957" y="3522"/>
                    <a:pt x="5505" y="3429"/>
                  </a:cubicBezTo>
                  <a:cubicBezTo>
                    <a:pt x="5228" y="3370"/>
                    <a:pt x="4936" y="3317"/>
                    <a:pt x="4633" y="3260"/>
                  </a:cubicBezTo>
                  <a:cubicBezTo>
                    <a:pt x="3217" y="2999"/>
                    <a:pt x="1612" y="2703"/>
                    <a:pt x="813" y="1890"/>
                  </a:cubicBezTo>
                  <a:cubicBezTo>
                    <a:pt x="493" y="1564"/>
                    <a:pt x="187" y="1081"/>
                    <a:pt x="261" y="906"/>
                  </a:cubicBezTo>
                  <a:cubicBezTo>
                    <a:pt x="267" y="889"/>
                    <a:pt x="288" y="841"/>
                    <a:pt x="418" y="841"/>
                  </a:cubicBezTo>
                  <a:lnTo>
                    <a:pt x="745" y="841"/>
                  </a:lnTo>
                  <a:cubicBezTo>
                    <a:pt x="1239" y="841"/>
                    <a:pt x="2055" y="843"/>
                    <a:pt x="3026" y="855"/>
                  </a:cubicBezTo>
                  <a:cubicBezTo>
                    <a:pt x="3098" y="855"/>
                    <a:pt x="3171" y="857"/>
                    <a:pt x="3245" y="857"/>
                  </a:cubicBezTo>
                  <a:cubicBezTo>
                    <a:pt x="4857" y="876"/>
                    <a:pt x="6842" y="912"/>
                    <a:pt x="8469" y="979"/>
                  </a:cubicBezTo>
                  <a:cubicBezTo>
                    <a:pt x="8750" y="991"/>
                    <a:pt x="9042" y="997"/>
                    <a:pt x="9340" y="997"/>
                  </a:cubicBezTo>
                  <a:cubicBezTo>
                    <a:pt x="9593" y="997"/>
                    <a:pt x="9850" y="993"/>
                    <a:pt x="10111" y="986"/>
                  </a:cubicBezTo>
                  <a:cubicBezTo>
                    <a:pt x="10221" y="981"/>
                    <a:pt x="10332" y="977"/>
                    <a:pt x="10447" y="973"/>
                  </a:cubicBezTo>
                  <a:cubicBezTo>
                    <a:pt x="10579" y="969"/>
                    <a:pt x="10713" y="962"/>
                    <a:pt x="10847" y="957"/>
                  </a:cubicBezTo>
                  <a:cubicBezTo>
                    <a:pt x="11229" y="938"/>
                    <a:pt x="11611" y="914"/>
                    <a:pt x="11986" y="885"/>
                  </a:cubicBezTo>
                  <a:lnTo>
                    <a:pt x="11993" y="885"/>
                  </a:lnTo>
                  <a:cubicBezTo>
                    <a:pt x="14432" y="705"/>
                    <a:pt x="16613" y="360"/>
                    <a:pt x="16644" y="356"/>
                  </a:cubicBezTo>
                  <a:lnTo>
                    <a:pt x="18530" y="132"/>
                  </a:lnTo>
                  <a:cubicBezTo>
                    <a:pt x="18507" y="116"/>
                    <a:pt x="18483" y="101"/>
                    <a:pt x="18461" y="86"/>
                  </a:cubicBezTo>
                  <a:cubicBezTo>
                    <a:pt x="18434" y="71"/>
                    <a:pt x="18406" y="54"/>
                    <a:pt x="18380" y="38"/>
                  </a:cubicBezTo>
                  <a:cubicBezTo>
                    <a:pt x="18359" y="24"/>
                    <a:pt x="18338" y="11"/>
                    <a:pt x="18318"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2" name="Google Shape;1022;p38"/>
            <p:cNvSpPr/>
            <p:nvPr/>
          </p:nvSpPr>
          <p:spPr>
            <a:xfrm>
              <a:off x="2402550" y="1688650"/>
              <a:ext cx="70325" cy="18975"/>
            </a:xfrm>
            <a:custGeom>
              <a:avLst/>
              <a:gdLst/>
              <a:ahLst/>
              <a:cxnLst/>
              <a:rect l="l" t="t" r="r" b="b"/>
              <a:pathLst>
                <a:path w="2813" h="759" extrusionOk="0">
                  <a:moveTo>
                    <a:pt x="2728" y="1"/>
                  </a:moveTo>
                  <a:cubicBezTo>
                    <a:pt x="2707" y="1"/>
                    <a:pt x="2686" y="10"/>
                    <a:pt x="2671" y="27"/>
                  </a:cubicBezTo>
                  <a:cubicBezTo>
                    <a:pt x="2357" y="382"/>
                    <a:pt x="1887" y="598"/>
                    <a:pt x="1413" y="606"/>
                  </a:cubicBezTo>
                  <a:lnTo>
                    <a:pt x="1390" y="606"/>
                  </a:lnTo>
                  <a:cubicBezTo>
                    <a:pt x="924" y="606"/>
                    <a:pt x="458" y="404"/>
                    <a:pt x="140" y="64"/>
                  </a:cubicBezTo>
                  <a:cubicBezTo>
                    <a:pt x="125" y="48"/>
                    <a:pt x="104" y="39"/>
                    <a:pt x="84" y="39"/>
                  </a:cubicBezTo>
                  <a:cubicBezTo>
                    <a:pt x="65" y="39"/>
                    <a:pt x="47" y="46"/>
                    <a:pt x="32" y="60"/>
                  </a:cubicBezTo>
                  <a:cubicBezTo>
                    <a:pt x="1" y="89"/>
                    <a:pt x="0" y="138"/>
                    <a:pt x="29" y="168"/>
                  </a:cubicBezTo>
                  <a:cubicBezTo>
                    <a:pt x="375" y="539"/>
                    <a:pt x="882" y="759"/>
                    <a:pt x="1391" y="759"/>
                  </a:cubicBezTo>
                  <a:cubicBezTo>
                    <a:pt x="1399" y="759"/>
                    <a:pt x="1408" y="758"/>
                    <a:pt x="1415" y="758"/>
                  </a:cubicBezTo>
                  <a:cubicBezTo>
                    <a:pt x="1932" y="750"/>
                    <a:pt x="2444" y="515"/>
                    <a:pt x="2785" y="128"/>
                  </a:cubicBezTo>
                  <a:cubicBezTo>
                    <a:pt x="2813" y="96"/>
                    <a:pt x="2811" y="48"/>
                    <a:pt x="2779" y="20"/>
                  </a:cubicBezTo>
                  <a:cubicBezTo>
                    <a:pt x="2764" y="7"/>
                    <a:pt x="2746" y="1"/>
                    <a:pt x="2728"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3" name="Google Shape;1023;p38"/>
            <p:cNvSpPr/>
            <p:nvPr/>
          </p:nvSpPr>
          <p:spPr>
            <a:xfrm>
              <a:off x="2294075" y="1768800"/>
              <a:ext cx="295525" cy="143875"/>
            </a:xfrm>
            <a:custGeom>
              <a:avLst/>
              <a:gdLst/>
              <a:ahLst/>
              <a:cxnLst/>
              <a:rect l="l" t="t" r="r" b="b"/>
              <a:pathLst>
                <a:path w="11821" h="5755" extrusionOk="0">
                  <a:moveTo>
                    <a:pt x="11217" y="0"/>
                  </a:moveTo>
                  <a:cubicBezTo>
                    <a:pt x="11209" y="0"/>
                    <a:pt x="11200" y="1"/>
                    <a:pt x="11192" y="4"/>
                  </a:cubicBezTo>
                  <a:cubicBezTo>
                    <a:pt x="10078" y="361"/>
                    <a:pt x="295" y="3512"/>
                    <a:pt x="20" y="4143"/>
                  </a:cubicBezTo>
                  <a:cubicBezTo>
                    <a:pt x="1" y="4186"/>
                    <a:pt x="9" y="4221"/>
                    <a:pt x="20" y="4243"/>
                  </a:cubicBezTo>
                  <a:cubicBezTo>
                    <a:pt x="205" y="4635"/>
                    <a:pt x="732" y="5754"/>
                    <a:pt x="2328" y="5754"/>
                  </a:cubicBezTo>
                  <a:cubicBezTo>
                    <a:pt x="2491" y="5754"/>
                    <a:pt x="2667" y="5742"/>
                    <a:pt x="2854" y="5716"/>
                  </a:cubicBezTo>
                  <a:cubicBezTo>
                    <a:pt x="4737" y="5458"/>
                    <a:pt x="11689" y="3291"/>
                    <a:pt x="11759" y="3270"/>
                  </a:cubicBezTo>
                  <a:cubicBezTo>
                    <a:pt x="11799" y="3257"/>
                    <a:pt x="11821" y="3214"/>
                    <a:pt x="11808" y="3174"/>
                  </a:cubicBezTo>
                  <a:cubicBezTo>
                    <a:pt x="11798" y="3141"/>
                    <a:pt x="11768" y="3121"/>
                    <a:pt x="11736" y="3121"/>
                  </a:cubicBezTo>
                  <a:cubicBezTo>
                    <a:pt x="11729" y="3121"/>
                    <a:pt x="11721" y="3122"/>
                    <a:pt x="11713" y="3124"/>
                  </a:cubicBezTo>
                  <a:cubicBezTo>
                    <a:pt x="11643" y="3145"/>
                    <a:pt x="4704" y="5309"/>
                    <a:pt x="2834" y="5565"/>
                  </a:cubicBezTo>
                  <a:cubicBezTo>
                    <a:pt x="2656" y="5589"/>
                    <a:pt x="2489" y="5601"/>
                    <a:pt x="2334" y="5601"/>
                  </a:cubicBezTo>
                  <a:cubicBezTo>
                    <a:pt x="851" y="5601"/>
                    <a:pt x="345" y="4576"/>
                    <a:pt x="165" y="4193"/>
                  </a:cubicBezTo>
                  <a:cubicBezTo>
                    <a:pt x="435" y="3747"/>
                    <a:pt x="7080" y="1482"/>
                    <a:pt x="11239" y="149"/>
                  </a:cubicBezTo>
                  <a:cubicBezTo>
                    <a:pt x="11279" y="136"/>
                    <a:pt x="11301" y="93"/>
                    <a:pt x="11288" y="53"/>
                  </a:cubicBezTo>
                  <a:cubicBezTo>
                    <a:pt x="11278" y="21"/>
                    <a:pt x="11249" y="0"/>
                    <a:pt x="11217"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4" name="Google Shape;1024;p38"/>
            <p:cNvSpPr/>
            <p:nvPr/>
          </p:nvSpPr>
          <p:spPr>
            <a:xfrm>
              <a:off x="2308675" y="1831900"/>
              <a:ext cx="84775" cy="42825"/>
            </a:xfrm>
            <a:custGeom>
              <a:avLst/>
              <a:gdLst/>
              <a:ahLst/>
              <a:cxnLst/>
              <a:rect l="l" t="t" r="r" b="b"/>
              <a:pathLst>
                <a:path w="3391" h="1713" extrusionOk="0">
                  <a:moveTo>
                    <a:pt x="3305" y="1"/>
                  </a:moveTo>
                  <a:cubicBezTo>
                    <a:pt x="3272" y="1"/>
                    <a:pt x="3242" y="21"/>
                    <a:pt x="3232" y="53"/>
                  </a:cubicBezTo>
                  <a:cubicBezTo>
                    <a:pt x="3077" y="540"/>
                    <a:pt x="2739" y="972"/>
                    <a:pt x="2304" y="1240"/>
                  </a:cubicBezTo>
                  <a:cubicBezTo>
                    <a:pt x="1963" y="1450"/>
                    <a:pt x="1560" y="1560"/>
                    <a:pt x="1159" y="1560"/>
                  </a:cubicBezTo>
                  <a:cubicBezTo>
                    <a:pt x="1047" y="1560"/>
                    <a:pt x="935" y="1552"/>
                    <a:pt x="825" y="1534"/>
                  </a:cubicBezTo>
                  <a:cubicBezTo>
                    <a:pt x="581" y="1494"/>
                    <a:pt x="329" y="1433"/>
                    <a:pt x="136" y="1250"/>
                  </a:cubicBezTo>
                  <a:cubicBezTo>
                    <a:pt x="122" y="1236"/>
                    <a:pt x="103" y="1228"/>
                    <a:pt x="84" y="1228"/>
                  </a:cubicBezTo>
                  <a:cubicBezTo>
                    <a:pt x="64" y="1228"/>
                    <a:pt x="44" y="1236"/>
                    <a:pt x="29" y="1252"/>
                  </a:cubicBezTo>
                  <a:cubicBezTo>
                    <a:pt x="0" y="1283"/>
                    <a:pt x="1" y="1331"/>
                    <a:pt x="32" y="1361"/>
                  </a:cubicBezTo>
                  <a:cubicBezTo>
                    <a:pt x="255" y="1573"/>
                    <a:pt x="546" y="1643"/>
                    <a:pt x="801" y="1684"/>
                  </a:cubicBezTo>
                  <a:cubicBezTo>
                    <a:pt x="919" y="1703"/>
                    <a:pt x="1040" y="1713"/>
                    <a:pt x="1159" y="1713"/>
                  </a:cubicBezTo>
                  <a:cubicBezTo>
                    <a:pt x="1588" y="1713"/>
                    <a:pt x="2019" y="1594"/>
                    <a:pt x="2384" y="1370"/>
                  </a:cubicBezTo>
                  <a:cubicBezTo>
                    <a:pt x="2850" y="1084"/>
                    <a:pt x="3212" y="620"/>
                    <a:pt x="3378" y="99"/>
                  </a:cubicBezTo>
                  <a:cubicBezTo>
                    <a:pt x="3391" y="59"/>
                    <a:pt x="3369" y="17"/>
                    <a:pt x="3328" y="4"/>
                  </a:cubicBezTo>
                  <a:cubicBezTo>
                    <a:pt x="3321" y="2"/>
                    <a:pt x="3313" y="1"/>
                    <a:pt x="330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5" name="Google Shape;1025;p38"/>
            <p:cNvSpPr/>
            <p:nvPr/>
          </p:nvSpPr>
          <p:spPr>
            <a:xfrm>
              <a:off x="2565725" y="1827350"/>
              <a:ext cx="64500" cy="73600"/>
            </a:xfrm>
            <a:custGeom>
              <a:avLst/>
              <a:gdLst/>
              <a:ahLst/>
              <a:cxnLst/>
              <a:rect l="l" t="t" r="r" b="b"/>
              <a:pathLst>
                <a:path w="2580" h="2944" extrusionOk="0">
                  <a:moveTo>
                    <a:pt x="85" y="1"/>
                  </a:moveTo>
                  <a:cubicBezTo>
                    <a:pt x="65" y="1"/>
                    <a:pt x="45" y="9"/>
                    <a:pt x="30" y="25"/>
                  </a:cubicBezTo>
                  <a:cubicBezTo>
                    <a:pt x="1" y="55"/>
                    <a:pt x="3" y="104"/>
                    <a:pt x="33" y="132"/>
                  </a:cubicBezTo>
                  <a:cubicBezTo>
                    <a:pt x="919" y="977"/>
                    <a:pt x="1725" y="1912"/>
                    <a:pt x="2430" y="2911"/>
                  </a:cubicBezTo>
                  <a:cubicBezTo>
                    <a:pt x="2445" y="2932"/>
                    <a:pt x="2469" y="2944"/>
                    <a:pt x="2492" y="2944"/>
                  </a:cubicBezTo>
                  <a:cubicBezTo>
                    <a:pt x="2508" y="2944"/>
                    <a:pt x="2523" y="2939"/>
                    <a:pt x="2537" y="2930"/>
                  </a:cubicBezTo>
                  <a:cubicBezTo>
                    <a:pt x="2571" y="2906"/>
                    <a:pt x="2580" y="2857"/>
                    <a:pt x="2556" y="2824"/>
                  </a:cubicBezTo>
                  <a:cubicBezTo>
                    <a:pt x="1845" y="1816"/>
                    <a:pt x="1031" y="873"/>
                    <a:pt x="138" y="23"/>
                  </a:cubicBezTo>
                  <a:cubicBezTo>
                    <a:pt x="123" y="8"/>
                    <a:pt x="104" y="1"/>
                    <a:pt x="8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6" name="Google Shape;1026;p38"/>
            <p:cNvSpPr/>
            <p:nvPr/>
          </p:nvSpPr>
          <p:spPr>
            <a:xfrm>
              <a:off x="2391975" y="1868900"/>
              <a:ext cx="224975" cy="213525"/>
            </a:xfrm>
            <a:custGeom>
              <a:avLst/>
              <a:gdLst/>
              <a:ahLst/>
              <a:cxnLst/>
              <a:rect l="l" t="t" r="r" b="b"/>
              <a:pathLst>
                <a:path w="8999" h="8541" extrusionOk="0">
                  <a:moveTo>
                    <a:pt x="5012" y="0"/>
                  </a:moveTo>
                  <a:cubicBezTo>
                    <a:pt x="4987" y="0"/>
                    <a:pt x="4962" y="12"/>
                    <a:pt x="4948" y="35"/>
                  </a:cubicBezTo>
                  <a:cubicBezTo>
                    <a:pt x="3455" y="2345"/>
                    <a:pt x="1" y="7750"/>
                    <a:pt x="160" y="8044"/>
                  </a:cubicBezTo>
                  <a:cubicBezTo>
                    <a:pt x="233" y="8176"/>
                    <a:pt x="496" y="8321"/>
                    <a:pt x="848" y="8420"/>
                  </a:cubicBezTo>
                  <a:cubicBezTo>
                    <a:pt x="994" y="8461"/>
                    <a:pt x="1329" y="8541"/>
                    <a:pt x="1737" y="8541"/>
                  </a:cubicBezTo>
                  <a:cubicBezTo>
                    <a:pt x="2122" y="8541"/>
                    <a:pt x="2574" y="8470"/>
                    <a:pt x="2996" y="8229"/>
                  </a:cubicBezTo>
                  <a:cubicBezTo>
                    <a:pt x="4090" y="7603"/>
                    <a:pt x="8776" y="874"/>
                    <a:pt x="8974" y="588"/>
                  </a:cubicBezTo>
                  <a:cubicBezTo>
                    <a:pt x="8998" y="554"/>
                    <a:pt x="8990" y="506"/>
                    <a:pt x="8955" y="482"/>
                  </a:cubicBezTo>
                  <a:cubicBezTo>
                    <a:pt x="8942" y="473"/>
                    <a:pt x="8926" y="468"/>
                    <a:pt x="8911" y="468"/>
                  </a:cubicBezTo>
                  <a:cubicBezTo>
                    <a:pt x="8887" y="468"/>
                    <a:pt x="8864" y="480"/>
                    <a:pt x="8849" y="501"/>
                  </a:cubicBezTo>
                  <a:cubicBezTo>
                    <a:pt x="8801" y="571"/>
                    <a:pt x="3984" y="7488"/>
                    <a:pt x="2920" y="8096"/>
                  </a:cubicBezTo>
                  <a:cubicBezTo>
                    <a:pt x="2525" y="8322"/>
                    <a:pt x="2100" y="8388"/>
                    <a:pt x="1736" y="8388"/>
                  </a:cubicBezTo>
                  <a:cubicBezTo>
                    <a:pt x="1348" y="8388"/>
                    <a:pt x="1029" y="8313"/>
                    <a:pt x="889" y="8273"/>
                  </a:cubicBezTo>
                  <a:cubicBezTo>
                    <a:pt x="556" y="8178"/>
                    <a:pt x="338" y="8049"/>
                    <a:pt x="301" y="7988"/>
                  </a:cubicBezTo>
                  <a:cubicBezTo>
                    <a:pt x="298" y="7640"/>
                    <a:pt x="3155" y="3091"/>
                    <a:pt x="5075" y="118"/>
                  </a:cubicBezTo>
                  <a:cubicBezTo>
                    <a:pt x="5099" y="83"/>
                    <a:pt x="5088" y="35"/>
                    <a:pt x="5053" y="12"/>
                  </a:cubicBezTo>
                  <a:cubicBezTo>
                    <a:pt x="5040" y="4"/>
                    <a:pt x="5026" y="0"/>
                    <a:pt x="5012"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7" name="Google Shape;1027;p38"/>
            <p:cNvSpPr/>
            <p:nvPr/>
          </p:nvSpPr>
          <p:spPr>
            <a:xfrm>
              <a:off x="2404025" y="1984675"/>
              <a:ext cx="47975" cy="69075"/>
            </a:xfrm>
            <a:custGeom>
              <a:avLst/>
              <a:gdLst/>
              <a:ahLst/>
              <a:cxnLst/>
              <a:rect l="l" t="t" r="r" b="b"/>
              <a:pathLst>
                <a:path w="1919" h="2763" extrusionOk="0">
                  <a:moveTo>
                    <a:pt x="1638" y="0"/>
                  </a:moveTo>
                  <a:cubicBezTo>
                    <a:pt x="1627" y="0"/>
                    <a:pt x="1616" y="3"/>
                    <a:pt x="1605" y="8"/>
                  </a:cubicBezTo>
                  <a:cubicBezTo>
                    <a:pt x="1567" y="26"/>
                    <a:pt x="1550" y="71"/>
                    <a:pt x="1568" y="109"/>
                  </a:cubicBezTo>
                  <a:cubicBezTo>
                    <a:pt x="1731" y="453"/>
                    <a:pt x="1762" y="871"/>
                    <a:pt x="1652" y="1259"/>
                  </a:cubicBezTo>
                  <a:cubicBezTo>
                    <a:pt x="1548" y="1624"/>
                    <a:pt x="1319" y="1971"/>
                    <a:pt x="1007" y="2234"/>
                  </a:cubicBezTo>
                  <a:cubicBezTo>
                    <a:pt x="784" y="2423"/>
                    <a:pt x="519" y="2609"/>
                    <a:pt x="220" y="2609"/>
                  </a:cubicBezTo>
                  <a:cubicBezTo>
                    <a:pt x="180" y="2609"/>
                    <a:pt x="138" y="2606"/>
                    <a:pt x="97" y="2598"/>
                  </a:cubicBezTo>
                  <a:cubicBezTo>
                    <a:pt x="92" y="2598"/>
                    <a:pt x="87" y="2597"/>
                    <a:pt x="82" y="2597"/>
                  </a:cubicBezTo>
                  <a:cubicBezTo>
                    <a:pt x="44" y="2597"/>
                    <a:pt x="14" y="2624"/>
                    <a:pt x="8" y="2661"/>
                  </a:cubicBezTo>
                  <a:cubicBezTo>
                    <a:pt x="0" y="2702"/>
                    <a:pt x="29" y="2742"/>
                    <a:pt x="70" y="2750"/>
                  </a:cubicBezTo>
                  <a:cubicBezTo>
                    <a:pt x="121" y="2758"/>
                    <a:pt x="169" y="2762"/>
                    <a:pt x="218" y="2762"/>
                  </a:cubicBezTo>
                  <a:cubicBezTo>
                    <a:pt x="570" y="2762"/>
                    <a:pt x="874" y="2547"/>
                    <a:pt x="1107" y="2350"/>
                  </a:cubicBezTo>
                  <a:cubicBezTo>
                    <a:pt x="1441" y="2068"/>
                    <a:pt x="1687" y="1694"/>
                    <a:pt x="1799" y="1300"/>
                  </a:cubicBezTo>
                  <a:cubicBezTo>
                    <a:pt x="1918" y="878"/>
                    <a:pt x="1885" y="420"/>
                    <a:pt x="1707" y="45"/>
                  </a:cubicBezTo>
                  <a:cubicBezTo>
                    <a:pt x="1694" y="16"/>
                    <a:pt x="1667" y="0"/>
                    <a:pt x="1638"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8" name="Google Shape;1028;p38"/>
            <p:cNvSpPr/>
            <p:nvPr/>
          </p:nvSpPr>
          <p:spPr>
            <a:xfrm>
              <a:off x="2560750" y="1888200"/>
              <a:ext cx="116450" cy="245175"/>
            </a:xfrm>
            <a:custGeom>
              <a:avLst/>
              <a:gdLst/>
              <a:ahLst/>
              <a:cxnLst/>
              <a:rect l="l" t="t" r="r" b="b"/>
              <a:pathLst>
                <a:path w="4658" h="9807" extrusionOk="0">
                  <a:moveTo>
                    <a:pt x="4571" y="0"/>
                  </a:moveTo>
                  <a:cubicBezTo>
                    <a:pt x="4543" y="0"/>
                    <a:pt x="4515" y="16"/>
                    <a:pt x="4502" y="42"/>
                  </a:cubicBezTo>
                  <a:lnTo>
                    <a:pt x="2735" y="3613"/>
                  </a:lnTo>
                  <a:cubicBezTo>
                    <a:pt x="2727" y="3626"/>
                    <a:pt x="2725" y="3641"/>
                    <a:pt x="2726" y="3655"/>
                  </a:cubicBezTo>
                  <a:cubicBezTo>
                    <a:pt x="2727" y="3663"/>
                    <a:pt x="2814" y="4462"/>
                    <a:pt x="2916" y="6770"/>
                  </a:cubicBezTo>
                  <a:cubicBezTo>
                    <a:pt x="3022" y="9132"/>
                    <a:pt x="1307" y="9599"/>
                    <a:pt x="1082" y="9649"/>
                  </a:cubicBezTo>
                  <a:cubicBezTo>
                    <a:pt x="843" y="9312"/>
                    <a:pt x="390" y="5236"/>
                    <a:pt x="156" y="2703"/>
                  </a:cubicBezTo>
                  <a:cubicBezTo>
                    <a:pt x="152" y="2664"/>
                    <a:pt x="124" y="2635"/>
                    <a:pt x="81" y="2635"/>
                  </a:cubicBezTo>
                  <a:cubicBezTo>
                    <a:pt x="78" y="2635"/>
                    <a:pt x="76" y="2635"/>
                    <a:pt x="74" y="2635"/>
                  </a:cubicBezTo>
                  <a:cubicBezTo>
                    <a:pt x="32" y="2639"/>
                    <a:pt x="0" y="2676"/>
                    <a:pt x="4" y="2718"/>
                  </a:cubicBezTo>
                  <a:cubicBezTo>
                    <a:pt x="109" y="3849"/>
                    <a:pt x="647" y="9508"/>
                    <a:pt x="998" y="9783"/>
                  </a:cubicBezTo>
                  <a:cubicBezTo>
                    <a:pt x="1019" y="9798"/>
                    <a:pt x="1042" y="9807"/>
                    <a:pt x="1066" y="9807"/>
                  </a:cubicBezTo>
                  <a:cubicBezTo>
                    <a:pt x="1070" y="9807"/>
                    <a:pt x="1076" y="9807"/>
                    <a:pt x="1081" y="9806"/>
                  </a:cubicBezTo>
                  <a:cubicBezTo>
                    <a:pt x="1102" y="9803"/>
                    <a:pt x="3187" y="9411"/>
                    <a:pt x="3069" y="6764"/>
                  </a:cubicBezTo>
                  <a:cubicBezTo>
                    <a:pt x="2975" y="4659"/>
                    <a:pt x="2895" y="3804"/>
                    <a:pt x="2880" y="3661"/>
                  </a:cubicBezTo>
                  <a:lnTo>
                    <a:pt x="4638" y="111"/>
                  </a:lnTo>
                  <a:cubicBezTo>
                    <a:pt x="4658" y="73"/>
                    <a:pt x="4642" y="27"/>
                    <a:pt x="4604" y="8"/>
                  </a:cubicBezTo>
                  <a:cubicBezTo>
                    <a:pt x="4593" y="3"/>
                    <a:pt x="4582" y="0"/>
                    <a:pt x="4571"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9" name="Google Shape;1029;p38"/>
            <p:cNvSpPr/>
            <p:nvPr/>
          </p:nvSpPr>
          <p:spPr>
            <a:xfrm>
              <a:off x="2571750" y="2048050"/>
              <a:ext cx="24375" cy="66975"/>
            </a:xfrm>
            <a:custGeom>
              <a:avLst/>
              <a:gdLst/>
              <a:ahLst/>
              <a:cxnLst/>
              <a:rect l="l" t="t" r="r" b="b"/>
              <a:pathLst>
                <a:path w="975" h="2679" extrusionOk="0">
                  <a:moveTo>
                    <a:pt x="85" y="1"/>
                  </a:moveTo>
                  <a:cubicBezTo>
                    <a:pt x="66" y="1"/>
                    <a:pt x="46" y="8"/>
                    <a:pt x="31" y="22"/>
                  </a:cubicBezTo>
                  <a:cubicBezTo>
                    <a:pt x="2" y="52"/>
                    <a:pt x="1" y="100"/>
                    <a:pt x="30" y="130"/>
                  </a:cubicBezTo>
                  <a:cubicBezTo>
                    <a:pt x="399" y="505"/>
                    <a:pt x="629" y="899"/>
                    <a:pt x="714" y="1300"/>
                  </a:cubicBezTo>
                  <a:cubicBezTo>
                    <a:pt x="814" y="1771"/>
                    <a:pt x="695" y="2250"/>
                    <a:pt x="403" y="2549"/>
                  </a:cubicBezTo>
                  <a:cubicBezTo>
                    <a:pt x="374" y="2579"/>
                    <a:pt x="375" y="2628"/>
                    <a:pt x="404" y="2657"/>
                  </a:cubicBezTo>
                  <a:cubicBezTo>
                    <a:pt x="419" y="2671"/>
                    <a:pt x="439" y="2679"/>
                    <a:pt x="458" y="2679"/>
                  </a:cubicBezTo>
                  <a:cubicBezTo>
                    <a:pt x="478" y="2679"/>
                    <a:pt x="497" y="2671"/>
                    <a:pt x="513" y="2655"/>
                  </a:cubicBezTo>
                  <a:cubicBezTo>
                    <a:pt x="841" y="2319"/>
                    <a:pt x="975" y="1788"/>
                    <a:pt x="864" y="1268"/>
                  </a:cubicBezTo>
                  <a:cubicBezTo>
                    <a:pt x="772" y="838"/>
                    <a:pt x="529" y="420"/>
                    <a:pt x="140" y="23"/>
                  </a:cubicBezTo>
                  <a:cubicBezTo>
                    <a:pt x="125" y="8"/>
                    <a:pt x="105" y="1"/>
                    <a:pt x="8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0" name="Google Shape;1030;p38"/>
            <p:cNvSpPr/>
            <p:nvPr/>
          </p:nvSpPr>
          <p:spPr>
            <a:xfrm>
              <a:off x="2633825" y="1881250"/>
              <a:ext cx="68025" cy="149425"/>
            </a:xfrm>
            <a:custGeom>
              <a:avLst/>
              <a:gdLst/>
              <a:ahLst/>
              <a:cxnLst/>
              <a:rect l="l" t="t" r="r" b="b"/>
              <a:pathLst>
                <a:path w="2721" h="5977" extrusionOk="0">
                  <a:moveTo>
                    <a:pt x="1240" y="0"/>
                  </a:moveTo>
                  <a:cubicBezTo>
                    <a:pt x="1210" y="0"/>
                    <a:pt x="1182" y="18"/>
                    <a:pt x="1169" y="46"/>
                  </a:cubicBezTo>
                  <a:cubicBezTo>
                    <a:pt x="1152" y="85"/>
                    <a:pt x="1171" y="131"/>
                    <a:pt x="1209" y="147"/>
                  </a:cubicBezTo>
                  <a:cubicBezTo>
                    <a:pt x="1222" y="152"/>
                    <a:pt x="2445" y="679"/>
                    <a:pt x="2489" y="1278"/>
                  </a:cubicBezTo>
                  <a:cubicBezTo>
                    <a:pt x="2564" y="2279"/>
                    <a:pt x="50" y="5820"/>
                    <a:pt x="25" y="5855"/>
                  </a:cubicBezTo>
                  <a:cubicBezTo>
                    <a:pt x="1" y="5890"/>
                    <a:pt x="8" y="5938"/>
                    <a:pt x="43" y="5962"/>
                  </a:cubicBezTo>
                  <a:cubicBezTo>
                    <a:pt x="57" y="5972"/>
                    <a:pt x="71" y="5977"/>
                    <a:pt x="87" y="5977"/>
                  </a:cubicBezTo>
                  <a:cubicBezTo>
                    <a:pt x="112" y="5977"/>
                    <a:pt x="135" y="5965"/>
                    <a:pt x="150" y="5944"/>
                  </a:cubicBezTo>
                  <a:cubicBezTo>
                    <a:pt x="254" y="5797"/>
                    <a:pt x="2720" y="2322"/>
                    <a:pt x="2642" y="1267"/>
                  </a:cubicBezTo>
                  <a:cubicBezTo>
                    <a:pt x="2589" y="576"/>
                    <a:pt x="1324" y="29"/>
                    <a:pt x="1270" y="6"/>
                  </a:cubicBezTo>
                  <a:cubicBezTo>
                    <a:pt x="1260" y="2"/>
                    <a:pt x="1250" y="0"/>
                    <a:pt x="1240"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1" name="Google Shape;1031;p38"/>
            <p:cNvSpPr/>
            <p:nvPr/>
          </p:nvSpPr>
          <p:spPr>
            <a:xfrm>
              <a:off x="2359675" y="2161550"/>
              <a:ext cx="543850" cy="415550"/>
            </a:xfrm>
            <a:custGeom>
              <a:avLst/>
              <a:gdLst/>
              <a:ahLst/>
              <a:cxnLst/>
              <a:rect l="l" t="t" r="r" b="b"/>
              <a:pathLst>
                <a:path w="21754" h="16622" extrusionOk="0">
                  <a:moveTo>
                    <a:pt x="5539" y="1"/>
                  </a:moveTo>
                  <a:cubicBezTo>
                    <a:pt x="4370" y="1"/>
                    <a:pt x="3122" y="472"/>
                    <a:pt x="1884" y="1745"/>
                  </a:cubicBezTo>
                  <a:cubicBezTo>
                    <a:pt x="0" y="3683"/>
                    <a:pt x="535" y="6518"/>
                    <a:pt x="1614" y="8720"/>
                  </a:cubicBezTo>
                  <a:cubicBezTo>
                    <a:pt x="3500" y="12565"/>
                    <a:pt x="7226" y="14585"/>
                    <a:pt x="10808" y="16614"/>
                  </a:cubicBezTo>
                  <a:cubicBezTo>
                    <a:pt x="10808" y="16614"/>
                    <a:pt x="10813" y="16616"/>
                    <a:pt x="10813" y="16616"/>
                  </a:cubicBezTo>
                  <a:cubicBezTo>
                    <a:pt x="10823" y="16620"/>
                    <a:pt x="10834" y="16622"/>
                    <a:pt x="10847" y="16622"/>
                  </a:cubicBezTo>
                  <a:cubicBezTo>
                    <a:pt x="11145" y="16622"/>
                    <a:pt x="12459" y="15678"/>
                    <a:pt x="12706" y="15534"/>
                  </a:cubicBezTo>
                  <a:cubicBezTo>
                    <a:pt x="13386" y="15136"/>
                    <a:pt x="14061" y="14727"/>
                    <a:pt x="14719" y="14292"/>
                  </a:cubicBezTo>
                  <a:cubicBezTo>
                    <a:pt x="16573" y="13064"/>
                    <a:pt x="18332" y="11519"/>
                    <a:pt x="19537" y="9603"/>
                  </a:cubicBezTo>
                  <a:cubicBezTo>
                    <a:pt x="20797" y="7600"/>
                    <a:pt x="21753" y="4893"/>
                    <a:pt x="20499" y="2668"/>
                  </a:cubicBezTo>
                  <a:cubicBezTo>
                    <a:pt x="20309" y="2332"/>
                    <a:pt x="20073" y="2021"/>
                    <a:pt x="19804" y="1745"/>
                  </a:cubicBezTo>
                  <a:cubicBezTo>
                    <a:pt x="18566" y="472"/>
                    <a:pt x="17318" y="1"/>
                    <a:pt x="16150" y="1"/>
                  </a:cubicBezTo>
                  <a:cubicBezTo>
                    <a:pt x="13849" y="1"/>
                    <a:pt x="11854" y="1825"/>
                    <a:pt x="10844" y="2948"/>
                  </a:cubicBezTo>
                  <a:cubicBezTo>
                    <a:pt x="9834" y="1825"/>
                    <a:pt x="7839" y="1"/>
                    <a:pt x="553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2" name="Google Shape;1032;p38"/>
            <p:cNvSpPr/>
            <p:nvPr/>
          </p:nvSpPr>
          <p:spPr>
            <a:xfrm>
              <a:off x="2462150" y="2108800"/>
              <a:ext cx="357900" cy="383625"/>
            </a:xfrm>
            <a:custGeom>
              <a:avLst/>
              <a:gdLst/>
              <a:ahLst/>
              <a:cxnLst/>
              <a:rect l="l" t="t" r="r" b="b"/>
              <a:pathLst>
                <a:path w="14316" h="15345" extrusionOk="0">
                  <a:moveTo>
                    <a:pt x="6272" y="5609"/>
                  </a:moveTo>
                  <a:cubicBezTo>
                    <a:pt x="6799" y="5609"/>
                    <a:pt x="7327" y="5663"/>
                    <a:pt x="7844" y="5772"/>
                  </a:cubicBezTo>
                  <a:cubicBezTo>
                    <a:pt x="8136" y="5836"/>
                    <a:pt x="8467" y="5926"/>
                    <a:pt x="8805" y="6060"/>
                  </a:cubicBezTo>
                  <a:cubicBezTo>
                    <a:pt x="8767" y="6059"/>
                    <a:pt x="8729" y="6058"/>
                    <a:pt x="8691" y="6058"/>
                  </a:cubicBezTo>
                  <a:cubicBezTo>
                    <a:pt x="8267" y="6058"/>
                    <a:pt x="7822" y="6117"/>
                    <a:pt x="7364" y="6239"/>
                  </a:cubicBezTo>
                  <a:cubicBezTo>
                    <a:pt x="6842" y="6341"/>
                    <a:pt x="6335" y="6528"/>
                    <a:pt x="5872" y="6801"/>
                  </a:cubicBezTo>
                  <a:cubicBezTo>
                    <a:pt x="5768" y="6837"/>
                    <a:pt x="5663" y="6863"/>
                    <a:pt x="5562" y="6863"/>
                  </a:cubicBezTo>
                  <a:cubicBezTo>
                    <a:pt x="5501" y="6863"/>
                    <a:pt x="5442" y="6853"/>
                    <a:pt x="5384" y="6832"/>
                  </a:cubicBezTo>
                  <a:cubicBezTo>
                    <a:pt x="5211" y="6771"/>
                    <a:pt x="5132" y="6626"/>
                    <a:pt x="5093" y="6514"/>
                  </a:cubicBezTo>
                  <a:cubicBezTo>
                    <a:pt x="5020" y="6294"/>
                    <a:pt x="5055" y="6027"/>
                    <a:pt x="5180" y="5834"/>
                  </a:cubicBezTo>
                  <a:cubicBezTo>
                    <a:pt x="5217" y="5774"/>
                    <a:pt x="5262" y="5719"/>
                    <a:pt x="5310" y="5669"/>
                  </a:cubicBezTo>
                  <a:cubicBezTo>
                    <a:pt x="5629" y="5629"/>
                    <a:pt x="5950" y="5609"/>
                    <a:pt x="6272" y="5609"/>
                  </a:cubicBezTo>
                  <a:close/>
                  <a:moveTo>
                    <a:pt x="9699" y="6339"/>
                  </a:moveTo>
                  <a:lnTo>
                    <a:pt x="9699" y="6339"/>
                  </a:lnTo>
                  <a:cubicBezTo>
                    <a:pt x="10239" y="6481"/>
                    <a:pt x="10722" y="6740"/>
                    <a:pt x="11099" y="7091"/>
                  </a:cubicBezTo>
                  <a:cubicBezTo>
                    <a:pt x="11087" y="7082"/>
                    <a:pt x="11075" y="7072"/>
                    <a:pt x="11064" y="7065"/>
                  </a:cubicBezTo>
                  <a:cubicBezTo>
                    <a:pt x="10671" y="6749"/>
                    <a:pt x="10219" y="6516"/>
                    <a:pt x="9736" y="6363"/>
                  </a:cubicBezTo>
                  <a:cubicBezTo>
                    <a:pt x="9725" y="6356"/>
                    <a:pt x="9712" y="6347"/>
                    <a:pt x="9699" y="6339"/>
                  </a:cubicBezTo>
                  <a:close/>
                  <a:moveTo>
                    <a:pt x="6450" y="7111"/>
                  </a:moveTo>
                  <a:cubicBezTo>
                    <a:pt x="6868" y="7111"/>
                    <a:pt x="7243" y="7172"/>
                    <a:pt x="7578" y="7289"/>
                  </a:cubicBezTo>
                  <a:cubicBezTo>
                    <a:pt x="7498" y="7304"/>
                    <a:pt x="7420" y="7327"/>
                    <a:pt x="7341" y="7349"/>
                  </a:cubicBezTo>
                  <a:cubicBezTo>
                    <a:pt x="6822" y="7504"/>
                    <a:pt x="6386" y="7757"/>
                    <a:pt x="6074" y="8079"/>
                  </a:cubicBezTo>
                  <a:cubicBezTo>
                    <a:pt x="5877" y="7801"/>
                    <a:pt x="5645" y="7546"/>
                    <a:pt x="5374" y="7337"/>
                  </a:cubicBezTo>
                  <a:cubicBezTo>
                    <a:pt x="5429" y="7292"/>
                    <a:pt x="5484" y="7249"/>
                    <a:pt x="5541" y="7207"/>
                  </a:cubicBezTo>
                  <a:cubicBezTo>
                    <a:pt x="5834" y="7146"/>
                    <a:pt x="6131" y="7113"/>
                    <a:pt x="6429" y="7111"/>
                  </a:cubicBezTo>
                  <a:cubicBezTo>
                    <a:pt x="6436" y="7111"/>
                    <a:pt x="6443" y="7111"/>
                    <a:pt x="6450" y="7111"/>
                  </a:cubicBezTo>
                  <a:close/>
                  <a:moveTo>
                    <a:pt x="10180" y="6697"/>
                  </a:moveTo>
                  <a:lnTo>
                    <a:pt x="10180" y="6697"/>
                  </a:lnTo>
                  <a:cubicBezTo>
                    <a:pt x="10461" y="6828"/>
                    <a:pt x="10726" y="6988"/>
                    <a:pt x="10968" y="7182"/>
                  </a:cubicBezTo>
                  <a:cubicBezTo>
                    <a:pt x="11073" y="7265"/>
                    <a:pt x="11170" y="7353"/>
                    <a:pt x="11262" y="7445"/>
                  </a:cubicBezTo>
                  <a:cubicBezTo>
                    <a:pt x="11201" y="7601"/>
                    <a:pt x="11148" y="7777"/>
                    <a:pt x="11107" y="7968"/>
                  </a:cubicBezTo>
                  <a:cubicBezTo>
                    <a:pt x="11099" y="8007"/>
                    <a:pt x="11091" y="8046"/>
                    <a:pt x="11082" y="8084"/>
                  </a:cubicBezTo>
                  <a:cubicBezTo>
                    <a:pt x="11005" y="7738"/>
                    <a:pt x="10822" y="7390"/>
                    <a:pt x="10542" y="7063"/>
                  </a:cubicBezTo>
                  <a:cubicBezTo>
                    <a:pt x="10433" y="6934"/>
                    <a:pt x="10313" y="6813"/>
                    <a:pt x="10180" y="6697"/>
                  </a:cubicBezTo>
                  <a:close/>
                  <a:moveTo>
                    <a:pt x="6058" y="8329"/>
                  </a:moveTo>
                  <a:cubicBezTo>
                    <a:pt x="6186" y="8528"/>
                    <a:pt x="6298" y="8736"/>
                    <a:pt x="6396" y="8946"/>
                  </a:cubicBezTo>
                  <a:cubicBezTo>
                    <a:pt x="6315" y="8934"/>
                    <a:pt x="6232" y="8928"/>
                    <a:pt x="6149" y="8928"/>
                  </a:cubicBezTo>
                  <a:cubicBezTo>
                    <a:pt x="6010" y="8928"/>
                    <a:pt x="5870" y="8945"/>
                    <a:pt x="5734" y="8979"/>
                  </a:cubicBezTo>
                  <a:cubicBezTo>
                    <a:pt x="5771" y="8834"/>
                    <a:pt x="5824" y="8698"/>
                    <a:pt x="5896" y="8571"/>
                  </a:cubicBezTo>
                  <a:cubicBezTo>
                    <a:pt x="5942" y="8486"/>
                    <a:pt x="5997" y="8406"/>
                    <a:pt x="6058" y="8329"/>
                  </a:cubicBezTo>
                  <a:close/>
                  <a:moveTo>
                    <a:pt x="8315" y="6299"/>
                  </a:moveTo>
                  <a:cubicBezTo>
                    <a:pt x="8778" y="6299"/>
                    <a:pt x="9237" y="6367"/>
                    <a:pt x="9670" y="6502"/>
                  </a:cubicBezTo>
                  <a:cubicBezTo>
                    <a:pt x="9944" y="6681"/>
                    <a:pt x="10203" y="6899"/>
                    <a:pt x="10427" y="7162"/>
                  </a:cubicBezTo>
                  <a:cubicBezTo>
                    <a:pt x="10651" y="7427"/>
                    <a:pt x="10928" y="7842"/>
                    <a:pt x="10965" y="8335"/>
                  </a:cubicBezTo>
                  <a:cubicBezTo>
                    <a:pt x="10999" y="8785"/>
                    <a:pt x="10825" y="9282"/>
                    <a:pt x="10480" y="9708"/>
                  </a:cubicBezTo>
                  <a:cubicBezTo>
                    <a:pt x="10513" y="8836"/>
                    <a:pt x="10152" y="7891"/>
                    <a:pt x="9341" y="7460"/>
                  </a:cubicBezTo>
                  <a:cubicBezTo>
                    <a:pt x="9027" y="7292"/>
                    <a:pt x="8660" y="7208"/>
                    <a:pt x="8264" y="7208"/>
                  </a:cubicBezTo>
                  <a:cubicBezTo>
                    <a:pt x="8131" y="7208"/>
                    <a:pt x="7997" y="7219"/>
                    <a:pt x="7861" y="7237"/>
                  </a:cubicBezTo>
                  <a:cubicBezTo>
                    <a:pt x="7463" y="7057"/>
                    <a:pt x="6992" y="6958"/>
                    <a:pt x="6477" y="6958"/>
                  </a:cubicBezTo>
                  <a:cubicBezTo>
                    <a:pt x="6461" y="6958"/>
                    <a:pt x="6445" y="6958"/>
                    <a:pt x="6429" y="6958"/>
                  </a:cubicBezTo>
                  <a:cubicBezTo>
                    <a:pt x="6232" y="6960"/>
                    <a:pt x="6034" y="6975"/>
                    <a:pt x="5836" y="7001"/>
                  </a:cubicBezTo>
                  <a:cubicBezTo>
                    <a:pt x="5869" y="6980"/>
                    <a:pt x="5903" y="6960"/>
                    <a:pt x="5936" y="6940"/>
                  </a:cubicBezTo>
                  <a:cubicBezTo>
                    <a:pt x="6042" y="6901"/>
                    <a:pt x="6146" y="6854"/>
                    <a:pt x="6245" y="6808"/>
                  </a:cubicBezTo>
                  <a:cubicBezTo>
                    <a:pt x="6643" y="6626"/>
                    <a:pt x="7029" y="6483"/>
                    <a:pt x="7407" y="6386"/>
                  </a:cubicBezTo>
                  <a:cubicBezTo>
                    <a:pt x="7707" y="6328"/>
                    <a:pt x="8012" y="6299"/>
                    <a:pt x="8315" y="6299"/>
                  </a:cubicBezTo>
                  <a:close/>
                  <a:moveTo>
                    <a:pt x="10810" y="9506"/>
                  </a:moveTo>
                  <a:lnTo>
                    <a:pt x="10810" y="9506"/>
                  </a:lnTo>
                  <a:cubicBezTo>
                    <a:pt x="10777" y="9634"/>
                    <a:pt x="10741" y="9761"/>
                    <a:pt x="10698" y="9882"/>
                  </a:cubicBezTo>
                  <a:cubicBezTo>
                    <a:pt x="10649" y="9875"/>
                    <a:pt x="10601" y="9869"/>
                    <a:pt x="10549" y="9862"/>
                  </a:cubicBezTo>
                  <a:cubicBezTo>
                    <a:pt x="10553" y="9858"/>
                    <a:pt x="10557" y="9856"/>
                    <a:pt x="10559" y="9852"/>
                  </a:cubicBezTo>
                  <a:cubicBezTo>
                    <a:pt x="10656" y="9740"/>
                    <a:pt x="10737" y="9624"/>
                    <a:pt x="10810" y="9506"/>
                  </a:cubicBezTo>
                  <a:close/>
                  <a:moveTo>
                    <a:pt x="8265" y="7361"/>
                  </a:moveTo>
                  <a:cubicBezTo>
                    <a:pt x="8636" y="7361"/>
                    <a:pt x="8978" y="7440"/>
                    <a:pt x="9270" y="7594"/>
                  </a:cubicBezTo>
                  <a:cubicBezTo>
                    <a:pt x="10070" y="8020"/>
                    <a:pt x="10399" y="8989"/>
                    <a:pt x="10320" y="9847"/>
                  </a:cubicBezTo>
                  <a:cubicBezTo>
                    <a:pt x="10288" y="9846"/>
                    <a:pt x="10256" y="9845"/>
                    <a:pt x="10225" y="9845"/>
                  </a:cubicBezTo>
                  <a:cubicBezTo>
                    <a:pt x="9912" y="9845"/>
                    <a:pt x="9590" y="9892"/>
                    <a:pt x="9272" y="9991"/>
                  </a:cubicBezTo>
                  <a:cubicBezTo>
                    <a:pt x="9272" y="9963"/>
                    <a:pt x="9275" y="9934"/>
                    <a:pt x="9277" y="9904"/>
                  </a:cubicBezTo>
                  <a:cubicBezTo>
                    <a:pt x="9295" y="9375"/>
                    <a:pt x="9227" y="8386"/>
                    <a:pt x="8550" y="7706"/>
                  </a:cubicBezTo>
                  <a:cubicBezTo>
                    <a:pt x="8421" y="7575"/>
                    <a:pt x="8274" y="7463"/>
                    <a:pt x="8111" y="7366"/>
                  </a:cubicBezTo>
                  <a:cubicBezTo>
                    <a:pt x="8163" y="7363"/>
                    <a:pt x="8214" y="7361"/>
                    <a:pt x="8265" y="7361"/>
                  </a:cubicBezTo>
                  <a:close/>
                  <a:moveTo>
                    <a:pt x="5084" y="5702"/>
                  </a:moveTo>
                  <a:lnTo>
                    <a:pt x="5084" y="5702"/>
                  </a:lnTo>
                  <a:cubicBezTo>
                    <a:pt x="5073" y="5717"/>
                    <a:pt x="5062" y="5734"/>
                    <a:pt x="5052" y="5750"/>
                  </a:cubicBezTo>
                  <a:cubicBezTo>
                    <a:pt x="4901" y="5980"/>
                    <a:pt x="4860" y="6301"/>
                    <a:pt x="4948" y="6563"/>
                  </a:cubicBezTo>
                  <a:cubicBezTo>
                    <a:pt x="5015" y="6764"/>
                    <a:pt x="5152" y="6911"/>
                    <a:pt x="5331" y="6977"/>
                  </a:cubicBezTo>
                  <a:cubicBezTo>
                    <a:pt x="5402" y="7001"/>
                    <a:pt x="5470" y="7013"/>
                    <a:pt x="5541" y="7015"/>
                  </a:cubicBezTo>
                  <a:cubicBezTo>
                    <a:pt x="5518" y="7032"/>
                    <a:pt x="5496" y="7048"/>
                    <a:pt x="5476" y="7063"/>
                  </a:cubicBezTo>
                  <a:cubicBezTo>
                    <a:pt x="5351" y="7090"/>
                    <a:pt x="5229" y="7121"/>
                    <a:pt x="5108" y="7155"/>
                  </a:cubicBezTo>
                  <a:cubicBezTo>
                    <a:pt x="4967" y="7072"/>
                    <a:pt x="4816" y="7001"/>
                    <a:pt x="4655" y="6942"/>
                  </a:cubicBezTo>
                  <a:cubicBezTo>
                    <a:pt x="4377" y="6843"/>
                    <a:pt x="4096" y="6798"/>
                    <a:pt x="3817" y="6798"/>
                  </a:cubicBezTo>
                  <a:cubicBezTo>
                    <a:pt x="2889" y="6798"/>
                    <a:pt x="1989" y="7298"/>
                    <a:pt x="1333" y="7987"/>
                  </a:cubicBezTo>
                  <a:cubicBezTo>
                    <a:pt x="1145" y="8185"/>
                    <a:pt x="978" y="8398"/>
                    <a:pt x="836" y="8620"/>
                  </a:cubicBezTo>
                  <a:cubicBezTo>
                    <a:pt x="495" y="9149"/>
                    <a:pt x="271" y="9711"/>
                    <a:pt x="174" y="10271"/>
                  </a:cubicBezTo>
                  <a:cubicBezTo>
                    <a:pt x="168" y="10146"/>
                    <a:pt x="170" y="10021"/>
                    <a:pt x="181" y="9895"/>
                  </a:cubicBezTo>
                  <a:cubicBezTo>
                    <a:pt x="245" y="9063"/>
                    <a:pt x="624" y="8335"/>
                    <a:pt x="1147" y="7739"/>
                  </a:cubicBezTo>
                  <a:cubicBezTo>
                    <a:pt x="1679" y="7127"/>
                    <a:pt x="2359" y="6655"/>
                    <a:pt x="3007" y="6345"/>
                  </a:cubicBezTo>
                  <a:cubicBezTo>
                    <a:pt x="3665" y="6031"/>
                    <a:pt x="4368" y="5816"/>
                    <a:pt x="5084" y="5702"/>
                  </a:cubicBezTo>
                  <a:close/>
                  <a:moveTo>
                    <a:pt x="11380" y="7567"/>
                  </a:moveTo>
                  <a:cubicBezTo>
                    <a:pt x="11537" y="7742"/>
                    <a:pt x="11677" y="7930"/>
                    <a:pt x="11800" y="8130"/>
                  </a:cubicBezTo>
                  <a:cubicBezTo>
                    <a:pt x="12040" y="8738"/>
                    <a:pt x="12089" y="9439"/>
                    <a:pt x="11916" y="10109"/>
                  </a:cubicBezTo>
                  <a:cubicBezTo>
                    <a:pt x="11892" y="10207"/>
                    <a:pt x="11863" y="10302"/>
                    <a:pt x="11828" y="10398"/>
                  </a:cubicBezTo>
                  <a:cubicBezTo>
                    <a:pt x="11673" y="10266"/>
                    <a:pt x="11499" y="10154"/>
                    <a:pt x="11306" y="10068"/>
                  </a:cubicBezTo>
                  <a:cubicBezTo>
                    <a:pt x="11163" y="10001"/>
                    <a:pt x="11007" y="9950"/>
                    <a:pt x="10849" y="9913"/>
                  </a:cubicBezTo>
                  <a:cubicBezTo>
                    <a:pt x="10987" y="9508"/>
                    <a:pt x="11060" y="9080"/>
                    <a:pt x="11134" y="8659"/>
                  </a:cubicBezTo>
                  <a:cubicBezTo>
                    <a:pt x="11170" y="8441"/>
                    <a:pt x="11209" y="8217"/>
                    <a:pt x="11256" y="8001"/>
                  </a:cubicBezTo>
                  <a:cubicBezTo>
                    <a:pt x="11286" y="7862"/>
                    <a:pt x="11325" y="7713"/>
                    <a:pt x="11380" y="7567"/>
                  </a:cubicBezTo>
                  <a:close/>
                  <a:moveTo>
                    <a:pt x="10211" y="9997"/>
                  </a:moveTo>
                  <a:lnTo>
                    <a:pt x="10211" y="9997"/>
                  </a:lnTo>
                  <a:cubicBezTo>
                    <a:pt x="9925" y="10264"/>
                    <a:pt x="9576" y="10484"/>
                    <a:pt x="9176" y="10655"/>
                  </a:cubicBezTo>
                  <a:cubicBezTo>
                    <a:pt x="9213" y="10494"/>
                    <a:pt x="9242" y="10327"/>
                    <a:pt x="9258" y="10156"/>
                  </a:cubicBezTo>
                  <a:cubicBezTo>
                    <a:pt x="9578" y="10051"/>
                    <a:pt x="9899" y="9999"/>
                    <a:pt x="10211" y="9997"/>
                  </a:cubicBezTo>
                  <a:close/>
                  <a:moveTo>
                    <a:pt x="10454" y="10007"/>
                  </a:moveTo>
                  <a:cubicBezTo>
                    <a:pt x="10516" y="10011"/>
                    <a:pt x="10579" y="10020"/>
                    <a:pt x="10643" y="10029"/>
                  </a:cubicBezTo>
                  <a:cubicBezTo>
                    <a:pt x="10573" y="10200"/>
                    <a:pt x="10492" y="10365"/>
                    <a:pt x="10392" y="10521"/>
                  </a:cubicBezTo>
                  <a:cubicBezTo>
                    <a:pt x="10349" y="10585"/>
                    <a:pt x="10303" y="10648"/>
                    <a:pt x="10254" y="10710"/>
                  </a:cubicBezTo>
                  <a:cubicBezTo>
                    <a:pt x="10300" y="10596"/>
                    <a:pt x="10344" y="10479"/>
                    <a:pt x="10376" y="10361"/>
                  </a:cubicBezTo>
                  <a:cubicBezTo>
                    <a:pt x="10410" y="10247"/>
                    <a:pt x="10435" y="10130"/>
                    <a:pt x="10454" y="10007"/>
                  </a:cubicBezTo>
                  <a:close/>
                  <a:moveTo>
                    <a:pt x="5255" y="7441"/>
                  </a:moveTo>
                  <a:cubicBezTo>
                    <a:pt x="5534" y="7649"/>
                    <a:pt x="5771" y="7910"/>
                    <a:pt x="5969" y="8196"/>
                  </a:cubicBezTo>
                  <a:cubicBezTo>
                    <a:pt x="5889" y="8290"/>
                    <a:pt x="5820" y="8392"/>
                    <a:pt x="5762" y="8496"/>
                  </a:cubicBezTo>
                  <a:cubicBezTo>
                    <a:pt x="5670" y="8663"/>
                    <a:pt x="5604" y="8842"/>
                    <a:pt x="5564" y="9028"/>
                  </a:cubicBezTo>
                  <a:cubicBezTo>
                    <a:pt x="5160" y="9166"/>
                    <a:pt x="4802" y="9443"/>
                    <a:pt x="4588" y="9816"/>
                  </a:cubicBezTo>
                  <a:cubicBezTo>
                    <a:pt x="4401" y="10139"/>
                    <a:pt x="4331" y="10523"/>
                    <a:pt x="4372" y="10894"/>
                  </a:cubicBezTo>
                  <a:cubicBezTo>
                    <a:pt x="4201" y="10518"/>
                    <a:pt x="4111" y="10123"/>
                    <a:pt x="4113" y="9741"/>
                  </a:cubicBezTo>
                  <a:cubicBezTo>
                    <a:pt x="4117" y="8922"/>
                    <a:pt x="4537" y="8088"/>
                    <a:pt x="5255" y="7441"/>
                  </a:cubicBezTo>
                  <a:close/>
                  <a:moveTo>
                    <a:pt x="9099" y="10211"/>
                  </a:moveTo>
                  <a:lnTo>
                    <a:pt x="9099" y="10211"/>
                  </a:lnTo>
                  <a:cubicBezTo>
                    <a:pt x="9077" y="10390"/>
                    <a:pt x="9044" y="10561"/>
                    <a:pt x="9001" y="10723"/>
                  </a:cubicBezTo>
                  <a:cubicBezTo>
                    <a:pt x="8608" y="10872"/>
                    <a:pt x="8170" y="10975"/>
                    <a:pt x="7698" y="11024"/>
                  </a:cubicBezTo>
                  <a:cubicBezTo>
                    <a:pt x="8118" y="10723"/>
                    <a:pt x="8555" y="10431"/>
                    <a:pt x="9027" y="10240"/>
                  </a:cubicBezTo>
                  <a:cubicBezTo>
                    <a:pt x="9053" y="10229"/>
                    <a:pt x="9075" y="10221"/>
                    <a:pt x="9099" y="10211"/>
                  </a:cubicBezTo>
                  <a:close/>
                  <a:moveTo>
                    <a:pt x="12138" y="8820"/>
                  </a:moveTo>
                  <a:lnTo>
                    <a:pt x="12138" y="8820"/>
                  </a:lnTo>
                  <a:cubicBezTo>
                    <a:pt x="12147" y="8848"/>
                    <a:pt x="12158" y="8877"/>
                    <a:pt x="12169" y="8907"/>
                  </a:cubicBezTo>
                  <a:cubicBezTo>
                    <a:pt x="12358" y="9445"/>
                    <a:pt x="12437" y="10020"/>
                    <a:pt x="12397" y="10578"/>
                  </a:cubicBezTo>
                  <a:cubicBezTo>
                    <a:pt x="12386" y="10730"/>
                    <a:pt x="12366" y="10881"/>
                    <a:pt x="12338" y="11030"/>
                  </a:cubicBezTo>
                  <a:cubicBezTo>
                    <a:pt x="12237" y="10840"/>
                    <a:pt x="12107" y="10665"/>
                    <a:pt x="11950" y="10510"/>
                  </a:cubicBezTo>
                  <a:cubicBezTo>
                    <a:pt x="11995" y="10390"/>
                    <a:pt x="12034" y="10270"/>
                    <a:pt x="12064" y="10146"/>
                  </a:cubicBezTo>
                  <a:cubicBezTo>
                    <a:pt x="12072" y="10111"/>
                    <a:pt x="12081" y="10075"/>
                    <a:pt x="12089" y="10040"/>
                  </a:cubicBezTo>
                  <a:cubicBezTo>
                    <a:pt x="12171" y="9677"/>
                    <a:pt x="12191" y="9309"/>
                    <a:pt x="12154" y="8951"/>
                  </a:cubicBezTo>
                  <a:cubicBezTo>
                    <a:pt x="12150" y="8907"/>
                    <a:pt x="12144" y="8863"/>
                    <a:pt x="12138" y="8820"/>
                  </a:cubicBezTo>
                  <a:close/>
                  <a:moveTo>
                    <a:pt x="5534" y="9201"/>
                  </a:moveTo>
                  <a:lnTo>
                    <a:pt x="5534" y="9201"/>
                  </a:lnTo>
                  <a:cubicBezTo>
                    <a:pt x="5468" y="9740"/>
                    <a:pt x="5612" y="10319"/>
                    <a:pt x="5957" y="10783"/>
                  </a:cubicBezTo>
                  <a:cubicBezTo>
                    <a:pt x="6026" y="10877"/>
                    <a:pt x="6103" y="10966"/>
                    <a:pt x="6186" y="11050"/>
                  </a:cubicBezTo>
                  <a:cubicBezTo>
                    <a:pt x="5911" y="11035"/>
                    <a:pt x="5637" y="11017"/>
                    <a:pt x="5365" y="11001"/>
                  </a:cubicBezTo>
                  <a:cubicBezTo>
                    <a:pt x="5093" y="10982"/>
                    <a:pt x="4812" y="10962"/>
                    <a:pt x="4533" y="10950"/>
                  </a:cubicBezTo>
                  <a:cubicBezTo>
                    <a:pt x="4478" y="10589"/>
                    <a:pt x="4537" y="10211"/>
                    <a:pt x="4720" y="9891"/>
                  </a:cubicBezTo>
                  <a:cubicBezTo>
                    <a:pt x="4903" y="9575"/>
                    <a:pt x="5197" y="9335"/>
                    <a:pt x="5534" y="9201"/>
                  </a:cubicBezTo>
                  <a:close/>
                  <a:moveTo>
                    <a:pt x="7839" y="7394"/>
                  </a:moveTo>
                  <a:cubicBezTo>
                    <a:pt x="8070" y="7504"/>
                    <a:pt x="8274" y="7645"/>
                    <a:pt x="8441" y="7814"/>
                  </a:cubicBezTo>
                  <a:cubicBezTo>
                    <a:pt x="9079" y="8453"/>
                    <a:pt x="9141" y="9394"/>
                    <a:pt x="9123" y="9899"/>
                  </a:cubicBezTo>
                  <a:cubicBezTo>
                    <a:pt x="9121" y="9946"/>
                    <a:pt x="9117" y="9994"/>
                    <a:pt x="9115" y="10044"/>
                  </a:cubicBezTo>
                  <a:cubicBezTo>
                    <a:pt x="9066" y="10060"/>
                    <a:pt x="9018" y="10078"/>
                    <a:pt x="8970" y="10099"/>
                  </a:cubicBezTo>
                  <a:cubicBezTo>
                    <a:pt x="8403" y="10329"/>
                    <a:pt x="7894" y="10693"/>
                    <a:pt x="7402" y="11048"/>
                  </a:cubicBezTo>
                  <a:cubicBezTo>
                    <a:pt x="7358" y="11052"/>
                    <a:pt x="7310" y="11054"/>
                    <a:pt x="7266" y="11056"/>
                  </a:cubicBezTo>
                  <a:cubicBezTo>
                    <a:pt x="7178" y="10802"/>
                    <a:pt x="7105" y="10545"/>
                    <a:pt x="7031" y="10292"/>
                  </a:cubicBezTo>
                  <a:cubicBezTo>
                    <a:pt x="6972" y="10088"/>
                    <a:pt x="6913" y="9887"/>
                    <a:pt x="6849" y="9685"/>
                  </a:cubicBezTo>
                  <a:cubicBezTo>
                    <a:pt x="6698" y="9217"/>
                    <a:pt x="6476" y="8685"/>
                    <a:pt x="6162" y="8209"/>
                  </a:cubicBezTo>
                  <a:cubicBezTo>
                    <a:pt x="6458" y="7893"/>
                    <a:pt x="6877" y="7647"/>
                    <a:pt x="7384" y="7496"/>
                  </a:cubicBezTo>
                  <a:cubicBezTo>
                    <a:pt x="7536" y="7451"/>
                    <a:pt x="7690" y="7416"/>
                    <a:pt x="7839" y="7394"/>
                  </a:cubicBezTo>
                  <a:close/>
                  <a:moveTo>
                    <a:pt x="6143" y="9081"/>
                  </a:moveTo>
                  <a:cubicBezTo>
                    <a:pt x="6245" y="9081"/>
                    <a:pt x="6348" y="9091"/>
                    <a:pt x="6449" y="9111"/>
                  </a:cubicBezTo>
                  <a:cubicBezTo>
                    <a:pt x="6452" y="9112"/>
                    <a:pt x="6456" y="9113"/>
                    <a:pt x="6460" y="9113"/>
                  </a:cubicBezTo>
                  <a:cubicBezTo>
                    <a:pt x="6463" y="9113"/>
                    <a:pt x="6467" y="9112"/>
                    <a:pt x="6471" y="9111"/>
                  </a:cubicBezTo>
                  <a:cubicBezTo>
                    <a:pt x="6561" y="9325"/>
                    <a:pt x="6638" y="9535"/>
                    <a:pt x="6704" y="9732"/>
                  </a:cubicBezTo>
                  <a:cubicBezTo>
                    <a:pt x="6767" y="9932"/>
                    <a:pt x="6825" y="10133"/>
                    <a:pt x="6885" y="10335"/>
                  </a:cubicBezTo>
                  <a:cubicBezTo>
                    <a:pt x="6954" y="10576"/>
                    <a:pt x="7025" y="10820"/>
                    <a:pt x="7108" y="11062"/>
                  </a:cubicBezTo>
                  <a:cubicBezTo>
                    <a:pt x="7017" y="11064"/>
                    <a:pt x="6927" y="11065"/>
                    <a:pt x="6837" y="11065"/>
                  </a:cubicBezTo>
                  <a:cubicBezTo>
                    <a:pt x="6699" y="11065"/>
                    <a:pt x="6560" y="11062"/>
                    <a:pt x="6421" y="11057"/>
                  </a:cubicBezTo>
                  <a:cubicBezTo>
                    <a:pt x="6292" y="10947"/>
                    <a:pt x="6178" y="10826"/>
                    <a:pt x="6078" y="10691"/>
                  </a:cubicBezTo>
                  <a:cubicBezTo>
                    <a:pt x="5749" y="10245"/>
                    <a:pt x="5616" y="9667"/>
                    <a:pt x="5700" y="9143"/>
                  </a:cubicBezTo>
                  <a:cubicBezTo>
                    <a:pt x="5844" y="9102"/>
                    <a:pt x="5993" y="9081"/>
                    <a:pt x="6143" y="9081"/>
                  </a:cubicBezTo>
                  <a:close/>
                  <a:moveTo>
                    <a:pt x="5086" y="7322"/>
                  </a:moveTo>
                  <a:cubicBezTo>
                    <a:pt x="5101" y="7331"/>
                    <a:pt x="5115" y="7341"/>
                    <a:pt x="5130" y="7349"/>
                  </a:cubicBezTo>
                  <a:cubicBezTo>
                    <a:pt x="4394" y="8023"/>
                    <a:pt x="3964" y="8887"/>
                    <a:pt x="3960" y="9740"/>
                  </a:cubicBezTo>
                  <a:cubicBezTo>
                    <a:pt x="3958" y="10139"/>
                    <a:pt x="4050" y="10549"/>
                    <a:pt x="4225" y="10940"/>
                  </a:cubicBezTo>
                  <a:cubicBezTo>
                    <a:pt x="4152" y="10938"/>
                    <a:pt x="4078" y="10937"/>
                    <a:pt x="4004" y="10937"/>
                  </a:cubicBezTo>
                  <a:cubicBezTo>
                    <a:pt x="3605" y="10937"/>
                    <a:pt x="3197" y="10972"/>
                    <a:pt x="2816" y="11109"/>
                  </a:cubicBezTo>
                  <a:cubicBezTo>
                    <a:pt x="2796" y="11118"/>
                    <a:pt x="2773" y="11125"/>
                    <a:pt x="2752" y="11133"/>
                  </a:cubicBezTo>
                  <a:cubicBezTo>
                    <a:pt x="2726" y="11144"/>
                    <a:pt x="2697" y="11156"/>
                    <a:pt x="2671" y="11168"/>
                  </a:cubicBezTo>
                  <a:cubicBezTo>
                    <a:pt x="2478" y="10844"/>
                    <a:pt x="2372" y="10477"/>
                    <a:pt x="2381" y="10113"/>
                  </a:cubicBezTo>
                  <a:cubicBezTo>
                    <a:pt x="2384" y="10011"/>
                    <a:pt x="2396" y="9911"/>
                    <a:pt x="2414" y="9816"/>
                  </a:cubicBezTo>
                  <a:cubicBezTo>
                    <a:pt x="2550" y="9076"/>
                    <a:pt x="3097" y="8514"/>
                    <a:pt x="3433" y="8227"/>
                  </a:cubicBezTo>
                  <a:cubicBezTo>
                    <a:pt x="3911" y="7818"/>
                    <a:pt x="4482" y="7510"/>
                    <a:pt x="5086" y="7322"/>
                  </a:cubicBezTo>
                  <a:close/>
                  <a:moveTo>
                    <a:pt x="7160" y="11213"/>
                  </a:moveTo>
                  <a:cubicBezTo>
                    <a:pt x="7160" y="11215"/>
                    <a:pt x="7162" y="11219"/>
                    <a:pt x="7162" y="11221"/>
                  </a:cubicBezTo>
                  <a:cubicBezTo>
                    <a:pt x="7082" y="11278"/>
                    <a:pt x="7003" y="11335"/>
                    <a:pt x="6924" y="11390"/>
                  </a:cubicBezTo>
                  <a:cubicBezTo>
                    <a:pt x="6820" y="11339"/>
                    <a:pt x="6720" y="11280"/>
                    <a:pt x="6627" y="11217"/>
                  </a:cubicBezTo>
                  <a:lnTo>
                    <a:pt x="6627" y="11217"/>
                  </a:lnTo>
                  <a:cubicBezTo>
                    <a:pt x="6692" y="11218"/>
                    <a:pt x="6757" y="11218"/>
                    <a:pt x="6822" y="11218"/>
                  </a:cubicBezTo>
                  <a:cubicBezTo>
                    <a:pt x="6935" y="11218"/>
                    <a:pt x="7048" y="11217"/>
                    <a:pt x="7160" y="11213"/>
                  </a:cubicBezTo>
                  <a:close/>
                  <a:moveTo>
                    <a:pt x="7220" y="11370"/>
                  </a:moveTo>
                  <a:cubicBezTo>
                    <a:pt x="7240" y="11426"/>
                    <a:pt x="7264" y="11484"/>
                    <a:pt x="7288" y="11540"/>
                  </a:cubicBezTo>
                  <a:cubicBezTo>
                    <a:pt x="7220" y="11518"/>
                    <a:pt x="7150" y="11492"/>
                    <a:pt x="7084" y="11465"/>
                  </a:cubicBezTo>
                  <a:cubicBezTo>
                    <a:pt x="7130" y="11432"/>
                    <a:pt x="7174" y="11400"/>
                    <a:pt x="7220" y="11370"/>
                  </a:cubicBezTo>
                  <a:close/>
                  <a:moveTo>
                    <a:pt x="10274" y="10146"/>
                  </a:moveTo>
                  <a:cubicBezTo>
                    <a:pt x="10261" y="10205"/>
                    <a:pt x="10248" y="10262"/>
                    <a:pt x="10230" y="10319"/>
                  </a:cubicBezTo>
                  <a:cubicBezTo>
                    <a:pt x="10156" y="10571"/>
                    <a:pt x="10050" y="10815"/>
                    <a:pt x="9912" y="11054"/>
                  </a:cubicBezTo>
                  <a:cubicBezTo>
                    <a:pt x="9592" y="11316"/>
                    <a:pt x="9205" y="11509"/>
                    <a:pt x="8787" y="11604"/>
                  </a:cubicBezTo>
                  <a:cubicBezTo>
                    <a:pt x="8930" y="11378"/>
                    <a:pt x="9044" y="11121"/>
                    <a:pt x="9128" y="10840"/>
                  </a:cubicBezTo>
                  <a:cubicBezTo>
                    <a:pt x="9569" y="10665"/>
                    <a:pt x="9956" y="10431"/>
                    <a:pt x="10274" y="10146"/>
                  </a:cubicBezTo>
                  <a:close/>
                  <a:moveTo>
                    <a:pt x="8946" y="10907"/>
                  </a:moveTo>
                  <a:cubicBezTo>
                    <a:pt x="8855" y="11182"/>
                    <a:pt x="8730" y="11430"/>
                    <a:pt x="8575" y="11645"/>
                  </a:cubicBezTo>
                  <a:cubicBezTo>
                    <a:pt x="8438" y="11667"/>
                    <a:pt x="8297" y="11678"/>
                    <a:pt x="8156" y="11678"/>
                  </a:cubicBezTo>
                  <a:cubicBezTo>
                    <a:pt x="8117" y="11678"/>
                    <a:pt x="8078" y="11677"/>
                    <a:pt x="8039" y="11675"/>
                  </a:cubicBezTo>
                  <a:cubicBezTo>
                    <a:pt x="7848" y="11667"/>
                    <a:pt x="7659" y="11641"/>
                    <a:pt x="7477" y="11596"/>
                  </a:cubicBezTo>
                  <a:cubicBezTo>
                    <a:pt x="7431" y="11492"/>
                    <a:pt x="7389" y="11384"/>
                    <a:pt x="7345" y="11278"/>
                  </a:cubicBezTo>
                  <a:cubicBezTo>
                    <a:pt x="7382" y="11252"/>
                    <a:pt x="7418" y="11225"/>
                    <a:pt x="7455" y="11199"/>
                  </a:cubicBezTo>
                  <a:cubicBezTo>
                    <a:pt x="7503" y="11195"/>
                    <a:pt x="7549" y="11190"/>
                    <a:pt x="7596" y="11186"/>
                  </a:cubicBezTo>
                  <a:cubicBezTo>
                    <a:pt x="8083" y="11146"/>
                    <a:pt x="8535" y="11050"/>
                    <a:pt x="8946" y="10907"/>
                  </a:cubicBezTo>
                  <a:close/>
                  <a:moveTo>
                    <a:pt x="12399" y="6651"/>
                  </a:moveTo>
                  <a:cubicBezTo>
                    <a:pt x="12774" y="6651"/>
                    <a:pt x="13142" y="6888"/>
                    <a:pt x="13398" y="7180"/>
                  </a:cubicBezTo>
                  <a:cubicBezTo>
                    <a:pt x="13449" y="7237"/>
                    <a:pt x="13495" y="7296"/>
                    <a:pt x="13535" y="7355"/>
                  </a:cubicBezTo>
                  <a:cubicBezTo>
                    <a:pt x="14156" y="8262"/>
                    <a:pt x="14154" y="9599"/>
                    <a:pt x="13533" y="10681"/>
                  </a:cubicBezTo>
                  <a:cubicBezTo>
                    <a:pt x="13433" y="10857"/>
                    <a:pt x="13321" y="11019"/>
                    <a:pt x="13201" y="11170"/>
                  </a:cubicBezTo>
                  <a:cubicBezTo>
                    <a:pt x="13005" y="11421"/>
                    <a:pt x="12788" y="11641"/>
                    <a:pt x="12559" y="11836"/>
                  </a:cubicBezTo>
                  <a:cubicBezTo>
                    <a:pt x="12551" y="11641"/>
                    <a:pt x="12511" y="11445"/>
                    <a:pt x="12441" y="11260"/>
                  </a:cubicBezTo>
                  <a:cubicBezTo>
                    <a:pt x="12486" y="11083"/>
                    <a:pt x="12516" y="10901"/>
                    <a:pt x="12535" y="10718"/>
                  </a:cubicBezTo>
                  <a:cubicBezTo>
                    <a:pt x="12606" y="10046"/>
                    <a:pt x="12507" y="9346"/>
                    <a:pt x="12254" y="8705"/>
                  </a:cubicBezTo>
                  <a:cubicBezTo>
                    <a:pt x="12166" y="8484"/>
                    <a:pt x="12062" y="8270"/>
                    <a:pt x="11938" y="8066"/>
                  </a:cubicBezTo>
                  <a:cubicBezTo>
                    <a:pt x="11828" y="7789"/>
                    <a:pt x="11681" y="7528"/>
                    <a:pt x="11497" y="7298"/>
                  </a:cubicBezTo>
                  <a:cubicBezTo>
                    <a:pt x="11640" y="7019"/>
                    <a:pt x="11848" y="6781"/>
                    <a:pt x="12144" y="6689"/>
                  </a:cubicBezTo>
                  <a:cubicBezTo>
                    <a:pt x="12229" y="6663"/>
                    <a:pt x="12314" y="6651"/>
                    <a:pt x="12399" y="6651"/>
                  </a:cubicBezTo>
                  <a:close/>
                  <a:moveTo>
                    <a:pt x="4563" y="11105"/>
                  </a:moveTo>
                  <a:lnTo>
                    <a:pt x="4563" y="11105"/>
                  </a:lnTo>
                  <a:cubicBezTo>
                    <a:pt x="4828" y="11118"/>
                    <a:pt x="5095" y="11136"/>
                    <a:pt x="5356" y="11151"/>
                  </a:cubicBezTo>
                  <a:cubicBezTo>
                    <a:pt x="5687" y="11175"/>
                    <a:pt x="6026" y="11197"/>
                    <a:pt x="6364" y="11208"/>
                  </a:cubicBezTo>
                  <a:cubicBezTo>
                    <a:pt x="6492" y="11315"/>
                    <a:pt x="6632" y="11408"/>
                    <a:pt x="6779" y="11487"/>
                  </a:cubicBezTo>
                  <a:cubicBezTo>
                    <a:pt x="6348" y="11777"/>
                    <a:pt x="5894" y="12034"/>
                    <a:pt x="5394" y="12161"/>
                  </a:cubicBezTo>
                  <a:cubicBezTo>
                    <a:pt x="5364" y="12144"/>
                    <a:pt x="5334" y="12126"/>
                    <a:pt x="5305" y="12107"/>
                  </a:cubicBezTo>
                  <a:cubicBezTo>
                    <a:pt x="5187" y="12009"/>
                    <a:pt x="5075" y="11904"/>
                    <a:pt x="4969" y="11790"/>
                  </a:cubicBezTo>
                  <a:cubicBezTo>
                    <a:pt x="4867" y="11678"/>
                    <a:pt x="4771" y="11559"/>
                    <a:pt x="4686" y="11437"/>
                  </a:cubicBezTo>
                  <a:cubicBezTo>
                    <a:pt x="4632" y="11331"/>
                    <a:pt x="4592" y="11219"/>
                    <a:pt x="4563" y="11105"/>
                  </a:cubicBezTo>
                  <a:close/>
                  <a:moveTo>
                    <a:pt x="12364" y="11526"/>
                  </a:moveTo>
                  <a:cubicBezTo>
                    <a:pt x="12398" y="11669"/>
                    <a:pt x="12413" y="11816"/>
                    <a:pt x="12404" y="11963"/>
                  </a:cubicBezTo>
                  <a:cubicBezTo>
                    <a:pt x="12285" y="12058"/>
                    <a:pt x="12162" y="12146"/>
                    <a:pt x="12038" y="12229"/>
                  </a:cubicBezTo>
                  <a:cubicBezTo>
                    <a:pt x="12174" y="12007"/>
                    <a:pt x="12283" y="11771"/>
                    <a:pt x="12364" y="11526"/>
                  </a:cubicBezTo>
                  <a:close/>
                  <a:moveTo>
                    <a:pt x="4002" y="11089"/>
                  </a:moveTo>
                  <a:cubicBezTo>
                    <a:pt x="4101" y="11089"/>
                    <a:pt x="4200" y="11091"/>
                    <a:pt x="4298" y="11094"/>
                  </a:cubicBezTo>
                  <a:cubicBezTo>
                    <a:pt x="4372" y="11239"/>
                    <a:pt x="4458" y="11382"/>
                    <a:pt x="4553" y="11518"/>
                  </a:cubicBezTo>
                  <a:cubicBezTo>
                    <a:pt x="4618" y="11649"/>
                    <a:pt x="4702" y="11771"/>
                    <a:pt x="4798" y="11880"/>
                  </a:cubicBezTo>
                  <a:cubicBezTo>
                    <a:pt x="4908" y="12003"/>
                    <a:pt x="5033" y="12111"/>
                    <a:pt x="5178" y="12207"/>
                  </a:cubicBezTo>
                  <a:cubicBezTo>
                    <a:pt x="5020" y="12234"/>
                    <a:pt x="4861" y="12248"/>
                    <a:pt x="4703" y="12248"/>
                  </a:cubicBezTo>
                  <a:cubicBezTo>
                    <a:pt x="4213" y="12248"/>
                    <a:pt x="3736" y="12118"/>
                    <a:pt x="3349" y="11869"/>
                  </a:cubicBezTo>
                  <a:cubicBezTo>
                    <a:pt x="3113" y="11718"/>
                    <a:pt x="2912" y="11520"/>
                    <a:pt x="2754" y="11296"/>
                  </a:cubicBezTo>
                  <a:cubicBezTo>
                    <a:pt x="2791" y="11282"/>
                    <a:pt x="2829" y="11266"/>
                    <a:pt x="2869" y="11252"/>
                  </a:cubicBezTo>
                  <a:cubicBezTo>
                    <a:pt x="3228" y="11122"/>
                    <a:pt x="3618" y="11089"/>
                    <a:pt x="4002" y="11089"/>
                  </a:cubicBezTo>
                  <a:close/>
                  <a:moveTo>
                    <a:pt x="7563" y="11771"/>
                  </a:moveTo>
                  <a:lnTo>
                    <a:pt x="7563" y="11771"/>
                  </a:lnTo>
                  <a:cubicBezTo>
                    <a:pt x="7716" y="11803"/>
                    <a:pt x="7875" y="11821"/>
                    <a:pt x="8034" y="11828"/>
                  </a:cubicBezTo>
                  <a:cubicBezTo>
                    <a:pt x="8076" y="11830"/>
                    <a:pt x="8117" y="11830"/>
                    <a:pt x="8159" y="11830"/>
                  </a:cubicBezTo>
                  <a:cubicBezTo>
                    <a:pt x="8253" y="11830"/>
                    <a:pt x="8348" y="11826"/>
                    <a:pt x="8441" y="11816"/>
                  </a:cubicBezTo>
                  <a:lnTo>
                    <a:pt x="8441" y="11816"/>
                  </a:lnTo>
                  <a:cubicBezTo>
                    <a:pt x="8289" y="11991"/>
                    <a:pt x="8115" y="12137"/>
                    <a:pt x="7922" y="12247"/>
                  </a:cubicBezTo>
                  <a:cubicBezTo>
                    <a:pt x="7905" y="12256"/>
                    <a:pt x="7891" y="12264"/>
                    <a:pt x="7877" y="12271"/>
                  </a:cubicBezTo>
                  <a:cubicBezTo>
                    <a:pt x="7763" y="12121"/>
                    <a:pt x="7657" y="11954"/>
                    <a:pt x="7563" y="11771"/>
                  </a:cubicBezTo>
                  <a:close/>
                  <a:moveTo>
                    <a:pt x="6936" y="11568"/>
                  </a:moveTo>
                  <a:cubicBezTo>
                    <a:pt x="7075" y="11630"/>
                    <a:pt x="7222" y="11683"/>
                    <a:pt x="7370" y="11724"/>
                  </a:cubicBezTo>
                  <a:cubicBezTo>
                    <a:pt x="7384" y="11753"/>
                    <a:pt x="7396" y="11779"/>
                    <a:pt x="7411" y="11808"/>
                  </a:cubicBezTo>
                  <a:cubicBezTo>
                    <a:pt x="7506" y="12001"/>
                    <a:pt x="7617" y="12178"/>
                    <a:pt x="7736" y="12339"/>
                  </a:cubicBezTo>
                  <a:cubicBezTo>
                    <a:pt x="7460" y="12459"/>
                    <a:pt x="7143" y="12520"/>
                    <a:pt x="6808" y="12520"/>
                  </a:cubicBezTo>
                  <a:cubicBezTo>
                    <a:pt x="6555" y="12520"/>
                    <a:pt x="6291" y="12485"/>
                    <a:pt x="6028" y="12414"/>
                  </a:cubicBezTo>
                  <a:cubicBezTo>
                    <a:pt x="5873" y="12372"/>
                    <a:pt x="5729" y="12321"/>
                    <a:pt x="5596" y="12262"/>
                  </a:cubicBezTo>
                  <a:cubicBezTo>
                    <a:pt x="6081" y="12111"/>
                    <a:pt x="6519" y="11852"/>
                    <a:pt x="6936" y="11568"/>
                  </a:cubicBezTo>
                  <a:close/>
                  <a:moveTo>
                    <a:pt x="9681" y="11404"/>
                  </a:moveTo>
                  <a:lnTo>
                    <a:pt x="9681" y="11404"/>
                  </a:lnTo>
                  <a:cubicBezTo>
                    <a:pt x="9339" y="11865"/>
                    <a:pt x="8873" y="12299"/>
                    <a:pt x="8280" y="12699"/>
                  </a:cubicBezTo>
                  <a:cubicBezTo>
                    <a:pt x="8173" y="12609"/>
                    <a:pt x="8070" y="12506"/>
                    <a:pt x="7975" y="12392"/>
                  </a:cubicBezTo>
                  <a:cubicBezTo>
                    <a:pt x="7981" y="12388"/>
                    <a:pt x="7989" y="12384"/>
                    <a:pt x="7997" y="12380"/>
                  </a:cubicBezTo>
                  <a:cubicBezTo>
                    <a:pt x="8252" y="12235"/>
                    <a:pt x="8476" y="12032"/>
                    <a:pt x="8661" y="11785"/>
                  </a:cubicBezTo>
                  <a:cubicBezTo>
                    <a:pt x="9025" y="11722"/>
                    <a:pt x="9374" y="11590"/>
                    <a:pt x="9681" y="11404"/>
                  </a:cubicBezTo>
                  <a:close/>
                  <a:moveTo>
                    <a:pt x="10796" y="10058"/>
                  </a:moveTo>
                  <a:cubicBezTo>
                    <a:pt x="10952" y="10093"/>
                    <a:pt x="11103" y="10141"/>
                    <a:pt x="11246" y="10207"/>
                  </a:cubicBezTo>
                  <a:cubicBezTo>
                    <a:pt x="11439" y="10295"/>
                    <a:pt x="11616" y="10412"/>
                    <a:pt x="11771" y="10549"/>
                  </a:cubicBezTo>
                  <a:cubicBezTo>
                    <a:pt x="11455" y="11323"/>
                    <a:pt x="10858" y="12003"/>
                    <a:pt x="10083" y="12459"/>
                  </a:cubicBezTo>
                  <a:cubicBezTo>
                    <a:pt x="9645" y="12716"/>
                    <a:pt x="9163" y="12883"/>
                    <a:pt x="8667" y="12964"/>
                  </a:cubicBezTo>
                  <a:cubicBezTo>
                    <a:pt x="8577" y="12918"/>
                    <a:pt x="8490" y="12863"/>
                    <a:pt x="8405" y="12800"/>
                  </a:cubicBezTo>
                  <a:cubicBezTo>
                    <a:pt x="9135" y="12299"/>
                    <a:pt x="9679" y="11746"/>
                    <a:pt x="10030" y="11154"/>
                  </a:cubicBezTo>
                  <a:cubicBezTo>
                    <a:pt x="10219" y="10993"/>
                    <a:pt x="10386" y="10809"/>
                    <a:pt x="10518" y="10604"/>
                  </a:cubicBezTo>
                  <a:cubicBezTo>
                    <a:pt x="10632" y="10431"/>
                    <a:pt x="10722" y="10247"/>
                    <a:pt x="10796" y="10058"/>
                  </a:cubicBezTo>
                  <a:close/>
                  <a:moveTo>
                    <a:pt x="7834" y="12464"/>
                  </a:moveTo>
                  <a:cubicBezTo>
                    <a:pt x="7932" y="12583"/>
                    <a:pt x="8037" y="12692"/>
                    <a:pt x="8148" y="12787"/>
                  </a:cubicBezTo>
                  <a:cubicBezTo>
                    <a:pt x="8021" y="12868"/>
                    <a:pt x="7896" y="12947"/>
                    <a:pt x="7769" y="13019"/>
                  </a:cubicBezTo>
                  <a:cubicBezTo>
                    <a:pt x="7150" y="12993"/>
                    <a:pt x="6543" y="12840"/>
                    <a:pt x="6003" y="12565"/>
                  </a:cubicBezTo>
                  <a:lnTo>
                    <a:pt x="6003" y="12565"/>
                  </a:lnTo>
                  <a:cubicBezTo>
                    <a:pt x="6275" y="12638"/>
                    <a:pt x="6547" y="12674"/>
                    <a:pt x="6809" y="12674"/>
                  </a:cubicBezTo>
                  <a:cubicBezTo>
                    <a:pt x="7178" y="12674"/>
                    <a:pt x="7529" y="12603"/>
                    <a:pt x="7834" y="12464"/>
                  </a:cubicBezTo>
                  <a:close/>
                  <a:moveTo>
                    <a:pt x="8270" y="12889"/>
                  </a:moveTo>
                  <a:cubicBezTo>
                    <a:pt x="8320" y="12928"/>
                    <a:pt x="8372" y="12964"/>
                    <a:pt x="8423" y="12997"/>
                  </a:cubicBezTo>
                  <a:cubicBezTo>
                    <a:pt x="8305" y="13011"/>
                    <a:pt x="8182" y="13019"/>
                    <a:pt x="8063" y="13022"/>
                  </a:cubicBezTo>
                  <a:cubicBezTo>
                    <a:pt x="8131" y="12978"/>
                    <a:pt x="8203" y="12934"/>
                    <a:pt x="8270" y="12889"/>
                  </a:cubicBezTo>
                  <a:close/>
                  <a:moveTo>
                    <a:pt x="3834" y="6955"/>
                  </a:moveTo>
                  <a:cubicBezTo>
                    <a:pt x="4092" y="6955"/>
                    <a:pt x="4351" y="6996"/>
                    <a:pt x="4604" y="7087"/>
                  </a:cubicBezTo>
                  <a:cubicBezTo>
                    <a:pt x="4710" y="7125"/>
                    <a:pt x="4812" y="7170"/>
                    <a:pt x="4910" y="7221"/>
                  </a:cubicBezTo>
                  <a:cubicBezTo>
                    <a:pt x="4333" y="7416"/>
                    <a:pt x="3793" y="7717"/>
                    <a:pt x="3333" y="8108"/>
                  </a:cubicBezTo>
                  <a:cubicBezTo>
                    <a:pt x="3011" y="8384"/>
                    <a:pt x="2508" y="8901"/>
                    <a:pt x="2313" y="9586"/>
                  </a:cubicBezTo>
                  <a:cubicBezTo>
                    <a:pt x="2264" y="9750"/>
                    <a:pt x="2236" y="9926"/>
                    <a:pt x="2229" y="10109"/>
                  </a:cubicBezTo>
                  <a:cubicBezTo>
                    <a:pt x="2219" y="10497"/>
                    <a:pt x="2329" y="10888"/>
                    <a:pt x="2535" y="11235"/>
                  </a:cubicBezTo>
                  <a:cubicBezTo>
                    <a:pt x="2135" y="11451"/>
                    <a:pt x="1848" y="11783"/>
                    <a:pt x="1740" y="12164"/>
                  </a:cubicBezTo>
                  <a:cubicBezTo>
                    <a:pt x="1691" y="12337"/>
                    <a:pt x="1679" y="12526"/>
                    <a:pt x="1706" y="12724"/>
                  </a:cubicBezTo>
                  <a:cubicBezTo>
                    <a:pt x="1718" y="12846"/>
                    <a:pt x="1746" y="12971"/>
                    <a:pt x="1788" y="13094"/>
                  </a:cubicBezTo>
                  <a:cubicBezTo>
                    <a:pt x="1669" y="13007"/>
                    <a:pt x="1555" y="12914"/>
                    <a:pt x="1447" y="12813"/>
                  </a:cubicBezTo>
                  <a:cubicBezTo>
                    <a:pt x="873" y="12288"/>
                    <a:pt x="455" y="11623"/>
                    <a:pt x="272" y="10914"/>
                  </a:cubicBezTo>
                  <a:cubicBezTo>
                    <a:pt x="271" y="10850"/>
                    <a:pt x="274" y="10787"/>
                    <a:pt x="278" y="10723"/>
                  </a:cubicBezTo>
                  <a:cubicBezTo>
                    <a:pt x="313" y="10047"/>
                    <a:pt x="549" y="9349"/>
                    <a:pt x="965" y="8703"/>
                  </a:cubicBezTo>
                  <a:cubicBezTo>
                    <a:pt x="1095" y="8499"/>
                    <a:pt x="1252" y="8301"/>
                    <a:pt x="1426" y="8115"/>
                  </a:cubicBezTo>
                  <a:cubicBezTo>
                    <a:pt x="2057" y="7450"/>
                    <a:pt x="2941" y="6955"/>
                    <a:pt x="3834" y="6955"/>
                  </a:cubicBezTo>
                  <a:close/>
                  <a:moveTo>
                    <a:pt x="11890" y="10665"/>
                  </a:moveTo>
                  <a:cubicBezTo>
                    <a:pt x="12059" y="10844"/>
                    <a:pt x="12193" y="11050"/>
                    <a:pt x="12283" y="11270"/>
                  </a:cubicBezTo>
                  <a:cubicBezTo>
                    <a:pt x="12182" y="11641"/>
                    <a:pt x="12026" y="11990"/>
                    <a:pt x="11806" y="12304"/>
                  </a:cubicBezTo>
                  <a:cubicBezTo>
                    <a:pt x="11775" y="12347"/>
                    <a:pt x="11745" y="12390"/>
                    <a:pt x="11714" y="12431"/>
                  </a:cubicBezTo>
                  <a:cubicBezTo>
                    <a:pt x="11403" y="12612"/>
                    <a:pt x="11099" y="12754"/>
                    <a:pt x="10825" y="12866"/>
                  </a:cubicBezTo>
                  <a:cubicBezTo>
                    <a:pt x="10482" y="13006"/>
                    <a:pt x="10009" y="13171"/>
                    <a:pt x="9522" y="13171"/>
                  </a:cubicBezTo>
                  <a:cubicBezTo>
                    <a:pt x="9370" y="13171"/>
                    <a:pt x="9216" y="13155"/>
                    <a:pt x="9064" y="13117"/>
                  </a:cubicBezTo>
                  <a:cubicBezTo>
                    <a:pt x="9014" y="13105"/>
                    <a:pt x="8965" y="13090"/>
                    <a:pt x="8913" y="13072"/>
                  </a:cubicBezTo>
                  <a:cubicBezTo>
                    <a:pt x="9350" y="12978"/>
                    <a:pt x="9771" y="12818"/>
                    <a:pt x="10160" y="12589"/>
                  </a:cubicBezTo>
                  <a:cubicBezTo>
                    <a:pt x="10946" y="12130"/>
                    <a:pt x="11556" y="11445"/>
                    <a:pt x="11890" y="10665"/>
                  </a:cubicBezTo>
                  <a:close/>
                  <a:moveTo>
                    <a:pt x="2616" y="11364"/>
                  </a:moveTo>
                  <a:cubicBezTo>
                    <a:pt x="2653" y="11419"/>
                    <a:pt x="2693" y="11472"/>
                    <a:pt x="2734" y="11522"/>
                  </a:cubicBezTo>
                  <a:cubicBezTo>
                    <a:pt x="2885" y="11706"/>
                    <a:pt x="3064" y="11867"/>
                    <a:pt x="3266" y="11997"/>
                  </a:cubicBezTo>
                  <a:cubicBezTo>
                    <a:pt x="3677" y="12262"/>
                    <a:pt x="4185" y="12400"/>
                    <a:pt x="4705" y="12400"/>
                  </a:cubicBezTo>
                  <a:cubicBezTo>
                    <a:pt x="4917" y="12400"/>
                    <a:pt x="5131" y="12377"/>
                    <a:pt x="5341" y="12331"/>
                  </a:cubicBezTo>
                  <a:cubicBezTo>
                    <a:pt x="5960" y="12802"/>
                    <a:pt x="6728" y="13081"/>
                    <a:pt x="7523" y="13154"/>
                  </a:cubicBezTo>
                  <a:cubicBezTo>
                    <a:pt x="6529" y="13677"/>
                    <a:pt x="5491" y="13950"/>
                    <a:pt x="4502" y="13950"/>
                  </a:cubicBezTo>
                  <a:cubicBezTo>
                    <a:pt x="4045" y="13950"/>
                    <a:pt x="3598" y="13891"/>
                    <a:pt x="3172" y="13773"/>
                  </a:cubicBezTo>
                  <a:cubicBezTo>
                    <a:pt x="2754" y="13659"/>
                    <a:pt x="2366" y="13480"/>
                    <a:pt x="2013" y="13252"/>
                  </a:cubicBezTo>
                  <a:cubicBezTo>
                    <a:pt x="1922" y="13050"/>
                    <a:pt x="1867" y="12850"/>
                    <a:pt x="1850" y="12659"/>
                  </a:cubicBezTo>
                  <a:cubicBezTo>
                    <a:pt x="1834" y="12500"/>
                    <a:pt x="1847" y="12347"/>
                    <a:pt x="1887" y="12205"/>
                  </a:cubicBezTo>
                  <a:cubicBezTo>
                    <a:pt x="1985" y="11862"/>
                    <a:pt x="2249" y="11561"/>
                    <a:pt x="2616" y="11364"/>
                  </a:cubicBezTo>
                  <a:close/>
                  <a:moveTo>
                    <a:pt x="335" y="11544"/>
                  </a:moveTo>
                  <a:cubicBezTo>
                    <a:pt x="551" y="12027"/>
                    <a:pt x="873" y="12477"/>
                    <a:pt x="1274" y="12861"/>
                  </a:cubicBezTo>
                  <a:lnTo>
                    <a:pt x="1276" y="12861"/>
                  </a:lnTo>
                  <a:cubicBezTo>
                    <a:pt x="1463" y="13042"/>
                    <a:pt x="1671" y="13206"/>
                    <a:pt x="1893" y="13353"/>
                  </a:cubicBezTo>
                  <a:cubicBezTo>
                    <a:pt x="1911" y="13393"/>
                    <a:pt x="1931" y="13435"/>
                    <a:pt x="1955" y="13476"/>
                  </a:cubicBezTo>
                  <a:cubicBezTo>
                    <a:pt x="2262" y="14040"/>
                    <a:pt x="2776" y="14514"/>
                    <a:pt x="3419" y="14838"/>
                  </a:cubicBezTo>
                  <a:cubicBezTo>
                    <a:pt x="2879" y="14661"/>
                    <a:pt x="2384" y="14409"/>
                    <a:pt x="1955" y="14084"/>
                  </a:cubicBezTo>
                  <a:cubicBezTo>
                    <a:pt x="1525" y="13762"/>
                    <a:pt x="1164" y="13368"/>
                    <a:pt x="890" y="12932"/>
                  </a:cubicBezTo>
                  <a:cubicBezTo>
                    <a:pt x="614" y="12502"/>
                    <a:pt x="427" y="12027"/>
                    <a:pt x="335" y="11544"/>
                  </a:cubicBezTo>
                  <a:close/>
                  <a:moveTo>
                    <a:pt x="12382" y="12172"/>
                  </a:moveTo>
                  <a:cubicBezTo>
                    <a:pt x="12221" y="13068"/>
                    <a:pt x="11345" y="13687"/>
                    <a:pt x="10814" y="13985"/>
                  </a:cubicBezTo>
                  <a:cubicBezTo>
                    <a:pt x="9743" y="14587"/>
                    <a:pt x="8429" y="14973"/>
                    <a:pt x="6910" y="15132"/>
                  </a:cubicBezTo>
                  <a:lnTo>
                    <a:pt x="6899" y="15132"/>
                  </a:lnTo>
                  <a:cubicBezTo>
                    <a:pt x="7732" y="14965"/>
                    <a:pt x="8598" y="14662"/>
                    <a:pt x="9519" y="14225"/>
                  </a:cubicBezTo>
                  <a:cubicBezTo>
                    <a:pt x="10262" y="13871"/>
                    <a:pt x="11181" y="13364"/>
                    <a:pt x="11816" y="12547"/>
                  </a:cubicBezTo>
                  <a:cubicBezTo>
                    <a:pt x="12006" y="12437"/>
                    <a:pt x="12195" y="12313"/>
                    <a:pt x="12382" y="12172"/>
                  </a:cubicBezTo>
                  <a:close/>
                  <a:moveTo>
                    <a:pt x="11433" y="12756"/>
                  </a:moveTo>
                  <a:lnTo>
                    <a:pt x="11433" y="12756"/>
                  </a:lnTo>
                  <a:cubicBezTo>
                    <a:pt x="10843" y="13373"/>
                    <a:pt x="10083" y="13788"/>
                    <a:pt x="9453" y="14087"/>
                  </a:cubicBezTo>
                  <a:cubicBezTo>
                    <a:pt x="8089" y="14736"/>
                    <a:pt x="6851" y="15079"/>
                    <a:pt x="5665" y="15132"/>
                  </a:cubicBezTo>
                  <a:cubicBezTo>
                    <a:pt x="5559" y="15137"/>
                    <a:pt x="5453" y="15139"/>
                    <a:pt x="5349" y="15139"/>
                  </a:cubicBezTo>
                  <a:cubicBezTo>
                    <a:pt x="5166" y="15139"/>
                    <a:pt x="4986" y="15132"/>
                    <a:pt x="4807" y="15117"/>
                  </a:cubicBezTo>
                  <a:cubicBezTo>
                    <a:pt x="4596" y="15083"/>
                    <a:pt x="4392" y="15038"/>
                    <a:pt x="4197" y="14980"/>
                  </a:cubicBezTo>
                  <a:cubicBezTo>
                    <a:pt x="3303" y="14723"/>
                    <a:pt x="2565" y="14190"/>
                    <a:pt x="2152" y="13514"/>
                  </a:cubicBezTo>
                  <a:lnTo>
                    <a:pt x="2152" y="13514"/>
                  </a:lnTo>
                  <a:cubicBezTo>
                    <a:pt x="2458" y="13687"/>
                    <a:pt x="2785" y="13826"/>
                    <a:pt x="3132" y="13922"/>
                  </a:cubicBezTo>
                  <a:cubicBezTo>
                    <a:pt x="3570" y="14043"/>
                    <a:pt x="4030" y="14103"/>
                    <a:pt x="4500" y="14103"/>
                  </a:cubicBezTo>
                  <a:cubicBezTo>
                    <a:pt x="5586" y="14103"/>
                    <a:pt x="6729" y="13785"/>
                    <a:pt x="7808" y="13173"/>
                  </a:cubicBezTo>
                  <a:cubicBezTo>
                    <a:pt x="7852" y="13174"/>
                    <a:pt x="7896" y="13174"/>
                    <a:pt x="7939" y="13174"/>
                  </a:cubicBezTo>
                  <a:cubicBezTo>
                    <a:pt x="8173" y="13174"/>
                    <a:pt x="8409" y="13158"/>
                    <a:pt x="8641" y="13123"/>
                  </a:cubicBezTo>
                  <a:cubicBezTo>
                    <a:pt x="8766" y="13184"/>
                    <a:pt x="8897" y="13233"/>
                    <a:pt x="9027" y="13266"/>
                  </a:cubicBezTo>
                  <a:cubicBezTo>
                    <a:pt x="9191" y="13306"/>
                    <a:pt x="9357" y="13324"/>
                    <a:pt x="9520" y="13324"/>
                  </a:cubicBezTo>
                  <a:cubicBezTo>
                    <a:pt x="10034" y="13324"/>
                    <a:pt x="10525" y="13153"/>
                    <a:pt x="10881" y="13007"/>
                  </a:cubicBezTo>
                  <a:cubicBezTo>
                    <a:pt x="11056" y="12936"/>
                    <a:pt x="11241" y="12855"/>
                    <a:pt x="11433" y="12756"/>
                  </a:cubicBezTo>
                  <a:close/>
                  <a:moveTo>
                    <a:pt x="6486" y="0"/>
                  </a:moveTo>
                  <a:cubicBezTo>
                    <a:pt x="6449" y="0"/>
                    <a:pt x="6417" y="25"/>
                    <a:pt x="6408" y="59"/>
                  </a:cubicBezTo>
                  <a:cubicBezTo>
                    <a:pt x="6403" y="79"/>
                    <a:pt x="6399" y="103"/>
                    <a:pt x="6394" y="123"/>
                  </a:cubicBezTo>
                  <a:cubicBezTo>
                    <a:pt x="6392" y="135"/>
                    <a:pt x="6388" y="145"/>
                    <a:pt x="6388" y="158"/>
                  </a:cubicBezTo>
                  <a:cubicBezTo>
                    <a:pt x="6274" y="691"/>
                    <a:pt x="6319" y="1261"/>
                    <a:pt x="6508" y="1772"/>
                  </a:cubicBezTo>
                  <a:cubicBezTo>
                    <a:pt x="6596" y="2002"/>
                    <a:pt x="6710" y="2220"/>
                    <a:pt x="6822" y="2432"/>
                  </a:cubicBezTo>
                  <a:cubicBezTo>
                    <a:pt x="6917" y="2615"/>
                    <a:pt x="7018" y="2805"/>
                    <a:pt x="7097" y="2997"/>
                  </a:cubicBezTo>
                  <a:cubicBezTo>
                    <a:pt x="7211" y="3276"/>
                    <a:pt x="7366" y="3807"/>
                    <a:pt x="7136" y="4245"/>
                  </a:cubicBezTo>
                  <a:cubicBezTo>
                    <a:pt x="7003" y="4494"/>
                    <a:pt x="6775" y="4666"/>
                    <a:pt x="6515" y="4809"/>
                  </a:cubicBezTo>
                  <a:cubicBezTo>
                    <a:pt x="6394" y="4876"/>
                    <a:pt x="6266" y="4936"/>
                    <a:pt x="6135" y="4995"/>
                  </a:cubicBezTo>
                  <a:cubicBezTo>
                    <a:pt x="5816" y="5137"/>
                    <a:pt x="5486" y="5285"/>
                    <a:pt x="5237" y="5524"/>
                  </a:cubicBezTo>
                  <a:cubicBezTo>
                    <a:pt x="4445" y="5632"/>
                    <a:pt x="3667" y="5860"/>
                    <a:pt x="2940" y="6209"/>
                  </a:cubicBezTo>
                  <a:cubicBezTo>
                    <a:pt x="2284" y="6523"/>
                    <a:pt x="1595" y="6999"/>
                    <a:pt x="1052" y="7618"/>
                  </a:cubicBezTo>
                  <a:cubicBezTo>
                    <a:pt x="498" y="8238"/>
                    <a:pt x="97" y="9004"/>
                    <a:pt x="27" y="9882"/>
                  </a:cubicBezTo>
                  <a:cubicBezTo>
                    <a:pt x="1" y="10235"/>
                    <a:pt x="34" y="10587"/>
                    <a:pt x="121" y="10932"/>
                  </a:cubicBezTo>
                  <a:cubicBezTo>
                    <a:pt x="128" y="11630"/>
                    <a:pt x="341" y="12331"/>
                    <a:pt x="722" y="12954"/>
                  </a:cubicBezTo>
                  <a:cubicBezTo>
                    <a:pt x="1011" y="13428"/>
                    <a:pt x="1398" y="13858"/>
                    <a:pt x="1863" y="14206"/>
                  </a:cubicBezTo>
                  <a:cubicBezTo>
                    <a:pt x="2665" y="14809"/>
                    <a:pt x="3683" y="15176"/>
                    <a:pt x="4789" y="15268"/>
                  </a:cubicBezTo>
                  <a:cubicBezTo>
                    <a:pt x="5113" y="15319"/>
                    <a:pt x="5457" y="15345"/>
                    <a:pt x="5832" y="15345"/>
                  </a:cubicBezTo>
                  <a:cubicBezTo>
                    <a:pt x="6172" y="15345"/>
                    <a:pt x="6535" y="15323"/>
                    <a:pt x="6926" y="15282"/>
                  </a:cubicBezTo>
                  <a:cubicBezTo>
                    <a:pt x="8465" y="15123"/>
                    <a:pt x="9800" y="14730"/>
                    <a:pt x="10889" y="14119"/>
                  </a:cubicBezTo>
                  <a:cubicBezTo>
                    <a:pt x="11475" y="13789"/>
                    <a:pt x="12461" y="13084"/>
                    <a:pt x="12553" y="12039"/>
                  </a:cubicBezTo>
                  <a:cubicBezTo>
                    <a:pt x="12836" y="11809"/>
                    <a:pt x="13106" y="11544"/>
                    <a:pt x="13341" y="11237"/>
                  </a:cubicBezTo>
                  <a:cubicBezTo>
                    <a:pt x="13460" y="11088"/>
                    <a:pt x="13567" y="10927"/>
                    <a:pt x="13666" y="10758"/>
                  </a:cubicBezTo>
                  <a:cubicBezTo>
                    <a:pt x="14315" y="9627"/>
                    <a:pt x="14315" y="8223"/>
                    <a:pt x="13661" y="7270"/>
                  </a:cubicBezTo>
                  <a:cubicBezTo>
                    <a:pt x="13614" y="7201"/>
                    <a:pt x="13561" y="7133"/>
                    <a:pt x="13502" y="7068"/>
                  </a:cubicBezTo>
                  <a:cubicBezTo>
                    <a:pt x="13218" y="6745"/>
                    <a:pt x="12820" y="6497"/>
                    <a:pt x="12402" y="6497"/>
                  </a:cubicBezTo>
                  <a:cubicBezTo>
                    <a:pt x="12302" y="6497"/>
                    <a:pt x="12200" y="6511"/>
                    <a:pt x="12099" y="6543"/>
                  </a:cubicBezTo>
                  <a:cubicBezTo>
                    <a:pt x="11812" y="6632"/>
                    <a:pt x="11574" y="6846"/>
                    <a:pt x="11390" y="7172"/>
                  </a:cubicBezTo>
                  <a:cubicBezTo>
                    <a:pt x="11387" y="7166"/>
                    <a:pt x="11382" y="7162"/>
                    <a:pt x="11378" y="7158"/>
                  </a:cubicBezTo>
                  <a:cubicBezTo>
                    <a:pt x="10865" y="6589"/>
                    <a:pt x="10113" y="6215"/>
                    <a:pt x="9270" y="6099"/>
                  </a:cubicBezTo>
                  <a:cubicBezTo>
                    <a:pt x="8857" y="5893"/>
                    <a:pt x="8390" y="5734"/>
                    <a:pt x="7877" y="5624"/>
                  </a:cubicBezTo>
                  <a:cubicBezTo>
                    <a:pt x="7350" y="5512"/>
                    <a:pt x="6813" y="5456"/>
                    <a:pt x="6277" y="5456"/>
                  </a:cubicBezTo>
                  <a:cubicBezTo>
                    <a:pt x="6024" y="5456"/>
                    <a:pt x="5770" y="5469"/>
                    <a:pt x="5518" y="5493"/>
                  </a:cubicBezTo>
                  <a:cubicBezTo>
                    <a:pt x="5722" y="5347"/>
                    <a:pt x="5966" y="5237"/>
                    <a:pt x="6210" y="5129"/>
                  </a:cubicBezTo>
                  <a:cubicBezTo>
                    <a:pt x="6350" y="5065"/>
                    <a:pt x="6490" y="5001"/>
                    <a:pt x="6623" y="4925"/>
                  </a:cubicBezTo>
                  <a:cubicBezTo>
                    <a:pt x="6889" y="4775"/>
                    <a:pt x="7128" y="4587"/>
                    <a:pt x="7270" y="4316"/>
                  </a:cubicBezTo>
                  <a:cubicBezTo>
                    <a:pt x="7464" y="3952"/>
                    <a:pt x="7451" y="3463"/>
                    <a:pt x="7240" y="2940"/>
                  </a:cubicBezTo>
                  <a:cubicBezTo>
                    <a:pt x="7158" y="2740"/>
                    <a:pt x="7056" y="2547"/>
                    <a:pt x="6956" y="2361"/>
                  </a:cubicBezTo>
                  <a:cubicBezTo>
                    <a:pt x="6849" y="2154"/>
                    <a:pt x="6735" y="1939"/>
                    <a:pt x="6653" y="1719"/>
                  </a:cubicBezTo>
                  <a:cubicBezTo>
                    <a:pt x="6484" y="1267"/>
                    <a:pt x="6437" y="770"/>
                    <a:pt x="6517" y="296"/>
                  </a:cubicBezTo>
                  <a:cubicBezTo>
                    <a:pt x="6526" y="228"/>
                    <a:pt x="6541" y="161"/>
                    <a:pt x="6557" y="96"/>
                  </a:cubicBezTo>
                  <a:cubicBezTo>
                    <a:pt x="6568" y="55"/>
                    <a:pt x="6543" y="13"/>
                    <a:pt x="6502" y="2"/>
                  </a:cubicBezTo>
                  <a:cubicBezTo>
                    <a:pt x="6496" y="0"/>
                    <a:pt x="6494" y="0"/>
                    <a:pt x="64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3" name="Google Shape;1033;p38"/>
            <p:cNvSpPr/>
            <p:nvPr/>
          </p:nvSpPr>
          <p:spPr>
            <a:xfrm>
              <a:off x="2280600" y="2592575"/>
              <a:ext cx="50475" cy="68250"/>
            </a:xfrm>
            <a:custGeom>
              <a:avLst/>
              <a:gdLst/>
              <a:ahLst/>
              <a:cxnLst/>
              <a:rect l="l" t="t" r="r" b="b"/>
              <a:pathLst>
                <a:path w="2019" h="2730" extrusionOk="0">
                  <a:moveTo>
                    <a:pt x="212" y="1"/>
                  </a:moveTo>
                  <a:cubicBezTo>
                    <a:pt x="86" y="1"/>
                    <a:pt x="0" y="67"/>
                    <a:pt x="0" y="196"/>
                  </a:cubicBezTo>
                  <a:cubicBezTo>
                    <a:pt x="0" y="251"/>
                    <a:pt x="43" y="319"/>
                    <a:pt x="101" y="404"/>
                  </a:cubicBezTo>
                  <a:cubicBezTo>
                    <a:pt x="294" y="679"/>
                    <a:pt x="495" y="988"/>
                    <a:pt x="827" y="1546"/>
                  </a:cubicBezTo>
                  <a:cubicBezTo>
                    <a:pt x="843" y="2282"/>
                    <a:pt x="817" y="2312"/>
                    <a:pt x="817" y="2561"/>
                  </a:cubicBezTo>
                  <a:cubicBezTo>
                    <a:pt x="817" y="2653"/>
                    <a:pt x="898" y="2730"/>
                    <a:pt x="1021" y="2730"/>
                  </a:cubicBezTo>
                  <a:cubicBezTo>
                    <a:pt x="1177" y="2730"/>
                    <a:pt x="1220" y="2646"/>
                    <a:pt x="1220" y="2554"/>
                  </a:cubicBezTo>
                  <a:cubicBezTo>
                    <a:pt x="1220" y="2214"/>
                    <a:pt x="1173" y="1812"/>
                    <a:pt x="1201" y="1551"/>
                  </a:cubicBezTo>
                  <a:cubicBezTo>
                    <a:pt x="1357" y="1261"/>
                    <a:pt x="1648" y="826"/>
                    <a:pt x="1925" y="394"/>
                  </a:cubicBezTo>
                  <a:cubicBezTo>
                    <a:pt x="2006" y="316"/>
                    <a:pt x="2018" y="238"/>
                    <a:pt x="2018" y="198"/>
                  </a:cubicBezTo>
                  <a:cubicBezTo>
                    <a:pt x="2018" y="35"/>
                    <a:pt x="1908" y="1"/>
                    <a:pt x="1811" y="1"/>
                  </a:cubicBezTo>
                  <a:cubicBezTo>
                    <a:pt x="1697" y="1"/>
                    <a:pt x="1651" y="100"/>
                    <a:pt x="1603" y="220"/>
                  </a:cubicBezTo>
                  <a:lnTo>
                    <a:pt x="1605" y="220"/>
                  </a:lnTo>
                  <a:cubicBezTo>
                    <a:pt x="1515" y="394"/>
                    <a:pt x="1322" y="701"/>
                    <a:pt x="1069" y="1092"/>
                  </a:cubicBezTo>
                  <a:lnTo>
                    <a:pt x="1016" y="1182"/>
                  </a:lnTo>
                  <a:lnTo>
                    <a:pt x="962" y="1092"/>
                  </a:lnTo>
                  <a:cubicBezTo>
                    <a:pt x="780" y="801"/>
                    <a:pt x="575" y="543"/>
                    <a:pt x="428" y="242"/>
                  </a:cubicBezTo>
                  <a:cubicBezTo>
                    <a:pt x="381" y="130"/>
                    <a:pt x="312" y="1"/>
                    <a:pt x="2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4" name="Google Shape;1034;p38"/>
            <p:cNvSpPr/>
            <p:nvPr/>
          </p:nvSpPr>
          <p:spPr>
            <a:xfrm>
              <a:off x="2338050" y="2592525"/>
              <a:ext cx="59475" cy="68250"/>
            </a:xfrm>
            <a:custGeom>
              <a:avLst/>
              <a:gdLst/>
              <a:ahLst/>
              <a:cxnLst/>
              <a:rect l="l" t="t" r="r" b="b"/>
              <a:pathLst>
                <a:path w="2379" h="2730" extrusionOk="0">
                  <a:moveTo>
                    <a:pt x="1193" y="351"/>
                  </a:moveTo>
                  <a:cubicBezTo>
                    <a:pt x="1737" y="351"/>
                    <a:pt x="1988" y="821"/>
                    <a:pt x="1988" y="1366"/>
                  </a:cubicBezTo>
                  <a:cubicBezTo>
                    <a:pt x="1988" y="1876"/>
                    <a:pt x="1731" y="2383"/>
                    <a:pt x="1193" y="2383"/>
                  </a:cubicBezTo>
                  <a:cubicBezTo>
                    <a:pt x="682" y="2383"/>
                    <a:pt x="389" y="1876"/>
                    <a:pt x="389" y="1366"/>
                  </a:cubicBezTo>
                  <a:cubicBezTo>
                    <a:pt x="389" y="756"/>
                    <a:pt x="682" y="351"/>
                    <a:pt x="1193" y="351"/>
                  </a:cubicBezTo>
                  <a:close/>
                  <a:moveTo>
                    <a:pt x="1204" y="0"/>
                  </a:moveTo>
                  <a:cubicBezTo>
                    <a:pt x="479" y="0"/>
                    <a:pt x="0" y="556"/>
                    <a:pt x="0" y="1366"/>
                  </a:cubicBezTo>
                  <a:cubicBezTo>
                    <a:pt x="0" y="2130"/>
                    <a:pt x="466" y="2730"/>
                    <a:pt x="1189" y="2730"/>
                  </a:cubicBezTo>
                  <a:cubicBezTo>
                    <a:pt x="1915" y="2730"/>
                    <a:pt x="2378" y="2130"/>
                    <a:pt x="2378" y="1366"/>
                  </a:cubicBezTo>
                  <a:cubicBezTo>
                    <a:pt x="2378" y="556"/>
                    <a:pt x="1963" y="0"/>
                    <a:pt x="120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5" name="Google Shape;1035;p38"/>
            <p:cNvSpPr/>
            <p:nvPr/>
          </p:nvSpPr>
          <p:spPr>
            <a:xfrm>
              <a:off x="2411600" y="2592525"/>
              <a:ext cx="48950" cy="68300"/>
            </a:xfrm>
            <a:custGeom>
              <a:avLst/>
              <a:gdLst/>
              <a:ahLst/>
              <a:cxnLst/>
              <a:rect l="l" t="t" r="r" b="b"/>
              <a:pathLst>
                <a:path w="1958" h="2732" extrusionOk="0">
                  <a:moveTo>
                    <a:pt x="186" y="0"/>
                  </a:moveTo>
                  <a:cubicBezTo>
                    <a:pt x="44" y="0"/>
                    <a:pt x="5" y="119"/>
                    <a:pt x="5" y="312"/>
                  </a:cubicBezTo>
                  <a:cubicBezTo>
                    <a:pt x="5" y="709"/>
                    <a:pt x="1" y="1070"/>
                    <a:pt x="3" y="1428"/>
                  </a:cubicBezTo>
                  <a:cubicBezTo>
                    <a:pt x="5" y="2489"/>
                    <a:pt x="492" y="2732"/>
                    <a:pt x="986" y="2732"/>
                  </a:cubicBezTo>
                  <a:cubicBezTo>
                    <a:pt x="1646" y="2732"/>
                    <a:pt x="1957" y="2249"/>
                    <a:pt x="1957" y="1417"/>
                  </a:cubicBezTo>
                  <a:cubicBezTo>
                    <a:pt x="1957" y="1225"/>
                    <a:pt x="1952" y="1063"/>
                    <a:pt x="1952" y="899"/>
                  </a:cubicBezTo>
                  <a:cubicBezTo>
                    <a:pt x="1948" y="760"/>
                    <a:pt x="1946" y="607"/>
                    <a:pt x="1946" y="426"/>
                  </a:cubicBezTo>
                  <a:cubicBezTo>
                    <a:pt x="1946" y="343"/>
                    <a:pt x="1954" y="266"/>
                    <a:pt x="1954" y="190"/>
                  </a:cubicBezTo>
                  <a:cubicBezTo>
                    <a:pt x="1954" y="100"/>
                    <a:pt x="1905" y="0"/>
                    <a:pt x="1748" y="0"/>
                  </a:cubicBezTo>
                  <a:cubicBezTo>
                    <a:pt x="1628" y="0"/>
                    <a:pt x="1551" y="53"/>
                    <a:pt x="1551" y="214"/>
                  </a:cubicBezTo>
                  <a:lnTo>
                    <a:pt x="1551" y="299"/>
                  </a:lnTo>
                  <a:cubicBezTo>
                    <a:pt x="1557" y="468"/>
                    <a:pt x="1569" y="866"/>
                    <a:pt x="1569" y="1414"/>
                  </a:cubicBezTo>
                  <a:cubicBezTo>
                    <a:pt x="1569" y="2027"/>
                    <a:pt x="1416" y="2367"/>
                    <a:pt x="1004" y="2367"/>
                  </a:cubicBezTo>
                  <a:cubicBezTo>
                    <a:pt x="467" y="2367"/>
                    <a:pt x="394" y="1889"/>
                    <a:pt x="394" y="1395"/>
                  </a:cubicBezTo>
                  <a:cubicBezTo>
                    <a:pt x="394" y="576"/>
                    <a:pt x="412" y="411"/>
                    <a:pt x="412" y="269"/>
                  </a:cubicBezTo>
                  <a:cubicBezTo>
                    <a:pt x="412" y="104"/>
                    <a:pt x="351" y="0"/>
                    <a:pt x="1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6" name="Google Shape;1036;p38"/>
            <p:cNvSpPr/>
            <p:nvPr/>
          </p:nvSpPr>
          <p:spPr>
            <a:xfrm>
              <a:off x="2477525" y="2587700"/>
              <a:ext cx="13700" cy="24300"/>
            </a:xfrm>
            <a:custGeom>
              <a:avLst/>
              <a:gdLst/>
              <a:ahLst/>
              <a:cxnLst/>
              <a:rect l="l" t="t" r="r" b="b"/>
              <a:pathLst>
                <a:path w="548" h="972" extrusionOk="0">
                  <a:moveTo>
                    <a:pt x="272" y="0"/>
                  </a:moveTo>
                  <a:cubicBezTo>
                    <a:pt x="150" y="0"/>
                    <a:pt x="32" y="96"/>
                    <a:pt x="32" y="237"/>
                  </a:cubicBezTo>
                  <a:cubicBezTo>
                    <a:pt x="32" y="265"/>
                    <a:pt x="29" y="383"/>
                    <a:pt x="130" y="446"/>
                  </a:cubicBezTo>
                  <a:cubicBezTo>
                    <a:pt x="144" y="597"/>
                    <a:pt x="1" y="694"/>
                    <a:pt x="1" y="837"/>
                  </a:cubicBezTo>
                  <a:cubicBezTo>
                    <a:pt x="1" y="913"/>
                    <a:pt x="54" y="971"/>
                    <a:pt x="168" y="971"/>
                  </a:cubicBezTo>
                  <a:cubicBezTo>
                    <a:pt x="376" y="971"/>
                    <a:pt x="547" y="503"/>
                    <a:pt x="547" y="318"/>
                  </a:cubicBezTo>
                  <a:cubicBezTo>
                    <a:pt x="547" y="136"/>
                    <a:pt x="441" y="0"/>
                    <a:pt x="2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7" name="Google Shape;1037;p38"/>
            <p:cNvSpPr/>
            <p:nvPr/>
          </p:nvSpPr>
          <p:spPr>
            <a:xfrm>
              <a:off x="2505750" y="2592625"/>
              <a:ext cx="34750" cy="66925"/>
            </a:xfrm>
            <a:custGeom>
              <a:avLst/>
              <a:gdLst/>
              <a:ahLst/>
              <a:cxnLst/>
              <a:rect l="l" t="t" r="r" b="b"/>
              <a:pathLst>
                <a:path w="1390" h="2677" extrusionOk="0">
                  <a:moveTo>
                    <a:pt x="198" y="1"/>
                  </a:moveTo>
                  <a:cubicBezTo>
                    <a:pt x="57" y="1"/>
                    <a:pt x="5" y="82"/>
                    <a:pt x="2" y="253"/>
                  </a:cubicBezTo>
                  <a:lnTo>
                    <a:pt x="29" y="2288"/>
                  </a:lnTo>
                  <a:cubicBezTo>
                    <a:pt x="29" y="2361"/>
                    <a:pt x="0" y="2422"/>
                    <a:pt x="0" y="2487"/>
                  </a:cubicBezTo>
                  <a:cubicBezTo>
                    <a:pt x="0" y="2644"/>
                    <a:pt x="82" y="2677"/>
                    <a:pt x="194" y="2677"/>
                  </a:cubicBezTo>
                  <a:lnTo>
                    <a:pt x="1098" y="2677"/>
                  </a:lnTo>
                  <a:cubicBezTo>
                    <a:pt x="1239" y="2675"/>
                    <a:pt x="1390" y="2653"/>
                    <a:pt x="1390" y="2475"/>
                  </a:cubicBezTo>
                  <a:cubicBezTo>
                    <a:pt x="1390" y="2343"/>
                    <a:pt x="1308" y="2273"/>
                    <a:pt x="1159" y="2273"/>
                  </a:cubicBezTo>
                  <a:cubicBezTo>
                    <a:pt x="1088" y="2273"/>
                    <a:pt x="1025" y="2288"/>
                    <a:pt x="962" y="2291"/>
                  </a:cubicBezTo>
                  <a:cubicBezTo>
                    <a:pt x="843" y="2298"/>
                    <a:pt x="664" y="2298"/>
                    <a:pt x="400" y="2298"/>
                  </a:cubicBezTo>
                  <a:cubicBezTo>
                    <a:pt x="395" y="1848"/>
                    <a:pt x="398" y="895"/>
                    <a:pt x="400" y="469"/>
                  </a:cubicBezTo>
                  <a:lnTo>
                    <a:pt x="400" y="214"/>
                  </a:lnTo>
                  <a:cubicBezTo>
                    <a:pt x="400" y="51"/>
                    <a:pt x="353" y="1"/>
                    <a:pt x="1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8" name="Google Shape;1038;p38"/>
            <p:cNvSpPr/>
            <p:nvPr/>
          </p:nvSpPr>
          <p:spPr>
            <a:xfrm>
              <a:off x="2552500" y="2592625"/>
              <a:ext cx="34775" cy="66925"/>
            </a:xfrm>
            <a:custGeom>
              <a:avLst/>
              <a:gdLst/>
              <a:ahLst/>
              <a:cxnLst/>
              <a:rect l="l" t="t" r="r" b="b"/>
              <a:pathLst>
                <a:path w="1391" h="2677" extrusionOk="0">
                  <a:moveTo>
                    <a:pt x="198" y="1"/>
                  </a:moveTo>
                  <a:cubicBezTo>
                    <a:pt x="60" y="1"/>
                    <a:pt x="6" y="82"/>
                    <a:pt x="5" y="253"/>
                  </a:cubicBezTo>
                  <a:lnTo>
                    <a:pt x="29" y="2288"/>
                  </a:lnTo>
                  <a:cubicBezTo>
                    <a:pt x="29" y="2361"/>
                    <a:pt x="0" y="2422"/>
                    <a:pt x="0" y="2487"/>
                  </a:cubicBezTo>
                  <a:cubicBezTo>
                    <a:pt x="0" y="2644"/>
                    <a:pt x="82" y="2677"/>
                    <a:pt x="196" y="2677"/>
                  </a:cubicBezTo>
                  <a:lnTo>
                    <a:pt x="1100" y="2677"/>
                  </a:lnTo>
                  <a:cubicBezTo>
                    <a:pt x="1241" y="2675"/>
                    <a:pt x="1391" y="2653"/>
                    <a:pt x="1391" y="2475"/>
                  </a:cubicBezTo>
                  <a:cubicBezTo>
                    <a:pt x="1391" y="2343"/>
                    <a:pt x="1307" y="2273"/>
                    <a:pt x="1161" y="2273"/>
                  </a:cubicBezTo>
                  <a:cubicBezTo>
                    <a:pt x="1090" y="2273"/>
                    <a:pt x="1026" y="2288"/>
                    <a:pt x="963" y="2291"/>
                  </a:cubicBezTo>
                  <a:cubicBezTo>
                    <a:pt x="846" y="2298"/>
                    <a:pt x="664" y="2298"/>
                    <a:pt x="401" y="2298"/>
                  </a:cubicBezTo>
                  <a:cubicBezTo>
                    <a:pt x="398" y="1848"/>
                    <a:pt x="400" y="895"/>
                    <a:pt x="401" y="469"/>
                  </a:cubicBezTo>
                  <a:lnTo>
                    <a:pt x="401" y="214"/>
                  </a:lnTo>
                  <a:cubicBezTo>
                    <a:pt x="401" y="51"/>
                    <a:pt x="354" y="1"/>
                    <a:pt x="1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9" name="Google Shape;1039;p38"/>
            <p:cNvSpPr/>
            <p:nvPr/>
          </p:nvSpPr>
          <p:spPr>
            <a:xfrm>
              <a:off x="2631875" y="2593025"/>
              <a:ext cx="48650" cy="67375"/>
            </a:xfrm>
            <a:custGeom>
              <a:avLst/>
              <a:gdLst/>
              <a:ahLst/>
              <a:cxnLst/>
              <a:rect l="l" t="t" r="r" b="b"/>
              <a:pathLst>
                <a:path w="1946" h="2695" extrusionOk="0">
                  <a:moveTo>
                    <a:pt x="878" y="360"/>
                  </a:moveTo>
                  <a:cubicBezTo>
                    <a:pt x="1235" y="360"/>
                    <a:pt x="1386" y="463"/>
                    <a:pt x="1386" y="753"/>
                  </a:cubicBezTo>
                  <a:cubicBezTo>
                    <a:pt x="1386" y="1096"/>
                    <a:pt x="1192" y="1162"/>
                    <a:pt x="652" y="1162"/>
                  </a:cubicBezTo>
                  <a:cubicBezTo>
                    <a:pt x="585" y="1162"/>
                    <a:pt x="493" y="1152"/>
                    <a:pt x="409" y="1142"/>
                  </a:cubicBezTo>
                  <a:lnTo>
                    <a:pt x="409" y="1119"/>
                  </a:lnTo>
                  <a:cubicBezTo>
                    <a:pt x="414" y="856"/>
                    <a:pt x="414" y="618"/>
                    <a:pt x="411" y="384"/>
                  </a:cubicBezTo>
                  <a:cubicBezTo>
                    <a:pt x="411" y="380"/>
                    <a:pt x="409" y="376"/>
                    <a:pt x="409" y="371"/>
                  </a:cubicBezTo>
                  <a:lnTo>
                    <a:pt x="409" y="369"/>
                  </a:lnTo>
                  <a:cubicBezTo>
                    <a:pt x="670" y="360"/>
                    <a:pt x="811" y="360"/>
                    <a:pt x="878" y="360"/>
                  </a:cubicBezTo>
                  <a:close/>
                  <a:moveTo>
                    <a:pt x="1110" y="1473"/>
                  </a:moveTo>
                  <a:cubicBezTo>
                    <a:pt x="1290" y="1473"/>
                    <a:pt x="1568" y="1579"/>
                    <a:pt x="1568" y="1901"/>
                  </a:cubicBezTo>
                  <a:cubicBezTo>
                    <a:pt x="1568" y="2292"/>
                    <a:pt x="1204" y="2343"/>
                    <a:pt x="892" y="2343"/>
                  </a:cubicBezTo>
                  <a:cubicBezTo>
                    <a:pt x="624" y="2343"/>
                    <a:pt x="517" y="2325"/>
                    <a:pt x="409" y="2304"/>
                  </a:cubicBezTo>
                  <a:cubicBezTo>
                    <a:pt x="409" y="2168"/>
                    <a:pt x="407" y="2033"/>
                    <a:pt x="407" y="1489"/>
                  </a:cubicBezTo>
                  <a:cubicBezTo>
                    <a:pt x="799" y="1486"/>
                    <a:pt x="954" y="1473"/>
                    <a:pt x="1110" y="1473"/>
                  </a:cubicBezTo>
                  <a:close/>
                  <a:moveTo>
                    <a:pt x="884" y="0"/>
                  </a:moveTo>
                  <a:cubicBezTo>
                    <a:pt x="767" y="0"/>
                    <a:pt x="652" y="11"/>
                    <a:pt x="538" y="16"/>
                  </a:cubicBezTo>
                  <a:cubicBezTo>
                    <a:pt x="426" y="21"/>
                    <a:pt x="314" y="25"/>
                    <a:pt x="202" y="25"/>
                  </a:cubicBezTo>
                  <a:cubicBezTo>
                    <a:pt x="37" y="27"/>
                    <a:pt x="9" y="70"/>
                    <a:pt x="9" y="264"/>
                  </a:cubicBezTo>
                  <a:lnTo>
                    <a:pt x="29" y="494"/>
                  </a:lnTo>
                  <a:cubicBezTo>
                    <a:pt x="29" y="1390"/>
                    <a:pt x="40" y="1866"/>
                    <a:pt x="29" y="2343"/>
                  </a:cubicBezTo>
                  <a:cubicBezTo>
                    <a:pt x="16" y="2398"/>
                    <a:pt x="0" y="2471"/>
                    <a:pt x="9" y="2532"/>
                  </a:cubicBezTo>
                  <a:cubicBezTo>
                    <a:pt x="23" y="2628"/>
                    <a:pt x="100" y="2666"/>
                    <a:pt x="222" y="2666"/>
                  </a:cubicBezTo>
                  <a:cubicBezTo>
                    <a:pt x="273" y="2666"/>
                    <a:pt x="310" y="2661"/>
                    <a:pt x="339" y="2648"/>
                  </a:cubicBezTo>
                  <a:cubicBezTo>
                    <a:pt x="488" y="2677"/>
                    <a:pt x="709" y="2695"/>
                    <a:pt x="789" y="2695"/>
                  </a:cubicBezTo>
                  <a:cubicBezTo>
                    <a:pt x="1450" y="2695"/>
                    <a:pt x="1946" y="2604"/>
                    <a:pt x="1946" y="1842"/>
                  </a:cubicBezTo>
                  <a:cubicBezTo>
                    <a:pt x="1946" y="1695"/>
                    <a:pt x="1876" y="1535"/>
                    <a:pt x="1779" y="1414"/>
                  </a:cubicBezTo>
                  <a:cubicBezTo>
                    <a:pt x="1748" y="1377"/>
                    <a:pt x="1650" y="1296"/>
                    <a:pt x="1536" y="1251"/>
                  </a:cubicBezTo>
                  <a:cubicBezTo>
                    <a:pt x="1671" y="1123"/>
                    <a:pt x="1766" y="942"/>
                    <a:pt x="1766" y="734"/>
                  </a:cubicBezTo>
                  <a:cubicBezTo>
                    <a:pt x="1766" y="5"/>
                    <a:pt x="1127" y="0"/>
                    <a:pt x="8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0" name="Google Shape;1040;p38"/>
            <p:cNvSpPr/>
            <p:nvPr/>
          </p:nvSpPr>
          <p:spPr>
            <a:xfrm>
              <a:off x="2694800" y="2593400"/>
              <a:ext cx="42050" cy="66150"/>
            </a:xfrm>
            <a:custGeom>
              <a:avLst/>
              <a:gdLst/>
              <a:ahLst/>
              <a:cxnLst/>
              <a:rect l="l" t="t" r="r" b="b"/>
              <a:pathLst>
                <a:path w="1682" h="2646" extrusionOk="0">
                  <a:moveTo>
                    <a:pt x="1243" y="0"/>
                  </a:moveTo>
                  <a:cubicBezTo>
                    <a:pt x="1223" y="0"/>
                    <a:pt x="1161" y="12"/>
                    <a:pt x="1121" y="14"/>
                  </a:cubicBezTo>
                  <a:lnTo>
                    <a:pt x="223" y="14"/>
                  </a:lnTo>
                  <a:cubicBezTo>
                    <a:pt x="114" y="14"/>
                    <a:pt x="0" y="16"/>
                    <a:pt x="0" y="240"/>
                  </a:cubicBezTo>
                  <a:lnTo>
                    <a:pt x="41" y="2277"/>
                  </a:lnTo>
                  <a:lnTo>
                    <a:pt x="26" y="2332"/>
                  </a:lnTo>
                  <a:cubicBezTo>
                    <a:pt x="15" y="2369"/>
                    <a:pt x="0" y="2414"/>
                    <a:pt x="0" y="2454"/>
                  </a:cubicBezTo>
                  <a:cubicBezTo>
                    <a:pt x="0" y="2593"/>
                    <a:pt x="88" y="2646"/>
                    <a:pt x="204" y="2646"/>
                  </a:cubicBezTo>
                  <a:lnTo>
                    <a:pt x="1351" y="2646"/>
                  </a:lnTo>
                  <a:cubicBezTo>
                    <a:pt x="1508" y="2646"/>
                    <a:pt x="1659" y="2640"/>
                    <a:pt x="1659" y="2442"/>
                  </a:cubicBezTo>
                  <a:cubicBezTo>
                    <a:pt x="1659" y="2308"/>
                    <a:pt x="1552" y="2269"/>
                    <a:pt x="1418" y="2269"/>
                  </a:cubicBezTo>
                  <a:cubicBezTo>
                    <a:pt x="1361" y="2269"/>
                    <a:pt x="1313" y="2277"/>
                    <a:pt x="1265" y="2284"/>
                  </a:cubicBezTo>
                  <a:cubicBezTo>
                    <a:pt x="1214" y="2291"/>
                    <a:pt x="1157" y="2299"/>
                    <a:pt x="1091" y="2299"/>
                  </a:cubicBezTo>
                  <a:cubicBezTo>
                    <a:pt x="843" y="2299"/>
                    <a:pt x="617" y="2289"/>
                    <a:pt x="395" y="2289"/>
                  </a:cubicBezTo>
                  <a:lnTo>
                    <a:pt x="395" y="1269"/>
                  </a:lnTo>
                  <a:lnTo>
                    <a:pt x="1465" y="1269"/>
                  </a:lnTo>
                  <a:cubicBezTo>
                    <a:pt x="1591" y="1269"/>
                    <a:pt x="1681" y="1212"/>
                    <a:pt x="1681" y="1092"/>
                  </a:cubicBezTo>
                  <a:cubicBezTo>
                    <a:pt x="1681" y="1015"/>
                    <a:pt x="1612" y="904"/>
                    <a:pt x="1488" y="904"/>
                  </a:cubicBezTo>
                  <a:cubicBezTo>
                    <a:pt x="1427" y="904"/>
                    <a:pt x="1370" y="908"/>
                    <a:pt x="1328" y="914"/>
                  </a:cubicBezTo>
                  <a:cubicBezTo>
                    <a:pt x="1298" y="916"/>
                    <a:pt x="1264" y="921"/>
                    <a:pt x="1239" y="921"/>
                  </a:cubicBezTo>
                  <a:cubicBezTo>
                    <a:pt x="481" y="921"/>
                    <a:pt x="439" y="921"/>
                    <a:pt x="395" y="918"/>
                  </a:cubicBezTo>
                  <a:lnTo>
                    <a:pt x="395" y="379"/>
                  </a:lnTo>
                  <a:lnTo>
                    <a:pt x="553" y="379"/>
                  </a:lnTo>
                  <a:cubicBezTo>
                    <a:pt x="617" y="379"/>
                    <a:pt x="687" y="376"/>
                    <a:pt x="1129" y="376"/>
                  </a:cubicBezTo>
                  <a:cubicBezTo>
                    <a:pt x="1174" y="383"/>
                    <a:pt x="1216"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1" name="Google Shape;1041;p38"/>
            <p:cNvSpPr/>
            <p:nvPr/>
          </p:nvSpPr>
          <p:spPr>
            <a:xfrm>
              <a:off x="2783750" y="2593400"/>
              <a:ext cx="43325" cy="67375"/>
            </a:xfrm>
            <a:custGeom>
              <a:avLst/>
              <a:gdLst/>
              <a:ahLst/>
              <a:cxnLst/>
              <a:rect l="l" t="t" r="r" b="b"/>
              <a:pathLst>
                <a:path w="1733" h="2695" extrusionOk="0">
                  <a:moveTo>
                    <a:pt x="155" y="0"/>
                  </a:moveTo>
                  <a:cubicBezTo>
                    <a:pt x="58" y="0"/>
                    <a:pt x="1" y="84"/>
                    <a:pt x="1" y="234"/>
                  </a:cubicBezTo>
                  <a:lnTo>
                    <a:pt x="41" y="2195"/>
                  </a:lnTo>
                  <a:cubicBezTo>
                    <a:pt x="39" y="2295"/>
                    <a:pt x="27" y="2389"/>
                    <a:pt x="31" y="2478"/>
                  </a:cubicBezTo>
                  <a:cubicBezTo>
                    <a:pt x="31" y="2629"/>
                    <a:pt x="96" y="2695"/>
                    <a:pt x="218" y="2695"/>
                  </a:cubicBezTo>
                  <a:cubicBezTo>
                    <a:pt x="402" y="2695"/>
                    <a:pt x="449" y="2615"/>
                    <a:pt x="449" y="2497"/>
                  </a:cubicBezTo>
                  <a:cubicBezTo>
                    <a:pt x="449" y="2399"/>
                    <a:pt x="408" y="2315"/>
                    <a:pt x="408" y="2225"/>
                  </a:cubicBezTo>
                  <a:lnTo>
                    <a:pt x="408" y="1369"/>
                  </a:lnTo>
                  <a:lnTo>
                    <a:pt x="1516" y="1366"/>
                  </a:lnTo>
                  <a:cubicBezTo>
                    <a:pt x="1641" y="1366"/>
                    <a:pt x="1731" y="1309"/>
                    <a:pt x="1731" y="1189"/>
                  </a:cubicBezTo>
                  <a:cubicBezTo>
                    <a:pt x="1733" y="1112"/>
                    <a:pt x="1663" y="1002"/>
                    <a:pt x="1538" y="1002"/>
                  </a:cubicBezTo>
                  <a:cubicBezTo>
                    <a:pt x="1516" y="1002"/>
                    <a:pt x="1469" y="1002"/>
                    <a:pt x="1432" y="1004"/>
                  </a:cubicBezTo>
                  <a:cubicBezTo>
                    <a:pt x="1415" y="1004"/>
                    <a:pt x="1393" y="1006"/>
                    <a:pt x="1371" y="1006"/>
                  </a:cubicBezTo>
                  <a:cubicBezTo>
                    <a:pt x="1194" y="1010"/>
                    <a:pt x="912" y="1019"/>
                    <a:pt x="408" y="1019"/>
                  </a:cubicBezTo>
                  <a:lnTo>
                    <a:pt x="398" y="371"/>
                  </a:lnTo>
                  <a:lnTo>
                    <a:pt x="1336" y="372"/>
                  </a:lnTo>
                  <a:cubicBezTo>
                    <a:pt x="1507" y="372"/>
                    <a:pt x="1595" y="336"/>
                    <a:pt x="1595" y="177"/>
                  </a:cubicBezTo>
                  <a:cubicBezTo>
                    <a:pt x="1595" y="63"/>
                    <a:pt x="1524" y="12"/>
                    <a:pt x="1334" y="12"/>
                  </a:cubicBezTo>
                  <a:lnTo>
                    <a:pt x="396" y="12"/>
                  </a:lnTo>
                  <a:cubicBezTo>
                    <a:pt x="370" y="12"/>
                    <a:pt x="347" y="12"/>
                    <a:pt x="324" y="10"/>
                  </a:cubicBezTo>
                  <a:cubicBezTo>
                    <a:pt x="288" y="5"/>
                    <a:pt x="243" y="0"/>
                    <a:pt x="15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2" name="Google Shape;1042;p38"/>
            <p:cNvSpPr/>
            <p:nvPr/>
          </p:nvSpPr>
          <p:spPr>
            <a:xfrm>
              <a:off x="2842775" y="2592525"/>
              <a:ext cx="11050" cy="68250"/>
            </a:xfrm>
            <a:custGeom>
              <a:avLst/>
              <a:gdLst/>
              <a:ahLst/>
              <a:cxnLst/>
              <a:rect l="l" t="t" r="r" b="b"/>
              <a:pathLst>
                <a:path w="442" h="2730" extrusionOk="0">
                  <a:moveTo>
                    <a:pt x="261" y="0"/>
                  </a:moveTo>
                  <a:cubicBezTo>
                    <a:pt x="55" y="0"/>
                    <a:pt x="0" y="98"/>
                    <a:pt x="0" y="216"/>
                  </a:cubicBezTo>
                  <a:cubicBezTo>
                    <a:pt x="0" y="292"/>
                    <a:pt x="20" y="354"/>
                    <a:pt x="20" y="418"/>
                  </a:cubicBezTo>
                  <a:cubicBezTo>
                    <a:pt x="20" y="1035"/>
                    <a:pt x="35" y="1616"/>
                    <a:pt x="35" y="2194"/>
                  </a:cubicBezTo>
                  <a:cubicBezTo>
                    <a:pt x="35" y="2321"/>
                    <a:pt x="11" y="2431"/>
                    <a:pt x="11" y="2545"/>
                  </a:cubicBezTo>
                  <a:cubicBezTo>
                    <a:pt x="11" y="2664"/>
                    <a:pt x="64" y="2730"/>
                    <a:pt x="244" y="2730"/>
                  </a:cubicBezTo>
                  <a:cubicBezTo>
                    <a:pt x="400" y="2730"/>
                    <a:pt x="442" y="2652"/>
                    <a:pt x="442" y="2543"/>
                  </a:cubicBezTo>
                  <a:cubicBezTo>
                    <a:pt x="442" y="2510"/>
                    <a:pt x="441" y="2479"/>
                    <a:pt x="434" y="2446"/>
                  </a:cubicBezTo>
                  <a:cubicBezTo>
                    <a:pt x="410" y="2135"/>
                    <a:pt x="404" y="1548"/>
                    <a:pt x="404" y="1031"/>
                  </a:cubicBezTo>
                  <a:cubicBezTo>
                    <a:pt x="404" y="742"/>
                    <a:pt x="408" y="523"/>
                    <a:pt x="410" y="328"/>
                  </a:cubicBezTo>
                  <a:cubicBezTo>
                    <a:pt x="418" y="288"/>
                    <a:pt x="426" y="253"/>
                    <a:pt x="426" y="212"/>
                  </a:cubicBezTo>
                  <a:cubicBezTo>
                    <a:pt x="426" y="86"/>
                    <a:pt x="363" y="0"/>
                    <a:pt x="26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3" name="Google Shape;1043;p38"/>
            <p:cNvSpPr/>
            <p:nvPr/>
          </p:nvSpPr>
          <p:spPr>
            <a:xfrm>
              <a:off x="2873675" y="2592525"/>
              <a:ext cx="56500" cy="68250"/>
            </a:xfrm>
            <a:custGeom>
              <a:avLst/>
              <a:gdLst/>
              <a:ahLst/>
              <a:cxnLst/>
              <a:rect l="l" t="t" r="r" b="b"/>
              <a:pathLst>
                <a:path w="2260" h="2730" extrusionOk="0">
                  <a:moveTo>
                    <a:pt x="2055" y="0"/>
                  </a:moveTo>
                  <a:cubicBezTo>
                    <a:pt x="1921" y="0"/>
                    <a:pt x="1844" y="37"/>
                    <a:pt x="1844" y="220"/>
                  </a:cubicBezTo>
                  <a:cubicBezTo>
                    <a:pt x="1844" y="404"/>
                    <a:pt x="1879" y="563"/>
                    <a:pt x="1879" y="2023"/>
                  </a:cubicBezTo>
                  <a:cubicBezTo>
                    <a:pt x="1575" y="1575"/>
                    <a:pt x="784" y="644"/>
                    <a:pt x="508" y="224"/>
                  </a:cubicBezTo>
                  <a:cubicBezTo>
                    <a:pt x="490" y="165"/>
                    <a:pt x="418" y="20"/>
                    <a:pt x="308" y="20"/>
                  </a:cubicBezTo>
                  <a:cubicBezTo>
                    <a:pt x="257" y="20"/>
                    <a:pt x="198" y="35"/>
                    <a:pt x="152" y="71"/>
                  </a:cubicBezTo>
                  <a:cubicBezTo>
                    <a:pt x="46" y="97"/>
                    <a:pt x="0" y="161"/>
                    <a:pt x="0" y="271"/>
                  </a:cubicBezTo>
                  <a:cubicBezTo>
                    <a:pt x="0" y="318"/>
                    <a:pt x="5" y="356"/>
                    <a:pt x="13" y="409"/>
                  </a:cubicBezTo>
                  <a:cubicBezTo>
                    <a:pt x="37" y="764"/>
                    <a:pt x="37" y="1263"/>
                    <a:pt x="37" y="1625"/>
                  </a:cubicBezTo>
                  <a:cubicBezTo>
                    <a:pt x="37" y="1906"/>
                    <a:pt x="33" y="2157"/>
                    <a:pt x="29" y="2405"/>
                  </a:cubicBezTo>
                  <a:cubicBezTo>
                    <a:pt x="25" y="2405"/>
                    <a:pt x="7" y="2483"/>
                    <a:pt x="7" y="2573"/>
                  </a:cubicBezTo>
                  <a:cubicBezTo>
                    <a:pt x="7" y="2668"/>
                    <a:pt x="97" y="2730"/>
                    <a:pt x="213" y="2730"/>
                  </a:cubicBezTo>
                  <a:cubicBezTo>
                    <a:pt x="388" y="2730"/>
                    <a:pt x="418" y="2626"/>
                    <a:pt x="418" y="2508"/>
                  </a:cubicBezTo>
                  <a:cubicBezTo>
                    <a:pt x="418" y="2444"/>
                    <a:pt x="410" y="2376"/>
                    <a:pt x="408" y="2314"/>
                  </a:cubicBezTo>
                  <a:cubicBezTo>
                    <a:pt x="408" y="2016"/>
                    <a:pt x="398" y="1704"/>
                    <a:pt x="391" y="661"/>
                  </a:cubicBezTo>
                  <a:lnTo>
                    <a:pt x="391" y="661"/>
                  </a:lnTo>
                  <a:lnTo>
                    <a:pt x="494" y="819"/>
                  </a:lnTo>
                  <a:cubicBezTo>
                    <a:pt x="946" y="1424"/>
                    <a:pt x="1402" y="1978"/>
                    <a:pt x="1834" y="2567"/>
                  </a:cubicBezTo>
                  <a:cubicBezTo>
                    <a:pt x="1864" y="2656"/>
                    <a:pt x="1941" y="2730"/>
                    <a:pt x="2068" y="2730"/>
                  </a:cubicBezTo>
                  <a:cubicBezTo>
                    <a:pt x="2207" y="2730"/>
                    <a:pt x="2259" y="2677"/>
                    <a:pt x="2259" y="2499"/>
                  </a:cubicBezTo>
                  <a:cubicBezTo>
                    <a:pt x="2259" y="2407"/>
                    <a:pt x="2246" y="2326"/>
                    <a:pt x="2246" y="2245"/>
                  </a:cubicBezTo>
                  <a:lnTo>
                    <a:pt x="2246" y="292"/>
                  </a:lnTo>
                  <a:cubicBezTo>
                    <a:pt x="2246" y="159"/>
                    <a:pt x="2233" y="0"/>
                    <a:pt x="205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4" name="Google Shape;1044;p38"/>
            <p:cNvSpPr/>
            <p:nvPr/>
          </p:nvSpPr>
          <p:spPr>
            <a:xfrm>
              <a:off x="2947000" y="2593400"/>
              <a:ext cx="42000" cy="66150"/>
            </a:xfrm>
            <a:custGeom>
              <a:avLst/>
              <a:gdLst/>
              <a:ahLst/>
              <a:cxnLst/>
              <a:rect l="l" t="t" r="r" b="b"/>
              <a:pathLst>
                <a:path w="1680" h="2646" extrusionOk="0">
                  <a:moveTo>
                    <a:pt x="1243" y="0"/>
                  </a:moveTo>
                  <a:cubicBezTo>
                    <a:pt x="1223" y="0"/>
                    <a:pt x="1160" y="12"/>
                    <a:pt x="1118" y="14"/>
                  </a:cubicBezTo>
                  <a:lnTo>
                    <a:pt x="222" y="14"/>
                  </a:lnTo>
                  <a:cubicBezTo>
                    <a:pt x="112" y="14"/>
                    <a:pt x="0" y="16"/>
                    <a:pt x="0" y="240"/>
                  </a:cubicBezTo>
                  <a:lnTo>
                    <a:pt x="40" y="2277"/>
                  </a:lnTo>
                  <a:lnTo>
                    <a:pt x="25" y="2332"/>
                  </a:lnTo>
                  <a:cubicBezTo>
                    <a:pt x="15" y="2369"/>
                    <a:pt x="0" y="2414"/>
                    <a:pt x="0" y="2454"/>
                  </a:cubicBezTo>
                  <a:cubicBezTo>
                    <a:pt x="0" y="2593"/>
                    <a:pt x="88" y="2646"/>
                    <a:pt x="202" y="2646"/>
                  </a:cubicBezTo>
                  <a:lnTo>
                    <a:pt x="1349" y="2646"/>
                  </a:lnTo>
                  <a:cubicBezTo>
                    <a:pt x="1508" y="2646"/>
                    <a:pt x="1658" y="2640"/>
                    <a:pt x="1658" y="2442"/>
                  </a:cubicBezTo>
                  <a:cubicBezTo>
                    <a:pt x="1658" y="2308"/>
                    <a:pt x="1553" y="2269"/>
                    <a:pt x="1418" y="2269"/>
                  </a:cubicBezTo>
                  <a:cubicBezTo>
                    <a:pt x="1359" y="2269"/>
                    <a:pt x="1312" y="2277"/>
                    <a:pt x="1263" y="2284"/>
                  </a:cubicBezTo>
                  <a:cubicBezTo>
                    <a:pt x="1212" y="2291"/>
                    <a:pt x="1157" y="2299"/>
                    <a:pt x="1088" y="2299"/>
                  </a:cubicBezTo>
                  <a:cubicBezTo>
                    <a:pt x="842" y="2299"/>
                    <a:pt x="618" y="2289"/>
                    <a:pt x="394" y="2289"/>
                  </a:cubicBezTo>
                  <a:lnTo>
                    <a:pt x="394" y="1269"/>
                  </a:lnTo>
                  <a:lnTo>
                    <a:pt x="1463" y="1269"/>
                  </a:lnTo>
                  <a:cubicBezTo>
                    <a:pt x="1590" y="1269"/>
                    <a:pt x="1679" y="1212"/>
                    <a:pt x="1679" y="1092"/>
                  </a:cubicBezTo>
                  <a:cubicBezTo>
                    <a:pt x="1679" y="1015"/>
                    <a:pt x="1610" y="904"/>
                    <a:pt x="1487" y="904"/>
                  </a:cubicBezTo>
                  <a:cubicBezTo>
                    <a:pt x="1425" y="904"/>
                    <a:pt x="1367" y="908"/>
                    <a:pt x="1326" y="914"/>
                  </a:cubicBezTo>
                  <a:cubicBezTo>
                    <a:pt x="1296" y="916"/>
                    <a:pt x="1263" y="921"/>
                    <a:pt x="1237" y="921"/>
                  </a:cubicBezTo>
                  <a:cubicBezTo>
                    <a:pt x="481" y="921"/>
                    <a:pt x="438" y="921"/>
                    <a:pt x="394" y="918"/>
                  </a:cubicBezTo>
                  <a:lnTo>
                    <a:pt x="394" y="379"/>
                  </a:lnTo>
                  <a:lnTo>
                    <a:pt x="552" y="379"/>
                  </a:lnTo>
                  <a:cubicBezTo>
                    <a:pt x="618" y="379"/>
                    <a:pt x="687" y="376"/>
                    <a:pt x="1129" y="376"/>
                  </a:cubicBezTo>
                  <a:cubicBezTo>
                    <a:pt x="1171" y="383"/>
                    <a:pt x="1217"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6" name="Title 1">
            <a:extLst>
              <a:ext uri="{FF2B5EF4-FFF2-40B4-BE49-F238E27FC236}">
                <a16:creationId xmlns:a16="http://schemas.microsoft.com/office/drawing/2014/main" xmlns="" id="{9E248B6E-2F6B-4709-DFFA-3B2DB362CF11}"/>
              </a:ext>
            </a:extLst>
          </p:cNvPr>
          <p:cNvSpPr>
            <a:spLocks noGrp="1"/>
          </p:cNvSpPr>
          <p:nvPr>
            <p:ph type="title"/>
          </p:nvPr>
        </p:nvSpPr>
        <p:spPr>
          <a:xfrm>
            <a:off x="1776052" y="3477404"/>
            <a:ext cx="9303149" cy="1206405"/>
          </a:xfrm>
        </p:spPr>
        <p:txBody>
          <a:bodyPr/>
          <a:lstStyle/>
          <a:p>
            <a:r>
              <a:rPr lang="vi-VN" sz="4800" b="1" dirty="0">
                <a:solidFill>
                  <a:schemeClr val="bg1"/>
                </a:solidFill>
                <a:latin typeface="+mj-lt"/>
                <a:cs typeface="Arial" panose="020B0604020202020204" pitchFamily="34" charset="0"/>
              </a:rPr>
              <a:t>MỘT SỐ QUY ĐỊNH CỦA PHÁP LUẬT VỀ PHÒNG, CHỐNG </a:t>
            </a:r>
            <a:br>
              <a:rPr lang="vi-VN" sz="4800" b="1" dirty="0">
                <a:solidFill>
                  <a:schemeClr val="bg1"/>
                </a:solidFill>
                <a:latin typeface="+mj-lt"/>
                <a:cs typeface="Arial" panose="020B0604020202020204" pitchFamily="34" charset="0"/>
              </a:rPr>
            </a:br>
            <a:r>
              <a:rPr lang="vi-VN" sz="4800" b="1" dirty="0">
                <a:solidFill>
                  <a:schemeClr val="bg1"/>
                </a:solidFill>
                <a:latin typeface="+mj-lt"/>
                <a:cs typeface="Arial" panose="020B0604020202020204" pitchFamily="34" charset="0"/>
              </a:rPr>
              <a:t>TỆ NẠN XÃ HỘI</a:t>
            </a:r>
            <a:endParaRPr lang="en-US" sz="4800" b="1" dirty="0">
              <a:solidFill>
                <a:schemeClr val="bg1"/>
              </a:solidFill>
              <a:latin typeface="+mj-lt"/>
              <a:cs typeface="Arial" panose="020B0604020202020204" pitchFamily="34" charset="0"/>
            </a:endParaRPr>
          </a:p>
        </p:txBody>
      </p:sp>
      <p:sp>
        <p:nvSpPr>
          <p:cNvPr id="2" name="Footer Placeholder 3">
            <a:extLst>
              <a:ext uri="{FF2B5EF4-FFF2-40B4-BE49-F238E27FC236}">
                <a16:creationId xmlns:a16="http://schemas.microsoft.com/office/drawing/2014/main" xmlns="" id="{944199D4-8FB0-9AC8-4AE8-471B41747F2C}"/>
              </a:ext>
            </a:extLst>
          </p:cNvPr>
          <p:cNvSpPr txBox="1">
            <a:spLocks/>
          </p:cNvSpPr>
          <p:nvPr/>
        </p:nvSpPr>
        <p:spPr>
          <a:xfrm>
            <a:off x="-51437" y="207483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rPr>
              <a:t>Vũ Thị Ánh Tuyết-THCS </a:t>
            </a:r>
            <a:r>
              <a:rPr kumimoji="0" lang="en-US" sz="1800" b="0" i="0" u="none" strike="noStrike" kern="1200" cap="none" spc="0" normalizeH="0" baseline="0" noProof="0" dirty="0" err="1">
                <a:ln>
                  <a:noFill/>
                </a:ln>
                <a:solidFill>
                  <a:srgbClr val="002060"/>
                </a:solidFill>
                <a:effectLst/>
                <a:uLnTx/>
                <a:uFillTx/>
                <a:latin typeface="#9Slide05 Brannboll Ny" panose="02000000000000000000" pitchFamily="2" charset="0"/>
                <a:ea typeface="+mn-ea"/>
                <a:cs typeface="+mn-cs"/>
              </a:rPr>
              <a:t>Tô</a:t>
            </a:r>
            <a:r>
              <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rPr>
              <a:t> </a:t>
            </a:r>
            <a:r>
              <a:rPr kumimoji="0" lang="en-US" sz="1800" b="0" i="0" u="none" strike="noStrike" kern="1200" cap="none" spc="0" normalizeH="0" baseline="0" noProof="0" dirty="0" err="1">
                <a:ln>
                  <a:noFill/>
                </a:ln>
                <a:solidFill>
                  <a:srgbClr val="002060"/>
                </a:solidFill>
                <a:effectLst/>
                <a:uLnTx/>
                <a:uFillTx/>
                <a:latin typeface="#9Slide05 Brannboll Ny" panose="02000000000000000000" pitchFamily="2" charset="0"/>
                <a:ea typeface="+mn-ea"/>
                <a:cs typeface="+mn-cs"/>
              </a:rPr>
              <a:t>Hiêu</a:t>
            </a:r>
            <a:r>
              <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rPr>
              <a:t>-Lê </a:t>
            </a:r>
            <a:r>
              <a:rPr kumimoji="0" lang="en-US" sz="1800" b="0" i="0" u="none" strike="noStrike" kern="1200" cap="none" spc="0" normalizeH="0" baseline="0" noProof="0" dirty="0" err="1">
                <a:ln>
                  <a:noFill/>
                </a:ln>
                <a:solidFill>
                  <a:srgbClr val="002060"/>
                </a:solidFill>
                <a:effectLst/>
                <a:uLnTx/>
                <a:uFillTx/>
                <a:latin typeface="#9Slide05 Brannboll Ny" panose="02000000000000000000" pitchFamily="2" charset="0"/>
                <a:ea typeface="+mn-ea"/>
                <a:cs typeface="+mn-cs"/>
              </a:rPr>
              <a:t>Chân</a:t>
            </a:r>
            <a:endPar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endParaRPr>
          </a:p>
        </p:txBody>
      </p:sp>
      <p:grpSp>
        <p:nvGrpSpPr>
          <p:cNvPr id="3" name="Group 2">
            <a:extLst>
              <a:ext uri="{FF2B5EF4-FFF2-40B4-BE49-F238E27FC236}">
                <a16:creationId xmlns:a16="http://schemas.microsoft.com/office/drawing/2014/main" xmlns="" id="{CF0187A0-6EF6-FE1B-7A1F-D4E2D7CB559D}"/>
              </a:ext>
            </a:extLst>
          </p:cNvPr>
          <p:cNvGrpSpPr/>
          <p:nvPr/>
        </p:nvGrpSpPr>
        <p:grpSpPr>
          <a:xfrm>
            <a:off x="-326321" y="104128"/>
            <a:ext cx="3870602" cy="2107055"/>
            <a:chOff x="4525460" y="4108799"/>
            <a:chExt cx="3364300" cy="2220276"/>
          </a:xfrm>
        </p:grpSpPr>
        <p:grpSp>
          <p:nvGrpSpPr>
            <p:cNvPr id="4" name="Group 3">
              <a:extLst>
                <a:ext uri="{FF2B5EF4-FFF2-40B4-BE49-F238E27FC236}">
                  <a16:creationId xmlns:a16="http://schemas.microsoft.com/office/drawing/2014/main" xmlns="" id="{0F163323-C894-71BB-39A6-E975198F3EC3}"/>
                </a:ext>
              </a:extLst>
            </p:cNvPr>
            <p:cNvGrpSpPr/>
            <p:nvPr/>
          </p:nvGrpSpPr>
          <p:grpSpPr>
            <a:xfrm>
              <a:off x="4525460" y="4108799"/>
              <a:ext cx="3364300" cy="2220276"/>
              <a:chOff x="4479297" y="4126245"/>
              <a:chExt cx="3364300" cy="2220276"/>
            </a:xfrm>
          </p:grpSpPr>
          <p:pic>
            <p:nvPicPr>
              <p:cNvPr id="6" name="PA_库_图片 27">
                <a:extLst>
                  <a:ext uri="{FF2B5EF4-FFF2-40B4-BE49-F238E27FC236}">
                    <a16:creationId xmlns:a16="http://schemas.microsoft.com/office/drawing/2014/main" xmlns="" id="{5D7E8C2E-FA6D-6900-2CA3-09CA4D6AC05C}"/>
                  </a:ext>
                </a:extLst>
              </p:cNvPr>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7" name="Rectangle 6">
                <a:extLst>
                  <a:ext uri="{FF2B5EF4-FFF2-40B4-BE49-F238E27FC236}">
                    <a16:creationId xmlns:a16="http://schemas.microsoft.com/office/drawing/2014/main" xmlns="" id="{97AF1409-D742-1983-3277-FB77B39232DB}"/>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5" name="Picture 4">
              <a:extLst>
                <a:ext uri="{FF2B5EF4-FFF2-40B4-BE49-F238E27FC236}">
                  <a16:creationId xmlns:a16="http://schemas.microsoft.com/office/drawing/2014/main" xmlns="" id="{47F3CC23-9BFE-AA09-107D-B5201D82C65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36385302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4253AB-DF5B-4EF0-ACAF-FA435AF2C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3" y="2150204"/>
            <a:ext cx="292360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9:</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tệ</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nạn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xã</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hội</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6"/>
          <a:stretch>
            <a:fillRect/>
          </a:stretch>
        </p:blipFill>
        <p:spPr>
          <a:xfrm>
            <a:off x="6595462" y="468762"/>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14" name="Picture 13"/>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300861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43DC03A-E85D-4716-B93B-2E46A0B5E0AD}"/>
              </a:ext>
            </a:extLst>
          </p:cNvPr>
          <p:cNvSpPr/>
          <p:nvPr/>
        </p:nvSpPr>
        <p:spPr>
          <a:xfrm>
            <a:off x="154745" y="2215214"/>
            <a:ext cx="5106572" cy="474829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5000"/>
              </a:lnSpc>
              <a:spcAft>
                <a:spcPts val="600"/>
              </a:spcAft>
            </a:pP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hãy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hành</a:t>
            </a:r>
            <a:r>
              <a:rPr lang="en-US" sz="2400" dirty="0">
                <a:solidFill>
                  <a:srgbClr val="000000"/>
                </a:solidFill>
                <a:latin typeface="Times New Roman" panose="02020603050405020304" pitchFamily="18" charset="0"/>
                <a:ea typeface="Times New Roman" panose="02020603050405020304" pitchFamily="18" charset="0"/>
              </a:rPr>
              <a:t> vi </a:t>
            </a:r>
            <a:r>
              <a:rPr lang="en-US" sz="2400" dirty="0" err="1">
                <a:solidFill>
                  <a:srgbClr val="000000"/>
                </a:solidFill>
                <a:latin typeface="Times New Roman" panose="02020603050405020304" pitchFamily="18" charset="0"/>
                <a:ea typeface="Times New Roman" panose="02020603050405020304" pitchFamily="18" charset="0"/>
              </a:rPr>
              <a:t>tẩm</a:t>
            </a:r>
            <a:r>
              <a:rPr lang="en-US" sz="2400" dirty="0">
                <a:solidFill>
                  <a:srgbClr val="000000"/>
                </a:solidFill>
                <a:latin typeface="Times New Roman" panose="02020603050405020304" pitchFamily="18" charset="0"/>
                <a:ea typeface="Times New Roman" panose="02020603050405020304" pitchFamily="18" charset="0"/>
              </a:rPr>
              <a:t> ma </a:t>
            </a:r>
            <a:r>
              <a:rPr lang="en-US" sz="2400" dirty="0" err="1">
                <a:solidFill>
                  <a:srgbClr val="000000"/>
                </a:solidFill>
                <a:latin typeface="Times New Roman" panose="02020603050405020304" pitchFamily="18" charset="0"/>
                <a:ea typeface="Times New Roman" panose="02020603050405020304" pitchFamily="18" charset="0"/>
              </a:rPr>
              <a:t>tuý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thuốc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hút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rPr>
              <a:t> tin 1 (</a:t>
            </a:r>
            <a:r>
              <a:rPr lang="en-US" sz="2400" dirty="0" err="1">
                <a:solidFill>
                  <a:srgbClr val="000000"/>
                </a:solidFill>
                <a:latin typeface="Times New Roman" panose="02020603050405020304" pitchFamily="18" charset="0"/>
                <a:ea typeface="Times New Roman" panose="02020603050405020304" pitchFamily="18" charset="0"/>
              </a:rPr>
              <a:t>mục</a:t>
            </a:r>
            <a:r>
              <a:rPr lang="en-US" sz="2400" dirty="0">
                <a:solidFill>
                  <a:srgbClr val="000000"/>
                </a:solidFill>
                <a:latin typeface="Times New Roman" panose="02020603050405020304" pitchFamily="18" charset="0"/>
                <a:ea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vi </a:t>
            </a:r>
            <a:r>
              <a:rPr lang="en-US" sz="2400" dirty="0" err="1">
                <a:solidFill>
                  <a:srgbClr val="000000"/>
                </a:solidFill>
                <a:latin typeface="Times New Roman" panose="02020603050405020304" pitchFamily="18" charset="0"/>
                <a:ea typeface="Times New Roman" panose="02020603050405020304" pitchFamily="18" charset="0"/>
              </a:rPr>
              <a:t>phạm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luật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sao</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p:txBody>
      </p:sp>
      <p:sp>
        <p:nvSpPr>
          <p:cNvPr id="7" name="Rectangle: Rounded Corners 6">
            <a:extLst>
              <a:ext uri="{FF2B5EF4-FFF2-40B4-BE49-F238E27FC236}">
                <a16:creationId xmlns:a16="http://schemas.microsoft.com/office/drawing/2014/main" xmlns="" id="{9276AF95-1F31-41BB-838D-E0B872400884}"/>
              </a:ext>
            </a:extLst>
          </p:cNvPr>
          <p:cNvSpPr/>
          <p:nvPr/>
        </p:nvSpPr>
        <p:spPr>
          <a:xfrm>
            <a:off x="6458628" y="2204430"/>
            <a:ext cx="5106572" cy="456546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5000"/>
              </a:lnSpc>
              <a:spcAft>
                <a:spcPts val="600"/>
              </a:spcAft>
            </a:pP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hãy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luật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xmlns="" id="{2023B659-1C13-4E14-A9BE-0D978BAF9066}"/>
              </a:ext>
            </a:extLst>
          </p:cNvPr>
          <p:cNvSpPr/>
          <p:nvPr/>
        </p:nvSpPr>
        <p:spPr>
          <a:xfrm>
            <a:off x="2051794" y="1770354"/>
            <a:ext cx="2084040"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rPr>
              <a:t>Câu 1</a:t>
            </a:r>
            <a:endParaRPr kumimoji="0" lang="en-SG"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AF9509BB-AAFF-406D-92CF-CC617B8D16C9}"/>
              </a:ext>
            </a:extLst>
          </p:cNvPr>
          <p:cNvSpPr/>
          <p:nvPr/>
        </p:nvSpPr>
        <p:spPr>
          <a:xfrm>
            <a:off x="7747486" y="1823362"/>
            <a:ext cx="2084040"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rPr>
              <a:t>Câu 2</a:t>
            </a:r>
            <a:endParaRPr kumimoji="0" lang="en-SG"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endParaRPr>
          </a:p>
        </p:txBody>
      </p:sp>
      <p:sp>
        <p:nvSpPr>
          <p:cNvPr id="12" name="AutoShape 3">
            <a:extLst>
              <a:ext uri="{FF2B5EF4-FFF2-40B4-BE49-F238E27FC236}">
                <a16:creationId xmlns:a16="http://schemas.microsoft.com/office/drawing/2014/main" xmlns="" id="{49981046-D224-4A20-BB23-F19A6F8042EA}"/>
              </a:ext>
            </a:extLst>
          </p:cNvPr>
          <p:cNvSpPr>
            <a:spLocks noChangeArrowheads="1"/>
          </p:cNvSpPr>
          <p:nvPr/>
        </p:nvSpPr>
        <p:spPr bwMode="gray">
          <a:xfrm>
            <a:off x="3093814" y="88102"/>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0" lang="vi-VN" alt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PHIẾU BÀI TẬP</a:t>
            </a:r>
            <a:endParaRPr kumimoji="0" lang="en-US" alt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xmlns="" id="{462476AE-BCAE-B6AD-1CE7-479A58F27C48}"/>
              </a:ext>
            </a:extLst>
          </p:cNvPr>
          <p:cNvSpPr txBox="1"/>
          <p:nvPr/>
        </p:nvSpPr>
        <p:spPr>
          <a:xfrm>
            <a:off x="369660" y="730585"/>
            <a:ext cx="11521280" cy="584775"/>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9Slide05 SVNVery Berry" panose="00000500000000000000" pitchFamily="2" charset="0"/>
                <a:ea typeface="+mn-ea"/>
                <a:cs typeface="Times New Roman" panose="02020603050405020304" pitchFamily="18" charset="0"/>
              </a:rPr>
              <a:t>Đọc thông tin sách giáo khoa và trả lời câu hỏi</a:t>
            </a:r>
            <a:endParaRPr kumimoji="0" lang="en-SG" sz="3200" b="1" i="0" u="none" strike="noStrike" kern="1200" cap="none" spc="0" normalizeH="0" baseline="0" noProof="0" dirty="0">
              <a:ln>
                <a:noFill/>
              </a:ln>
              <a:solidFill>
                <a:srgbClr val="FF0000"/>
              </a:solidFill>
              <a:effectLst/>
              <a:uLnTx/>
              <a:uFillTx/>
              <a:latin typeface="#9Slide05 SVNVery Berry" panose="00000500000000000000" pitchFamily="2" charset="0"/>
              <a:ea typeface="+mn-ea"/>
              <a:cs typeface="Times New Roman" panose="02020603050405020304" pitchFamily="18" charset="0"/>
            </a:endParaRPr>
          </a:p>
        </p:txBody>
      </p:sp>
    </p:spTree>
    <p:extLst>
      <p:ext uri="{BB962C8B-B14F-4D97-AF65-F5344CB8AC3E}">
        <p14:creationId xmlns:p14="http://schemas.microsoft.com/office/powerpoint/2010/main" val="288491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xmlns="" id="{222E5104-695A-E46F-03E5-5808F7901675}"/>
              </a:ext>
            </a:extLst>
          </p:cNvPr>
          <p:cNvPicPr>
            <a:picLocks noChangeAspect="1"/>
          </p:cNvPicPr>
          <p:nvPr/>
        </p:nvPicPr>
        <p:blipFill>
          <a:blip r:embed="rId2"/>
          <a:stretch>
            <a:fillRect/>
          </a:stretch>
        </p:blipFill>
        <p:spPr>
          <a:xfrm>
            <a:off x="457200" y="581405"/>
            <a:ext cx="11277600" cy="5695189"/>
          </a:xfrm>
          <a:prstGeom prst="rect">
            <a:avLst/>
          </a:prstGeom>
        </p:spPr>
      </p:pic>
    </p:spTree>
    <p:extLst>
      <p:ext uri="{BB962C8B-B14F-4D97-AF65-F5344CB8AC3E}">
        <p14:creationId xmlns:p14="http://schemas.microsoft.com/office/powerpoint/2010/main" val="2923919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7C735D8-6192-51FB-02D6-C91A5613E64A}"/>
              </a:ext>
            </a:extLst>
          </p:cNvPr>
          <p:cNvPicPr>
            <a:picLocks noChangeAspect="1"/>
          </p:cNvPicPr>
          <p:nvPr/>
        </p:nvPicPr>
        <p:blipFill>
          <a:blip r:embed="rId2"/>
          <a:stretch>
            <a:fillRect/>
          </a:stretch>
        </p:blipFill>
        <p:spPr>
          <a:xfrm>
            <a:off x="769256" y="84887"/>
            <a:ext cx="10929257" cy="6770771"/>
          </a:xfrm>
          <a:prstGeom prst="rect">
            <a:avLst/>
          </a:prstGeom>
        </p:spPr>
      </p:pic>
    </p:spTree>
    <p:extLst>
      <p:ext uri="{BB962C8B-B14F-4D97-AF65-F5344CB8AC3E}">
        <p14:creationId xmlns:p14="http://schemas.microsoft.com/office/powerpoint/2010/main" val="317919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18021386"/>
              </p:ext>
            </p:extLst>
          </p:nvPr>
        </p:nvGraphicFramePr>
        <p:xfrm>
          <a:off x="228600" y="2202177"/>
          <a:ext cx="11734800" cy="4626584"/>
        </p:xfrm>
        <a:graphic>
          <a:graphicData uri="http://schemas.openxmlformats.org/drawingml/2006/table">
            <a:tbl>
              <a:tblPr firstRow="1" firstCol="1" bandRow="1"/>
              <a:tblGrid>
                <a:gridCol w="2520226">
                  <a:extLst>
                    <a:ext uri="{9D8B030D-6E8A-4147-A177-3AD203B41FA5}">
                      <a16:colId xmlns:a16="http://schemas.microsoft.com/office/drawing/2014/main" xmlns="" val="20000"/>
                    </a:ext>
                  </a:extLst>
                </a:gridCol>
                <a:gridCol w="9214574">
                  <a:extLst>
                    <a:ext uri="{9D8B030D-6E8A-4147-A177-3AD203B41FA5}">
                      <a16:colId xmlns:a16="http://schemas.microsoft.com/office/drawing/2014/main" xmlns=""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và hoàn thành phiếu bài tập </a:t>
                      </a:r>
                      <a:r>
                        <a:rPr lang="en-US" sz="3200" baseline="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pic>
        <p:nvPicPr>
          <p:cNvPr id="10" name="Picture 9" descr="Think, Pair, Share – phương pháp học tốt cho nhóm trẻ - CTH EDU"/>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4054" y1="53968" x2="4054" y2="53968"/>
                          <a14:foregroundMark x1="14324" y1="61905" x2="14324" y2="61905"/>
                          <a14:foregroundMark x1="4054" y1="68254" x2="4054" y2="68254"/>
                          <a14:foregroundMark x1="22703" y1="50794" x2="22703" y2="50794"/>
                          <a14:foregroundMark x1="24865" y1="49206" x2="24865" y2="49206"/>
                          <a14:foregroundMark x1="35135" y1="52381" x2="35135" y2="52381"/>
                          <a14:foregroundMark x1="18108" y1="49206" x2="18108" y2="49206"/>
                          <a14:foregroundMark x1="11081" y1="52381" x2="11081" y2="52381"/>
                          <a14:foregroundMark x1="2432" y1="100000" x2="2432" y2="100000"/>
                          <a14:foregroundMark x1="1892" y1="82540" x2="1892" y2="82540"/>
                          <a14:foregroundMark x1="64865" y1="41270" x2="64865" y2="41270"/>
                          <a14:foregroundMark x1="78378" y1="36508" x2="78378" y2="36508"/>
                          <a14:foregroundMark x1="87568" y1="26984" x2="87568" y2="26984"/>
                          <a14:foregroundMark x1="90000" y1="34921" x2="90000" y2="34921"/>
                          <a14:foregroundMark x1="57027" y1="38095" x2="57027" y2="38095"/>
                          <a14:foregroundMark x1="54595" y1="42857" x2="54595" y2="42857"/>
                          <a14:foregroundMark x1="47838" y1="46032" x2="47838" y2="46032"/>
                          <a14:foregroundMark x1="40000" y1="44444" x2="40000" y2="44444"/>
                          <a14:foregroundMark x1="60811" y1="38095" x2="60811" y2="38095"/>
                          <a14:foregroundMark x1="80270" y1="34921" x2="80270" y2="34921"/>
                          <a14:foregroundMark x1="88919" y1="65079" x2="88919" y2="65079"/>
                          <a14:foregroundMark x1="76216" y1="31746" x2="76216" y2="31746"/>
                          <a14:foregroundMark x1="74324" y1="36508" x2="74324" y2="36508"/>
                          <a14:foregroundMark x1="72973" y1="39683" x2="72973" y2="39683"/>
                          <a14:foregroundMark x1="31892" y1="46032" x2="31892" y2="46032"/>
                          <a14:backgroundMark x1="811" y1="36508" x2="4595" y2="20635"/>
                          <a14:backgroundMark x1="6216" y1="25397" x2="8378" y2="26984"/>
                          <a14:backgroundMark x1="11081" y1="30159" x2="11081" y2="30159"/>
                          <a14:backgroundMark x1="27568" y1="12698" x2="27568" y2="12698"/>
                          <a14:backgroundMark x1="33784" y1="20635" x2="33784" y2="20635"/>
                          <a14:backgroundMark x1="52162" y1="11111" x2="52162" y2="11111"/>
                          <a14:backgroundMark x1="55676" y1="14286" x2="55676" y2="14286"/>
                          <a14:backgroundMark x1="53514" y1="30159" x2="53514" y2="30159"/>
                          <a14:backgroundMark x1="57027" y1="14286" x2="57027" y2="14286"/>
                          <a14:backgroundMark x1="59730" y1="15873" x2="59730" y2="15873"/>
                          <a14:backgroundMark x1="59730" y1="15873" x2="59730" y2="15873"/>
                          <a14:backgroundMark x1="70541" y1="11111" x2="70541" y2="11111"/>
                          <a14:backgroundMark x1="73784" y1="14286" x2="74324" y2="17460"/>
                          <a14:backgroundMark x1="76757" y1="17460" x2="76757" y2="17460"/>
                          <a14:backgroundMark x1="74054" y1="34921" x2="74054" y2="34921"/>
                          <a14:backgroundMark x1="78919" y1="14286" x2="78919" y2="14286"/>
                          <a14:backgroundMark x1="90811" y1="7937" x2="90811" y2="7937"/>
                          <a14:backgroundMark x1="94324" y1="25397" x2="94324" y2="25397"/>
                          <a14:backgroundMark x1="93243" y1="52381" x2="93243" y2="52381"/>
                          <a14:backgroundMark x1="94324" y1="61905" x2="94324" y2="61905"/>
                        </a14:backgroundRemoval>
                      </a14:imgEffect>
                    </a14:imgLayer>
                  </a14:imgProps>
                </a:ext>
                <a:ext uri="{28A0092B-C50C-407E-A947-70E740481C1C}">
                  <a14:useLocalDpi xmlns:a14="http://schemas.microsoft.com/office/drawing/2010/main"/>
                </a:ext>
              </a:extLst>
            </a:blip>
            <a:srcRect t="-51038" r="-1472"/>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G_1582517675295_1582518075254">
            <a:extLst>
              <a:ext uri="{FF2B5EF4-FFF2-40B4-BE49-F238E27FC236}">
                <a16:creationId xmlns:a16="http://schemas.microsoft.com/office/drawing/2014/main" xmlns="" id="{274CE9D6-85AB-47A9-9E62-874FE9FCFD85}"/>
              </a:ext>
            </a:extLst>
          </p:cNvPr>
          <p:cNvPicPr>
            <a:picLocks noGrp="1" noChangeAspect="1"/>
          </p:cNvPicPr>
          <p:nvPr isPhoto="1"/>
        </p:nvPicPr>
        <p:blipFill>
          <a:blip r:embed="rId9" cstate="email">
            <a:lum bright="-6000"/>
            <a:extLst>
              <a:ext uri="{28A0092B-C50C-407E-A947-70E740481C1C}">
                <a14:useLocalDpi xmlns:a14="http://schemas.microsoft.com/office/drawing/2010/main"/>
              </a:ext>
            </a:extLst>
          </a:blip>
          <a:stretch>
            <a:fillRect/>
          </a:stretch>
        </p:blipFill>
        <p:spPr>
          <a:xfrm>
            <a:off x="10333952" y="162485"/>
            <a:ext cx="1660691"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4" name="TextBox 13">
            <a:extLst>
              <a:ext uri="{FF2B5EF4-FFF2-40B4-BE49-F238E27FC236}">
                <a16:creationId xmlns:a16="http://schemas.microsoft.com/office/drawing/2014/main" xmlns=""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Bài tập 1: Hoàn thành phiếu bài tập </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67675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43DC03A-E85D-4716-B93B-2E46A0B5E0AD}"/>
              </a:ext>
            </a:extLst>
          </p:cNvPr>
          <p:cNvSpPr/>
          <p:nvPr/>
        </p:nvSpPr>
        <p:spPr>
          <a:xfrm>
            <a:off x="154745" y="2215214"/>
            <a:ext cx="5578628" cy="474829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a:solidFill>
                  <a:srgbClr val="0070C0"/>
                </a:solidFill>
                <a:latin typeface="Times New Roman" panose="02020603050405020304" pitchFamily="18" charset="0"/>
                <a:cs typeface="Times New Roman" panose="02020603050405020304" pitchFamily="18" charset="0"/>
              </a:rPr>
              <a:t>1. </a:t>
            </a:r>
            <a:r>
              <a:rPr lang="de-DE" sz="2800" dirty="0">
                <a:solidFill>
                  <a:srgbClr val="0070C0"/>
                </a:solidFill>
                <a:latin typeface="Times New Roman" panose="02020603050405020304" pitchFamily="18" charset="0"/>
                <a:cs typeface="Times New Roman" panose="02020603050405020304" pitchFamily="18" charset="0"/>
              </a:rPr>
              <a:t>Hành vi đó của HS là vi phạm PL vì VN nghiêm cấm tất cả các hành vi sử dụng trái phép chất ma túy.</a:t>
            </a:r>
            <a:endParaRPr lang="en-US" sz="2800" dirty="0">
              <a:solidFill>
                <a:srgbClr val="0070C0"/>
              </a:solidFill>
              <a:latin typeface="Times New Roman" panose="02020603050405020304" pitchFamily="18" charset="0"/>
              <a:cs typeface="Times New Roman" panose="02020603050405020304" pitchFamily="18" charset="0"/>
            </a:endParaRPr>
          </a:p>
          <a:p>
            <a:r>
              <a:rPr lang="de-DE" sz="2800" dirty="0">
                <a:solidFill>
                  <a:srgbClr val="0070C0"/>
                </a:solidFill>
                <a:latin typeface="Times New Roman" panose="02020603050405020304" pitchFamily="18" charset="0"/>
                <a:cs typeface="Times New Roman" panose="02020603050405020304" pitchFamily="18" charset="0"/>
              </a:rPr>
              <a:t>(</a:t>
            </a:r>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đã</a:t>
            </a:r>
            <a:r>
              <a:rPr lang="en-US" sz="2800" dirty="0">
                <a:solidFill>
                  <a:srgbClr val="0070C0"/>
                </a:solidFill>
                <a:latin typeface="Times New Roman" panose="02020603050405020304" pitchFamily="18" charset="0"/>
                <a:cs typeface="Times New Roman" panose="02020603050405020304" pitchFamily="18" charset="0"/>
              </a:rPr>
              <a:t> vi </a:t>
            </a:r>
            <a:r>
              <a:rPr lang="en-US" sz="2800" dirty="0" err="1">
                <a:solidFill>
                  <a:srgbClr val="0070C0"/>
                </a:solidFill>
                <a:latin typeface="Times New Roman" panose="02020603050405020304" pitchFamily="18" charset="0"/>
                <a:cs typeface="Times New Roman" panose="02020603050405020304" pitchFamily="18" charset="0"/>
              </a:rPr>
              <a:t>phạm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5, </a:t>
            </a:r>
            <a:r>
              <a:rPr lang="en-US" sz="2800" dirty="0" err="1">
                <a:solidFill>
                  <a:srgbClr val="0070C0"/>
                </a:solidFill>
                <a:latin typeface="Times New Roman" panose="02020603050405020304" pitchFamily="18" charset="0"/>
                <a:cs typeface="Times New Roman" panose="02020603050405020304" pitchFamily="18" charset="0"/>
              </a:rPr>
              <a:t>Luật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phòng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chống</a:t>
            </a:r>
            <a:r>
              <a:rPr lang="en-US" sz="2800" dirty="0">
                <a:solidFill>
                  <a:srgbClr val="0070C0"/>
                </a:solidFill>
                <a:latin typeface="Times New Roman" panose="02020603050405020304" pitchFamily="18" charset="0"/>
                <a:cs typeface="Times New Roman" panose="02020603050405020304" pitchFamily="18" charset="0"/>
              </a:rPr>
              <a:t> ma </a:t>
            </a:r>
            <a:r>
              <a:rPr lang="en-US" sz="2800" dirty="0" err="1">
                <a:solidFill>
                  <a:srgbClr val="0070C0"/>
                </a:solidFill>
                <a:latin typeface="Times New Roman" panose="02020603050405020304" pitchFamily="18" charset="0"/>
                <a:cs typeface="Times New Roman" panose="02020603050405020304" pitchFamily="18" charset="0"/>
              </a:rPr>
              <a:t>túy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năm</a:t>
            </a:r>
            <a:r>
              <a:rPr lang="en-US" sz="2800" dirty="0">
                <a:solidFill>
                  <a:srgbClr val="0070C0"/>
                </a:solidFill>
                <a:latin typeface="Times New Roman" panose="02020603050405020304" pitchFamily="18" charset="0"/>
                <a:cs typeface="Times New Roman" panose="02020603050405020304" pitchFamily="18" charset="0"/>
              </a:rPr>
              <a:t> 2021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chất</a:t>
            </a:r>
            <a:r>
              <a:rPr lang="en-US" sz="2800" dirty="0">
                <a:solidFill>
                  <a:srgbClr val="0070C0"/>
                </a:solidFill>
                <a:latin typeface="Times New Roman" panose="02020603050405020304" pitchFamily="18" charset="0"/>
                <a:cs typeface="Times New Roman" panose="02020603050405020304" pitchFamily="18" charset="0"/>
              </a:rPr>
              <a:t> ma </a:t>
            </a:r>
            <a:r>
              <a:rPr lang="en-US" sz="2800" dirty="0" err="1">
                <a:solidFill>
                  <a:srgbClr val="0070C0"/>
                </a:solidFill>
                <a:latin typeface="Times New Roman" panose="02020603050405020304" pitchFamily="18" charset="0"/>
                <a:cs typeface="Times New Roman" panose="02020603050405020304" pitchFamily="18" charset="0"/>
              </a:rPr>
              <a:t>túy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255 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năm</a:t>
            </a:r>
            <a:r>
              <a:rPr lang="en-US" sz="2800" dirty="0">
                <a:solidFill>
                  <a:srgbClr val="0070C0"/>
                </a:solidFill>
                <a:latin typeface="Times New Roman" panose="02020603050405020304" pitchFamily="18" charset="0"/>
                <a:cs typeface="Times New Roman" panose="02020603050405020304" pitchFamily="18" charset="0"/>
              </a:rPr>
              <a:t> 2015 (</a:t>
            </a:r>
            <a:r>
              <a:rPr lang="en-US" sz="2800" dirty="0" err="1">
                <a:solidFill>
                  <a:srgbClr val="0070C0"/>
                </a:solidFill>
                <a:latin typeface="Times New Roman" panose="02020603050405020304" pitchFamily="18" charset="0"/>
                <a:cs typeface="Times New Roman" panose="02020603050405020304" pitchFamily="18" charset="0"/>
              </a:rPr>
              <a:t>sửa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bổ</a:t>
            </a:r>
            <a:r>
              <a:rPr lang="en-US" sz="2800" dirty="0">
                <a:solidFill>
                  <a:srgbClr val="0070C0"/>
                </a:solidFill>
                <a:latin typeface="Times New Roman" panose="02020603050405020304" pitchFamily="18" charset="0"/>
                <a:cs typeface="Times New Roman" panose="02020603050405020304" pitchFamily="18" charset="0"/>
              </a:rPr>
              <a:t> sung </a:t>
            </a:r>
            <a:r>
              <a:rPr lang="en-US" sz="2800" dirty="0" err="1">
                <a:solidFill>
                  <a:srgbClr val="0070C0"/>
                </a:solidFill>
                <a:latin typeface="Times New Roman" panose="02020603050405020304" pitchFamily="18" charset="0"/>
                <a:cs typeface="Times New Roman" panose="02020603050405020304" pitchFamily="18" charset="0"/>
              </a:rPr>
              <a:t>năm</a:t>
            </a:r>
            <a:r>
              <a:rPr lang="en-US" sz="2800" dirty="0">
                <a:solidFill>
                  <a:srgbClr val="0070C0"/>
                </a:solidFill>
                <a:latin typeface="Times New Roman" panose="02020603050405020304" pitchFamily="18" charset="0"/>
                <a:cs typeface="Times New Roman" panose="02020603050405020304" pitchFamily="18" charset="0"/>
              </a:rPr>
              <a:t> 2017)  </a:t>
            </a:r>
          </a:p>
        </p:txBody>
      </p:sp>
      <p:sp>
        <p:nvSpPr>
          <p:cNvPr id="7" name="Rectangle: Rounded Corners 6">
            <a:extLst>
              <a:ext uri="{FF2B5EF4-FFF2-40B4-BE49-F238E27FC236}">
                <a16:creationId xmlns:a16="http://schemas.microsoft.com/office/drawing/2014/main" xmlns="" id="{9276AF95-1F31-41BB-838D-E0B872400884}"/>
              </a:ext>
            </a:extLst>
          </p:cNvPr>
          <p:cNvSpPr/>
          <p:nvPr/>
        </p:nvSpPr>
        <p:spPr>
          <a:xfrm>
            <a:off x="6458628" y="2204430"/>
            <a:ext cx="5106572" cy="456546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de-DE" sz="2800" dirty="0">
                <a:solidFill>
                  <a:srgbClr val="0070C0"/>
                </a:solidFill>
                <a:latin typeface="Times New Roman" panose="02020603050405020304" pitchFamily="18" charset="0"/>
                <a:cs typeface="Times New Roman" panose="02020603050405020304" pitchFamily="18" charset="0"/>
              </a:rPr>
              <a:t>2. Quy định của PL:</a:t>
            </a:r>
            <a:r>
              <a:rPr lang="de-DE" sz="2800" i="1"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Lu</a:t>
            </a:r>
            <a:r>
              <a:rPr lang="vi-VN" sz="2800" dirty="0">
                <a:solidFill>
                  <a:srgbClr val="0070C0"/>
                </a:solidFill>
                <a:latin typeface="Times New Roman" panose="02020603050405020304" pitchFamily="18" charset="0"/>
                <a:cs typeface="Times New Roman" panose="02020603050405020304" pitchFamily="18" charset="0"/>
              </a:rPr>
              <a:t>ậ</a:t>
            </a:r>
            <a:r>
              <a:rPr lang="vi-VN" sz="2800" i="1" dirty="0">
                <a:solidFill>
                  <a:srgbClr val="0070C0"/>
                </a:solidFill>
                <a:latin typeface="Times New Roman" panose="02020603050405020304" pitchFamily="18" charset="0"/>
                <a:cs typeface="Times New Roman" panose="02020603050405020304" pitchFamily="18" charset="0"/>
              </a:rPr>
              <a:t>t Phòng, chống ma túy năm 2021(Trích), Bộ Luật Hình sự năm 2015( Sửa đổi, bổ sung năm 2017)(Trích) </a:t>
            </a:r>
            <a:r>
              <a:rPr lang="vi-VN" sz="2800" dirty="0">
                <a:solidFill>
                  <a:srgbClr val="0070C0"/>
                </a:solidFill>
                <a:latin typeface="Times New Roman" panose="02020603050405020304" pitchFamily="18" charset="0"/>
                <a:cs typeface="Times New Roman" panose="02020603050405020304" pitchFamily="18" charset="0"/>
              </a:rPr>
              <a:t> trong sách giáo khoa</a:t>
            </a:r>
            <a:r>
              <a:rPr lang="en-US" sz="2800" dirty="0">
                <a:solidFill>
                  <a:srgbClr val="0070C0"/>
                </a:solidFill>
                <a:latin typeface="Times New Roman" panose="02020603050405020304" pitchFamily="18" charset="0"/>
                <a:cs typeface="Times New Roman" panose="02020603050405020304" pitchFamily="18" charset="0"/>
              </a:rPr>
              <a:t>.</a:t>
            </a:r>
          </a:p>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xmlns="" id="{2023B659-1C13-4E14-A9BE-0D978BAF9066}"/>
              </a:ext>
            </a:extLst>
          </p:cNvPr>
          <p:cNvSpPr/>
          <p:nvPr/>
        </p:nvSpPr>
        <p:spPr>
          <a:xfrm>
            <a:off x="2051794" y="1770354"/>
            <a:ext cx="2084040"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rPr>
              <a:t>Câu 1</a:t>
            </a:r>
            <a:endParaRPr kumimoji="0" lang="en-SG"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AF9509BB-AAFF-406D-92CF-CC617B8D16C9}"/>
              </a:ext>
            </a:extLst>
          </p:cNvPr>
          <p:cNvSpPr/>
          <p:nvPr/>
        </p:nvSpPr>
        <p:spPr>
          <a:xfrm>
            <a:off x="7747486" y="1823362"/>
            <a:ext cx="2084040"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rPr>
              <a:t>Câu 2</a:t>
            </a:r>
            <a:endParaRPr kumimoji="0" lang="en-SG"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endParaRPr>
          </a:p>
        </p:txBody>
      </p:sp>
      <p:sp>
        <p:nvSpPr>
          <p:cNvPr id="12" name="AutoShape 3">
            <a:extLst>
              <a:ext uri="{FF2B5EF4-FFF2-40B4-BE49-F238E27FC236}">
                <a16:creationId xmlns:a16="http://schemas.microsoft.com/office/drawing/2014/main" xmlns="" id="{49981046-D224-4A20-BB23-F19A6F8042EA}"/>
              </a:ext>
            </a:extLst>
          </p:cNvPr>
          <p:cNvSpPr>
            <a:spLocks noChangeArrowheads="1"/>
          </p:cNvSpPr>
          <p:nvPr/>
        </p:nvSpPr>
        <p:spPr bwMode="gray">
          <a:xfrm>
            <a:off x="3093814" y="88102"/>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0" lang="vi-VN" alt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PHIẾU BÀI TẬP</a:t>
            </a:r>
            <a:endParaRPr kumimoji="0" lang="en-US" alt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xmlns="" id="{462476AE-BCAE-B6AD-1CE7-479A58F27C48}"/>
              </a:ext>
            </a:extLst>
          </p:cNvPr>
          <p:cNvSpPr txBox="1"/>
          <p:nvPr/>
        </p:nvSpPr>
        <p:spPr>
          <a:xfrm>
            <a:off x="369660" y="730585"/>
            <a:ext cx="11521280" cy="584775"/>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9Slide05 SVNVery Berry" panose="00000500000000000000" pitchFamily="2" charset="0"/>
                <a:ea typeface="+mn-ea"/>
                <a:cs typeface="Times New Roman" panose="02020603050405020304" pitchFamily="18" charset="0"/>
              </a:rPr>
              <a:t>Đọc thông tin sách giáo khoa và trả lời câu hỏi</a:t>
            </a:r>
            <a:endParaRPr kumimoji="0" lang="en-SG" sz="3200" b="1" i="0" u="none" strike="noStrike" kern="1200" cap="none" spc="0" normalizeH="0" baseline="0" noProof="0" dirty="0">
              <a:ln>
                <a:noFill/>
              </a:ln>
              <a:solidFill>
                <a:srgbClr val="FF0000"/>
              </a:solidFill>
              <a:effectLst/>
              <a:uLnTx/>
              <a:uFillTx/>
              <a:latin typeface="#9Slide05 SVNVery Berry" panose="00000500000000000000" pitchFamily="2" charset="0"/>
              <a:ea typeface="+mn-ea"/>
              <a:cs typeface="Times New Roman" panose="02020603050405020304" pitchFamily="18" charset="0"/>
            </a:endParaRPr>
          </a:p>
        </p:txBody>
      </p:sp>
    </p:spTree>
    <p:extLst>
      <p:ext uri="{BB962C8B-B14F-4D97-AF65-F5344CB8AC3E}">
        <p14:creationId xmlns:p14="http://schemas.microsoft.com/office/powerpoint/2010/main" val="346633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984"/>
        <p:cNvGrpSpPr/>
        <p:nvPr/>
      </p:nvGrpSpPr>
      <p:grpSpPr>
        <a:xfrm>
          <a:off x="0" y="0"/>
          <a:ext cx="0" cy="0"/>
          <a:chOff x="0" y="0"/>
          <a:chExt cx="0" cy="0"/>
        </a:xfrm>
      </p:grpSpPr>
      <p:sp>
        <p:nvSpPr>
          <p:cNvPr id="985" name="Google Shape;985;p38"/>
          <p:cNvSpPr/>
          <p:nvPr/>
        </p:nvSpPr>
        <p:spPr>
          <a:xfrm>
            <a:off x="1028503" y="2569349"/>
            <a:ext cx="10383186" cy="2812000"/>
          </a:xfrm>
          <a:prstGeom prst="roundRect">
            <a:avLst>
              <a:gd name="adj" fmla="val 50000"/>
            </a:avLst>
          </a:prstGeom>
          <a:solidFill>
            <a:schemeClr val="accent5"/>
          </a:solidFill>
          <a:ln w="762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88" name="Google Shape;988;p38"/>
          <p:cNvGrpSpPr/>
          <p:nvPr/>
        </p:nvGrpSpPr>
        <p:grpSpPr>
          <a:xfrm>
            <a:off x="3081774" y="2248614"/>
            <a:ext cx="6028471" cy="385561"/>
            <a:chOff x="2721830" y="1314985"/>
            <a:chExt cx="4521353" cy="289171"/>
          </a:xfrm>
        </p:grpSpPr>
        <p:sp>
          <p:nvSpPr>
            <p:cNvPr id="989" name="Google Shape;989;p38"/>
            <p:cNvSpPr/>
            <p:nvPr/>
          </p:nvSpPr>
          <p:spPr>
            <a:xfrm>
              <a:off x="2721830"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0" name="Google Shape;990;p38"/>
            <p:cNvSpPr/>
            <p:nvPr/>
          </p:nvSpPr>
          <p:spPr>
            <a:xfrm>
              <a:off x="6954105"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93" name="Google Shape;993;p38"/>
          <p:cNvGrpSpPr/>
          <p:nvPr/>
        </p:nvGrpSpPr>
        <p:grpSpPr>
          <a:xfrm>
            <a:off x="9653831" y="320784"/>
            <a:ext cx="2107859" cy="2628597"/>
            <a:chOff x="2153875" y="1581750"/>
            <a:chExt cx="939950" cy="1163575"/>
          </a:xfrm>
        </p:grpSpPr>
        <p:sp>
          <p:nvSpPr>
            <p:cNvPr id="994" name="Google Shape;994;p38"/>
            <p:cNvSpPr/>
            <p:nvPr/>
          </p:nvSpPr>
          <p:spPr>
            <a:xfrm>
              <a:off x="2153875" y="1581750"/>
              <a:ext cx="939950" cy="1163575"/>
            </a:xfrm>
            <a:custGeom>
              <a:avLst/>
              <a:gdLst/>
              <a:ahLst/>
              <a:cxnLst/>
              <a:rect l="l" t="t" r="r" b="b"/>
              <a:pathLst>
                <a:path w="37598" h="46543" extrusionOk="0">
                  <a:moveTo>
                    <a:pt x="18799" y="0"/>
                  </a:moveTo>
                  <a:cubicBezTo>
                    <a:pt x="8434" y="0"/>
                    <a:pt x="1" y="8566"/>
                    <a:pt x="1" y="19095"/>
                  </a:cubicBezTo>
                  <a:lnTo>
                    <a:pt x="1" y="45321"/>
                  </a:lnTo>
                  <a:cubicBezTo>
                    <a:pt x="1" y="45995"/>
                    <a:pt x="548" y="46543"/>
                    <a:pt x="1223" y="46543"/>
                  </a:cubicBezTo>
                  <a:lnTo>
                    <a:pt x="36377" y="46543"/>
                  </a:lnTo>
                  <a:cubicBezTo>
                    <a:pt x="37051" y="46543"/>
                    <a:pt x="37598" y="45995"/>
                    <a:pt x="37598" y="45321"/>
                  </a:cubicBezTo>
                  <a:lnTo>
                    <a:pt x="37598" y="19094"/>
                  </a:lnTo>
                  <a:cubicBezTo>
                    <a:pt x="37598" y="16143"/>
                    <a:pt x="36952" y="13313"/>
                    <a:pt x="35680" y="10684"/>
                  </a:cubicBezTo>
                  <a:cubicBezTo>
                    <a:pt x="34768" y="8800"/>
                    <a:pt x="33564" y="7091"/>
                    <a:pt x="32098" y="5601"/>
                  </a:cubicBezTo>
                  <a:cubicBezTo>
                    <a:pt x="31055" y="4540"/>
                    <a:pt x="29891" y="3606"/>
                    <a:pt x="28642" y="2827"/>
                  </a:cubicBezTo>
                  <a:cubicBezTo>
                    <a:pt x="28618" y="2811"/>
                    <a:pt x="28592" y="2794"/>
                    <a:pt x="28564" y="2777"/>
                  </a:cubicBezTo>
                  <a:cubicBezTo>
                    <a:pt x="28558" y="2773"/>
                    <a:pt x="28479" y="2724"/>
                    <a:pt x="28479" y="2724"/>
                  </a:cubicBezTo>
                  <a:cubicBezTo>
                    <a:pt x="28442" y="2700"/>
                    <a:pt x="28404" y="2678"/>
                    <a:pt x="28364" y="2655"/>
                  </a:cubicBezTo>
                  <a:cubicBezTo>
                    <a:pt x="25480" y="918"/>
                    <a:pt x="22173" y="0"/>
                    <a:pt x="18799" y="0"/>
                  </a:cubicBezTo>
                  <a:close/>
                </a:path>
              </a:pathLst>
            </a:custGeom>
            <a:solidFill>
              <a:srgbClr val="FFFFFF"/>
            </a:solidFill>
            <a:ln>
              <a:noFill/>
            </a:ln>
            <a:effectLst>
              <a:outerShdw blurRad="57150" dist="19050" dir="54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5" name="Google Shape;995;p38"/>
            <p:cNvSpPr/>
            <p:nvPr/>
          </p:nvSpPr>
          <p:spPr>
            <a:xfrm>
              <a:off x="2184475" y="1609250"/>
              <a:ext cx="878850" cy="1102500"/>
            </a:xfrm>
            <a:custGeom>
              <a:avLst/>
              <a:gdLst/>
              <a:ahLst/>
              <a:cxnLst/>
              <a:rect l="l" t="t" r="r" b="b"/>
              <a:pathLst>
                <a:path w="35154" h="44100" extrusionOk="0">
                  <a:moveTo>
                    <a:pt x="17576" y="0"/>
                  </a:moveTo>
                  <a:cubicBezTo>
                    <a:pt x="7870" y="0"/>
                    <a:pt x="0" y="8003"/>
                    <a:pt x="0" y="17872"/>
                  </a:cubicBezTo>
                  <a:lnTo>
                    <a:pt x="0" y="44100"/>
                  </a:lnTo>
                  <a:lnTo>
                    <a:pt x="35154" y="44100"/>
                  </a:lnTo>
                  <a:lnTo>
                    <a:pt x="35154" y="17872"/>
                  </a:lnTo>
                  <a:cubicBezTo>
                    <a:pt x="35154" y="15046"/>
                    <a:pt x="34508" y="12372"/>
                    <a:pt x="33357" y="9994"/>
                  </a:cubicBezTo>
                  <a:cubicBezTo>
                    <a:pt x="32499" y="8222"/>
                    <a:pt x="31364" y="6617"/>
                    <a:pt x="30005" y="5237"/>
                  </a:cubicBezTo>
                  <a:cubicBezTo>
                    <a:pt x="29026" y="4243"/>
                    <a:pt x="27935" y="3365"/>
                    <a:pt x="26750" y="2628"/>
                  </a:cubicBezTo>
                  <a:cubicBezTo>
                    <a:pt x="26727" y="2612"/>
                    <a:pt x="26703" y="2597"/>
                    <a:pt x="26681" y="2583"/>
                  </a:cubicBezTo>
                  <a:cubicBezTo>
                    <a:pt x="26654" y="2567"/>
                    <a:pt x="26626" y="2551"/>
                    <a:pt x="26600" y="2534"/>
                  </a:cubicBezTo>
                  <a:cubicBezTo>
                    <a:pt x="26578" y="2520"/>
                    <a:pt x="26558" y="2507"/>
                    <a:pt x="26538" y="2498"/>
                  </a:cubicBezTo>
                  <a:cubicBezTo>
                    <a:pt x="23915" y="911"/>
                    <a:pt x="20850" y="0"/>
                    <a:pt x="1757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6" name="Google Shape;996;p38"/>
            <p:cNvSpPr/>
            <p:nvPr/>
          </p:nvSpPr>
          <p:spPr>
            <a:xfrm>
              <a:off x="2602400" y="1620250"/>
              <a:ext cx="88975" cy="89000"/>
            </a:xfrm>
            <a:custGeom>
              <a:avLst/>
              <a:gdLst/>
              <a:ahLst/>
              <a:cxnLst/>
              <a:rect l="l" t="t" r="r" b="b"/>
              <a:pathLst>
                <a:path w="3559" h="3560" extrusionOk="0">
                  <a:moveTo>
                    <a:pt x="1780" y="1"/>
                  </a:moveTo>
                  <a:lnTo>
                    <a:pt x="1349" y="1349"/>
                  </a:lnTo>
                  <a:lnTo>
                    <a:pt x="0" y="1780"/>
                  </a:lnTo>
                  <a:lnTo>
                    <a:pt x="1349" y="2211"/>
                  </a:lnTo>
                  <a:lnTo>
                    <a:pt x="1780" y="3559"/>
                  </a:lnTo>
                  <a:lnTo>
                    <a:pt x="2211" y="2211"/>
                  </a:lnTo>
                  <a:lnTo>
                    <a:pt x="3559" y="1780"/>
                  </a:lnTo>
                  <a:lnTo>
                    <a:pt x="2211" y="1349"/>
                  </a:lnTo>
                  <a:lnTo>
                    <a:pt x="1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7" name="Google Shape;997;p38"/>
            <p:cNvSpPr/>
            <p:nvPr/>
          </p:nvSpPr>
          <p:spPr>
            <a:xfrm>
              <a:off x="2277750" y="1952200"/>
              <a:ext cx="89000" cy="89000"/>
            </a:xfrm>
            <a:custGeom>
              <a:avLst/>
              <a:gdLst/>
              <a:ahLst/>
              <a:cxnLst/>
              <a:rect l="l" t="t" r="r" b="b"/>
              <a:pathLst>
                <a:path w="3560" h="3560" extrusionOk="0">
                  <a:moveTo>
                    <a:pt x="1780" y="1"/>
                  </a:moveTo>
                  <a:lnTo>
                    <a:pt x="1349" y="1349"/>
                  </a:lnTo>
                  <a:lnTo>
                    <a:pt x="1" y="1780"/>
                  </a:lnTo>
                  <a:lnTo>
                    <a:pt x="1349" y="2211"/>
                  </a:lnTo>
                  <a:lnTo>
                    <a:pt x="1780" y="3559"/>
                  </a:lnTo>
                  <a:lnTo>
                    <a:pt x="2211" y="2211"/>
                  </a:lnTo>
                  <a:lnTo>
                    <a:pt x="3560" y="1780"/>
                  </a:lnTo>
                  <a:lnTo>
                    <a:pt x="2211" y="1349"/>
                  </a:lnTo>
                  <a:lnTo>
                    <a:pt x="1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8" name="Google Shape;998;p38"/>
            <p:cNvSpPr/>
            <p:nvPr/>
          </p:nvSpPr>
          <p:spPr>
            <a:xfrm>
              <a:off x="2891000" y="1914075"/>
              <a:ext cx="89000" cy="88975"/>
            </a:xfrm>
            <a:custGeom>
              <a:avLst/>
              <a:gdLst/>
              <a:ahLst/>
              <a:cxnLst/>
              <a:rect l="l" t="t" r="r" b="b"/>
              <a:pathLst>
                <a:path w="3560" h="3559" extrusionOk="0">
                  <a:moveTo>
                    <a:pt x="1780" y="0"/>
                  </a:moveTo>
                  <a:lnTo>
                    <a:pt x="1349" y="1348"/>
                  </a:lnTo>
                  <a:lnTo>
                    <a:pt x="1"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9" name="Google Shape;999;p38"/>
            <p:cNvSpPr/>
            <p:nvPr/>
          </p:nvSpPr>
          <p:spPr>
            <a:xfrm>
              <a:off x="2894450" y="2444000"/>
              <a:ext cx="89000" cy="88975"/>
            </a:xfrm>
            <a:custGeom>
              <a:avLst/>
              <a:gdLst/>
              <a:ahLst/>
              <a:cxnLst/>
              <a:rect l="l" t="t" r="r" b="b"/>
              <a:pathLst>
                <a:path w="3560" h="3559" extrusionOk="0">
                  <a:moveTo>
                    <a:pt x="1780" y="0"/>
                  </a:moveTo>
                  <a:lnTo>
                    <a:pt x="1349" y="1348"/>
                  </a:lnTo>
                  <a:lnTo>
                    <a:pt x="1" y="1780"/>
                  </a:lnTo>
                  <a:lnTo>
                    <a:pt x="1349" y="2211"/>
                  </a:lnTo>
                  <a:lnTo>
                    <a:pt x="1780" y="3559"/>
                  </a:lnTo>
                  <a:lnTo>
                    <a:pt x="2211" y="2211"/>
                  </a:lnTo>
                  <a:lnTo>
                    <a:pt x="3560" y="1780"/>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0" name="Google Shape;1000;p38"/>
            <p:cNvSpPr/>
            <p:nvPr/>
          </p:nvSpPr>
          <p:spPr>
            <a:xfrm>
              <a:off x="2282600" y="2458850"/>
              <a:ext cx="88975" cy="88975"/>
            </a:xfrm>
            <a:custGeom>
              <a:avLst/>
              <a:gdLst/>
              <a:ahLst/>
              <a:cxnLst/>
              <a:rect l="l" t="t" r="r" b="b"/>
              <a:pathLst>
                <a:path w="3559" h="3559" extrusionOk="0">
                  <a:moveTo>
                    <a:pt x="1780" y="0"/>
                  </a:moveTo>
                  <a:lnTo>
                    <a:pt x="1349" y="1348"/>
                  </a:lnTo>
                  <a:lnTo>
                    <a:pt x="0"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1" name="Google Shape;1001;p38"/>
            <p:cNvSpPr/>
            <p:nvPr/>
          </p:nvSpPr>
          <p:spPr>
            <a:xfrm>
              <a:off x="2753425" y="2137850"/>
              <a:ext cx="288375" cy="269100"/>
            </a:xfrm>
            <a:custGeom>
              <a:avLst/>
              <a:gdLst/>
              <a:ahLst/>
              <a:cxnLst/>
              <a:rect l="l" t="t" r="r" b="b"/>
              <a:pathLst>
                <a:path w="11535" h="10764" extrusionOk="0">
                  <a:moveTo>
                    <a:pt x="9744" y="0"/>
                  </a:moveTo>
                  <a:cubicBezTo>
                    <a:pt x="9680" y="0"/>
                    <a:pt x="9615" y="3"/>
                    <a:pt x="9552" y="8"/>
                  </a:cubicBezTo>
                  <a:cubicBezTo>
                    <a:pt x="8186" y="117"/>
                    <a:pt x="6987" y="941"/>
                    <a:pt x="5939" y="1825"/>
                  </a:cubicBezTo>
                  <a:cubicBezTo>
                    <a:pt x="4648" y="2913"/>
                    <a:pt x="3481" y="4136"/>
                    <a:pt x="2344" y="5383"/>
                  </a:cubicBezTo>
                  <a:cubicBezTo>
                    <a:pt x="1655" y="6139"/>
                    <a:pt x="612" y="7076"/>
                    <a:pt x="404" y="8131"/>
                  </a:cubicBezTo>
                  <a:cubicBezTo>
                    <a:pt x="0" y="10188"/>
                    <a:pt x="3435" y="10764"/>
                    <a:pt x="5569" y="10764"/>
                  </a:cubicBezTo>
                  <a:cubicBezTo>
                    <a:pt x="6074" y="10764"/>
                    <a:pt x="6505" y="10732"/>
                    <a:pt x="6797" y="10679"/>
                  </a:cubicBezTo>
                  <a:cubicBezTo>
                    <a:pt x="8560" y="10363"/>
                    <a:pt x="10226" y="9321"/>
                    <a:pt x="11092" y="7753"/>
                  </a:cubicBezTo>
                  <a:cubicBezTo>
                    <a:pt x="11353" y="7279"/>
                    <a:pt x="11534" y="6679"/>
                    <a:pt x="11258" y="6214"/>
                  </a:cubicBezTo>
                  <a:cubicBezTo>
                    <a:pt x="11025" y="5825"/>
                    <a:pt x="10549" y="5665"/>
                    <a:pt x="10105" y="5578"/>
                  </a:cubicBezTo>
                  <a:cubicBezTo>
                    <a:pt x="9640" y="5488"/>
                    <a:pt x="9171" y="5447"/>
                    <a:pt x="8703" y="5447"/>
                  </a:cubicBezTo>
                  <a:cubicBezTo>
                    <a:pt x="6937" y="5447"/>
                    <a:pt x="5168" y="6030"/>
                    <a:pt x="3534" y="6751"/>
                  </a:cubicBezTo>
                  <a:cubicBezTo>
                    <a:pt x="5435" y="5716"/>
                    <a:pt x="7291" y="4601"/>
                    <a:pt x="9098" y="3410"/>
                  </a:cubicBezTo>
                  <a:cubicBezTo>
                    <a:pt x="9913" y="2873"/>
                    <a:pt x="10783" y="2224"/>
                    <a:pt x="10964" y="1265"/>
                  </a:cubicBezTo>
                  <a:cubicBezTo>
                    <a:pt x="11011" y="1013"/>
                    <a:pt x="11004" y="739"/>
                    <a:pt x="10879" y="514"/>
                  </a:cubicBezTo>
                  <a:cubicBezTo>
                    <a:pt x="10667" y="131"/>
                    <a:pt x="10194" y="0"/>
                    <a:pt x="97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2" name="Google Shape;1002;p38"/>
            <p:cNvSpPr/>
            <p:nvPr/>
          </p:nvSpPr>
          <p:spPr>
            <a:xfrm>
              <a:off x="2819950" y="2101250"/>
              <a:ext cx="62150" cy="101975"/>
            </a:xfrm>
            <a:custGeom>
              <a:avLst/>
              <a:gdLst/>
              <a:ahLst/>
              <a:cxnLst/>
              <a:rect l="l" t="t" r="r" b="b"/>
              <a:pathLst>
                <a:path w="2486" h="4079" extrusionOk="0">
                  <a:moveTo>
                    <a:pt x="2336" y="0"/>
                  </a:moveTo>
                  <a:cubicBezTo>
                    <a:pt x="2109" y="370"/>
                    <a:pt x="1886" y="745"/>
                    <a:pt x="1665" y="1121"/>
                  </a:cubicBezTo>
                  <a:cubicBezTo>
                    <a:pt x="1451" y="1483"/>
                    <a:pt x="1239" y="1846"/>
                    <a:pt x="1030" y="2213"/>
                  </a:cubicBezTo>
                  <a:lnTo>
                    <a:pt x="1029" y="2214"/>
                  </a:lnTo>
                  <a:cubicBezTo>
                    <a:pt x="723" y="2750"/>
                    <a:pt x="422" y="3290"/>
                    <a:pt x="127" y="3834"/>
                  </a:cubicBezTo>
                  <a:cubicBezTo>
                    <a:pt x="85" y="3913"/>
                    <a:pt x="40" y="3992"/>
                    <a:pt x="0" y="4070"/>
                  </a:cubicBezTo>
                  <a:lnTo>
                    <a:pt x="195" y="4078"/>
                  </a:lnTo>
                  <a:cubicBezTo>
                    <a:pt x="245" y="3984"/>
                    <a:pt x="297" y="3890"/>
                    <a:pt x="348" y="3796"/>
                  </a:cubicBezTo>
                  <a:cubicBezTo>
                    <a:pt x="624" y="3290"/>
                    <a:pt x="905" y="2786"/>
                    <a:pt x="1192" y="2288"/>
                  </a:cubicBezTo>
                  <a:cubicBezTo>
                    <a:pt x="1400" y="1921"/>
                    <a:pt x="1611" y="1556"/>
                    <a:pt x="1827" y="1195"/>
                  </a:cubicBezTo>
                  <a:cubicBezTo>
                    <a:pt x="2043" y="826"/>
                    <a:pt x="2262" y="458"/>
                    <a:pt x="2485" y="92"/>
                  </a:cubicBezTo>
                  <a:lnTo>
                    <a:pt x="233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3" name="Google Shape;1003;p38"/>
            <p:cNvSpPr/>
            <p:nvPr/>
          </p:nvSpPr>
          <p:spPr>
            <a:xfrm>
              <a:off x="2745600" y="2037125"/>
              <a:ext cx="257475" cy="147400"/>
            </a:xfrm>
            <a:custGeom>
              <a:avLst/>
              <a:gdLst/>
              <a:ahLst/>
              <a:cxnLst/>
              <a:rect l="l" t="t" r="r" b="b"/>
              <a:pathLst>
                <a:path w="10299" h="5896" extrusionOk="0">
                  <a:moveTo>
                    <a:pt x="1816" y="0"/>
                  </a:moveTo>
                  <a:cubicBezTo>
                    <a:pt x="928" y="0"/>
                    <a:pt x="288" y="231"/>
                    <a:pt x="74" y="703"/>
                  </a:cubicBezTo>
                  <a:cubicBezTo>
                    <a:pt x="70" y="713"/>
                    <a:pt x="67" y="721"/>
                    <a:pt x="63" y="731"/>
                  </a:cubicBezTo>
                  <a:lnTo>
                    <a:pt x="3227" y="2161"/>
                  </a:lnTo>
                  <a:lnTo>
                    <a:pt x="0" y="1081"/>
                  </a:lnTo>
                  <a:lnTo>
                    <a:pt x="0" y="1081"/>
                  </a:lnTo>
                  <a:cubicBezTo>
                    <a:pt x="10" y="1836"/>
                    <a:pt x="856" y="2842"/>
                    <a:pt x="2198" y="3756"/>
                  </a:cubicBezTo>
                  <a:lnTo>
                    <a:pt x="4452" y="3012"/>
                  </a:lnTo>
                  <a:lnTo>
                    <a:pt x="2707" y="4084"/>
                  </a:lnTo>
                  <a:cubicBezTo>
                    <a:pt x="3157" y="4358"/>
                    <a:pt x="3648" y="4619"/>
                    <a:pt x="4176" y="4858"/>
                  </a:cubicBezTo>
                  <a:cubicBezTo>
                    <a:pt x="4676" y="5084"/>
                    <a:pt x="5173" y="5273"/>
                    <a:pt x="5652" y="5426"/>
                  </a:cubicBezTo>
                  <a:lnTo>
                    <a:pt x="6047" y="3700"/>
                  </a:lnTo>
                  <a:lnTo>
                    <a:pt x="5997" y="5530"/>
                  </a:lnTo>
                  <a:cubicBezTo>
                    <a:pt x="6839" y="5772"/>
                    <a:pt x="7618" y="5895"/>
                    <a:pt x="8265" y="5895"/>
                  </a:cubicBezTo>
                  <a:cubicBezTo>
                    <a:pt x="8814" y="5895"/>
                    <a:pt x="9268" y="5806"/>
                    <a:pt x="9584" y="5627"/>
                  </a:cubicBezTo>
                  <a:lnTo>
                    <a:pt x="7274" y="3893"/>
                  </a:lnTo>
                  <a:lnTo>
                    <a:pt x="9973" y="5253"/>
                  </a:lnTo>
                  <a:cubicBezTo>
                    <a:pt x="9984" y="5233"/>
                    <a:pt x="9994" y="5215"/>
                    <a:pt x="10004" y="5194"/>
                  </a:cubicBezTo>
                  <a:cubicBezTo>
                    <a:pt x="10299" y="4543"/>
                    <a:pt x="9711" y="3583"/>
                    <a:pt x="8572" y="2653"/>
                  </a:cubicBezTo>
                  <a:lnTo>
                    <a:pt x="6900" y="2902"/>
                  </a:lnTo>
                  <a:lnTo>
                    <a:pt x="6900" y="2902"/>
                  </a:lnTo>
                  <a:lnTo>
                    <a:pt x="8231" y="2389"/>
                  </a:lnTo>
                  <a:cubicBezTo>
                    <a:pt x="7582" y="1906"/>
                    <a:pt x="6791" y="1440"/>
                    <a:pt x="5903" y="1038"/>
                  </a:cubicBezTo>
                  <a:cubicBezTo>
                    <a:pt x="5733" y="961"/>
                    <a:pt x="5563" y="888"/>
                    <a:pt x="5394" y="820"/>
                  </a:cubicBezTo>
                  <a:lnTo>
                    <a:pt x="4912" y="2068"/>
                  </a:lnTo>
                  <a:lnTo>
                    <a:pt x="4907" y="633"/>
                  </a:lnTo>
                  <a:cubicBezTo>
                    <a:pt x="3754" y="214"/>
                    <a:pt x="2671" y="0"/>
                    <a:pt x="18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4" name="Google Shape;1004;p38"/>
            <p:cNvSpPr/>
            <p:nvPr/>
          </p:nvSpPr>
          <p:spPr>
            <a:xfrm>
              <a:off x="2813375" y="2075625"/>
              <a:ext cx="124375" cy="67400"/>
            </a:xfrm>
            <a:custGeom>
              <a:avLst/>
              <a:gdLst/>
              <a:ahLst/>
              <a:cxnLst/>
              <a:rect l="l" t="t" r="r" b="b"/>
              <a:pathLst>
                <a:path w="4975" h="2696" extrusionOk="0">
                  <a:moveTo>
                    <a:pt x="1014" y="1"/>
                  </a:moveTo>
                  <a:cubicBezTo>
                    <a:pt x="608" y="1"/>
                    <a:pt x="315" y="106"/>
                    <a:pt x="218" y="322"/>
                  </a:cubicBezTo>
                  <a:cubicBezTo>
                    <a:pt x="0" y="804"/>
                    <a:pt x="839" y="1655"/>
                    <a:pt x="2092" y="2221"/>
                  </a:cubicBezTo>
                  <a:cubicBezTo>
                    <a:pt x="2785" y="2535"/>
                    <a:pt x="3460" y="2696"/>
                    <a:pt x="3961" y="2696"/>
                  </a:cubicBezTo>
                  <a:cubicBezTo>
                    <a:pt x="4367" y="2696"/>
                    <a:pt x="4660" y="2590"/>
                    <a:pt x="4757" y="2374"/>
                  </a:cubicBezTo>
                  <a:cubicBezTo>
                    <a:pt x="4975" y="1892"/>
                    <a:pt x="4136" y="1042"/>
                    <a:pt x="2883" y="476"/>
                  </a:cubicBezTo>
                  <a:cubicBezTo>
                    <a:pt x="2189" y="162"/>
                    <a:pt x="1515" y="1"/>
                    <a:pt x="101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5" name="Google Shape;1005;p38"/>
            <p:cNvSpPr/>
            <p:nvPr/>
          </p:nvSpPr>
          <p:spPr>
            <a:xfrm>
              <a:off x="2191700" y="2227775"/>
              <a:ext cx="376525" cy="205850"/>
            </a:xfrm>
            <a:custGeom>
              <a:avLst/>
              <a:gdLst/>
              <a:ahLst/>
              <a:cxnLst/>
              <a:rect l="l" t="t" r="r" b="b"/>
              <a:pathLst>
                <a:path w="15061" h="8234" extrusionOk="0">
                  <a:moveTo>
                    <a:pt x="6592" y="1"/>
                  </a:moveTo>
                  <a:cubicBezTo>
                    <a:pt x="6188" y="1"/>
                    <a:pt x="5783" y="45"/>
                    <a:pt x="5387" y="138"/>
                  </a:cubicBezTo>
                  <a:cubicBezTo>
                    <a:pt x="4861" y="263"/>
                    <a:pt x="4294" y="532"/>
                    <a:pt x="4135" y="1048"/>
                  </a:cubicBezTo>
                  <a:cubicBezTo>
                    <a:pt x="4003" y="1481"/>
                    <a:pt x="4203" y="1942"/>
                    <a:pt x="4437" y="2330"/>
                  </a:cubicBezTo>
                  <a:cubicBezTo>
                    <a:pt x="5606" y="4264"/>
                    <a:pt x="7651" y="5494"/>
                    <a:pt x="9716" y="6415"/>
                  </a:cubicBezTo>
                  <a:cubicBezTo>
                    <a:pt x="7674" y="5700"/>
                    <a:pt x="5601" y="5072"/>
                    <a:pt x="3505" y="4532"/>
                  </a:cubicBezTo>
                  <a:cubicBezTo>
                    <a:pt x="2987" y="4398"/>
                    <a:pt x="2431" y="4274"/>
                    <a:pt x="1898" y="4274"/>
                  </a:cubicBezTo>
                  <a:cubicBezTo>
                    <a:pt x="1461" y="4274"/>
                    <a:pt x="1038" y="4358"/>
                    <a:pt x="663" y="4587"/>
                  </a:cubicBezTo>
                  <a:cubicBezTo>
                    <a:pt x="443" y="4721"/>
                    <a:pt x="246" y="4911"/>
                    <a:pt x="163" y="5154"/>
                  </a:cubicBezTo>
                  <a:cubicBezTo>
                    <a:pt x="1" y="5628"/>
                    <a:pt x="313" y="6134"/>
                    <a:pt x="678" y="6477"/>
                  </a:cubicBezTo>
                  <a:cubicBezTo>
                    <a:pt x="1676" y="7417"/>
                    <a:pt x="3092" y="7753"/>
                    <a:pt x="4450" y="7937"/>
                  </a:cubicBezTo>
                  <a:cubicBezTo>
                    <a:pt x="6125" y="8164"/>
                    <a:pt x="7813" y="8209"/>
                    <a:pt x="9499" y="8214"/>
                  </a:cubicBezTo>
                  <a:cubicBezTo>
                    <a:pt x="9856" y="8215"/>
                    <a:pt x="10257" y="8233"/>
                    <a:pt x="10667" y="8233"/>
                  </a:cubicBezTo>
                  <a:cubicBezTo>
                    <a:pt x="11437" y="8233"/>
                    <a:pt x="12239" y="8169"/>
                    <a:pt x="12839" y="7808"/>
                  </a:cubicBezTo>
                  <a:cubicBezTo>
                    <a:pt x="15060" y="6472"/>
                    <a:pt x="11665" y="2307"/>
                    <a:pt x="10439" y="1359"/>
                  </a:cubicBezTo>
                  <a:cubicBezTo>
                    <a:pt x="9344" y="513"/>
                    <a:pt x="7966" y="1"/>
                    <a:pt x="659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6" name="Google Shape;1006;p38"/>
            <p:cNvSpPr/>
            <p:nvPr/>
          </p:nvSpPr>
          <p:spPr>
            <a:xfrm>
              <a:off x="2380550" y="2116100"/>
              <a:ext cx="54300" cy="107275"/>
            </a:xfrm>
            <a:custGeom>
              <a:avLst/>
              <a:gdLst/>
              <a:ahLst/>
              <a:cxnLst/>
              <a:rect l="l" t="t" r="r" b="b"/>
              <a:pathLst>
                <a:path w="2172" h="4291" extrusionOk="0">
                  <a:moveTo>
                    <a:pt x="160" y="1"/>
                  </a:moveTo>
                  <a:lnTo>
                    <a:pt x="0" y="73"/>
                  </a:lnTo>
                  <a:cubicBezTo>
                    <a:pt x="179" y="468"/>
                    <a:pt x="363" y="863"/>
                    <a:pt x="551" y="1257"/>
                  </a:cubicBezTo>
                  <a:cubicBezTo>
                    <a:pt x="729" y="1638"/>
                    <a:pt x="910" y="2017"/>
                    <a:pt x="1097" y="2395"/>
                  </a:cubicBezTo>
                  <a:lnTo>
                    <a:pt x="1098" y="2397"/>
                  </a:lnTo>
                  <a:cubicBezTo>
                    <a:pt x="1369" y="2952"/>
                    <a:pt x="1647" y="3505"/>
                    <a:pt x="1933" y="4054"/>
                  </a:cubicBezTo>
                  <a:cubicBezTo>
                    <a:pt x="1973" y="4132"/>
                    <a:pt x="2014" y="4213"/>
                    <a:pt x="2056" y="4291"/>
                  </a:cubicBezTo>
                  <a:lnTo>
                    <a:pt x="2171" y="4135"/>
                  </a:lnTo>
                  <a:cubicBezTo>
                    <a:pt x="2123" y="4040"/>
                    <a:pt x="2074" y="3944"/>
                    <a:pt x="2026" y="3850"/>
                  </a:cubicBezTo>
                  <a:cubicBezTo>
                    <a:pt x="1760" y="3338"/>
                    <a:pt x="1502" y="2821"/>
                    <a:pt x="1250" y="2304"/>
                  </a:cubicBezTo>
                  <a:cubicBezTo>
                    <a:pt x="1064" y="1926"/>
                    <a:pt x="880" y="1547"/>
                    <a:pt x="702" y="1164"/>
                  </a:cubicBezTo>
                  <a:cubicBezTo>
                    <a:pt x="518" y="780"/>
                    <a:pt x="337" y="391"/>
                    <a:pt x="1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7" name="Google Shape;1007;p38"/>
            <p:cNvSpPr/>
            <p:nvPr/>
          </p:nvSpPr>
          <p:spPr>
            <a:xfrm>
              <a:off x="2255225" y="2044825"/>
              <a:ext cx="248650" cy="168150"/>
            </a:xfrm>
            <a:custGeom>
              <a:avLst/>
              <a:gdLst/>
              <a:ahLst/>
              <a:cxnLst/>
              <a:rect l="l" t="t" r="r" b="b"/>
              <a:pathLst>
                <a:path w="9946" h="6726" extrusionOk="0">
                  <a:moveTo>
                    <a:pt x="8532" y="1"/>
                  </a:moveTo>
                  <a:cubicBezTo>
                    <a:pt x="8070" y="1"/>
                    <a:pt x="7519" y="94"/>
                    <a:pt x="6916" y="274"/>
                  </a:cubicBezTo>
                  <a:lnTo>
                    <a:pt x="6184" y="1797"/>
                  </a:lnTo>
                  <a:lnTo>
                    <a:pt x="6505" y="408"/>
                  </a:lnTo>
                  <a:lnTo>
                    <a:pt x="6505" y="408"/>
                  </a:lnTo>
                  <a:cubicBezTo>
                    <a:pt x="5742" y="674"/>
                    <a:pt x="4912" y="1067"/>
                    <a:pt x="4081" y="1577"/>
                  </a:cubicBezTo>
                  <a:cubicBezTo>
                    <a:pt x="3923" y="1674"/>
                    <a:pt x="3767" y="1773"/>
                    <a:pt x="3614" y="1875"/>
                  </a:cubicBezTo>
                  <a:lnTo>
                    <a:pt x="4378" y="2974"/>
                  </a:lnTo>
                  <a:lnTo>
                    <a:pt x="3186" y="2173"/>
                  </a:lnTo>
                  <a:cubicBezTo>
                    <a:pt x="1161" y="3639"/>
                    <a:pt x="1" y="5344"/>
                    <a:pt x="532" y="6212"/>
                  </a:cubicBezTo>
                  <a:cubicBezTo>
                    <a:pt x="537" y="6220"/>
                    <a:pt x="542" y="6228"/>
                    <a:pt x="549" y="6236"/>
                  </a:cubicBezTo>
                  <a:lnTo>
                    <a:pt x="3509" y="4422"/>
                  </a:lnTo>
                  <a:lnTo>
                    <a:pt x="803" y="6484"/>
                  </a:lnTo>
                  <a:cubicBezTo>
                    <a:pt x="1049" y="6647"/>
                    <a:pt x="1397" y="6725"/>
                    <a:pt x="1820" y="6725"/>
                  </a:cubicBezTo>
                  <a:cubicBezTo>
                    <a:pt x="2483" y="6725"/>
                    <a:pt x="3329" y="6533"/>
                    <a:pt x="4250" y="6169"/>
                  </a:cubicBezTo>
                  <a:lnTo>
                    <a:pt x="4900" y="3884"/>
                  </a:lnTo>
                  <a:lnTo>
                    <a:pt x="4808" y="5932"/>
                  </a:lnTo>
                  <a:cubicBezTo>
                    <a:pt x="5287" y="5712"/>
                    <a:pt x="5779" y="5452"/>
                    <a:pt x="6273" y="5150"/>
                  </a:cubicBezTo>
                  <a:cubicBezTo>
                    <a:pt x="6740" y="4863"/>
                    <a:pt x="7176" y="4558"/>
                    <a:pt x="7572" y="4248"/>
                  </a:cubicBezTo>
                  <a:lnTo>
                    <a:pt x="6364" y="2951"/>
                  </a:lnTo>
                  <a:lnTo>
                    <a:pt x="7851" y="4020"/>
                  </a:lnTo>
                  <a:cubicBezTo>
                    <a:pt x="9095" y="2984"/>
                    <a:pt x="9882" y="1897"/>
                    <a:pt x="9945" y="1106"/>
                  </a:cubicBezTo>
                  <a:lnTo>
                    <a:pt x="9945" y="1106"/>
                  </a:lnTo>
                  <a:lnTo>
                    <a:pt x="7214" y="2045"/>
                  </a:lnTo>
                  <a:lnTo>
                    <a:pt x="9854" y="575"/>
                  </a:lnTo>
                  <a:cubicBezTo>
                    <a:pt x="9844" y="554"/>
                    <a:pt x="9834" y="536"/>
                    <a:pt x="9823" y="516"/>
                  </a:cubicBezTo>
                  <a:cubicBezTo>
                    <a:pt x="9609" y="168"/>
                    <a:pt x="9150" y="1"/>
                    <a:pt x="853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8" name="Google Shape;1008;p38"/>
            <p:cNvSpPr/>
            <p:nvPr/>
          </p:nvSpPr>
          <p:spPr>
            <a:xfrm>
              <a:off x="2325625" y="2086350"/>
              <a:ext cx="120025" cy="76850"/>
            </a:xfrm>
            <a:custGeom>
              <a:avLst/>
              <a:gdLst/>
              <a:ahLst/>
              <a:cxnLst/>
              <a:rect l="l" t="t" r="r" b="b"/>
              <a:pathLst>
                <a:path w="4801" h="3074" extrusionOk="0">
                  <a:moveTo>
                    <a:pt x="3935" y="0"/>
                  </a:moveTo>
                  <a:cubicBezTo>
                    <a:pt x="3418" y="0"/>
                    <a:pt x="2659" y="255"/>
                    <a:pt x="1900" y="720"/>
                  </a:cubicBezTo>
                  <a:cubicBezTo>
                    <a:pt x="727" y="1439"/>
                    <a:pt x="0" y="2388"/>
                    <a:pt x="277" y="2839"/>
                  </a:cubicBezTo>
                  <a:cubicBezTo>
                    <a:pt x="375" y="2998"/>
                    <a:pt x="584" y="3074"/>
                    <a:pt x="866" y="3074"/>
                  </a:cubicBezTo>
                  <a:cubicBezTo>
                    <a:pt x="1383" y="3074"/>
                    <a:pt x="2143" y="2819"/>
                    <a:pt x="2902" y="2353"/>
                  </a:cubicBezTo>
                  <a:cubicBezTo>
                    <a:pt x="4075" y="1635"/>
                    <a:pt x="4801" y="686"/>
                    <a:pt x="4525" y="236"/>
                  </a:cubicBezTo>
                  <a:cubicBezTo>
                    <a:pt x="4427" y="76"/>
                    <a:pt x="4217" y="0"/>
                    <a:pt x="393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9" name="Google Shape;1009;p38"/>
            <p:cNvSpPr/>
            <p:nvPr/>
          </p:nvSpPr>
          <p:spPr>
            <a:xfrm>
              <a:off x="2943250" y="2214900"/>
              <a:ext cx="60350" cy="52925"/>
            </a:xfrm>
            <a:custGeom>
              <a:avLst/>
              <a:gdLst/>
              <a:ahLst/>
              <a:cxnLst/>
              <a:rect l="l" t="t" r="r" b="b"/>
              <a:pathLst>
                <a:path w="2414" h="2117" extrusionOk="0">
                  <a:moveTo>
                    <a:pt x="1207" y="1"/>
                  </a:moveTo>
                  <a:cubicBezTo>
                    <a:pt x="857" y="1"/>
                    <a:pt x="513" y="175"/>
                    <a:pt x="312" y="494"/>
                  </a:cubicBezTo>
                  <a:cubicBezTo>
                    <a:pt x="0" y="988"/>
                    <a:pt x="148" y="1641"/>
                    <a:pt x="643" y="1953"/>
                  </a:cubicBezTo>
                  <a:cubicBezTo>
                    <a:pt x="818" y="2064"/>
                    <a:pt x="1014" y="2116"/>
                    <a:pt x="1207" y="2116"/>
                  </a:cubicBezTo>
                  <a:cubicBezTo>
                    <a:pt x="1558" y="2116"/>
                    <a:pt x="1901" y="1942"/>
                    <a:pt x="2102" y="1623"/>
                  </a:cubicBezTo>
                  <a:cubicBezTo>
                    <a:pt x="2414" y="1129"/>
                    <a:pt x="2266" y="476"/>
                    <a:pt x="1771" y="164"/>
                  </a:cubicBezTo>
                  <a:cubicBezTo>
                    <a:pt x="1596" y="54"/>
                    <a:pt x="1401" y="1"/>
                    <a:pt x="120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0" name="Google Shape;1010;p38"/>
            <p:cNvSpPr/>
            <p:nvPr/>
          </p:nvSpPr>
          <p:spPr>
            <a:xfrm>
              <a:off x="3002475" y="2222325"/>
              <a:ext cx="60350" cy="52950"/>
            </a:xfrm>
            <a:custGeom>
              <a:avLst/>
              <a:gdLst/>
              <a:ahLst/>
              <a:cxnLst/>
              <a:rect l="l" t="t" r="r" b="b"/>
              <a:pathLst>
                <a:path w="2414" h="2118" extrusionOk="0">
                  <a:moveTo>
                    <a:pt x="1208" y="1"/>
                  </a:moveTo>
                  <a:cubicBezTo>
                    <a:pt x="857" y="1"/>
                    <a:pt x="513" y="176"/>
                    <a:pt x="312" y="495"/>
                  </a:cubicBezTo>
                  <a:cubicBezTo>
                    <a:pt x="0" y="989"/>
                    <a:pt x="148" y="1642"/>
                    <a:pt x="643" y="1954"/>
                  </a:cubicBezTo>
                  <a:cubicBezTo>
                    <a:pt x="818" y="2065"/>
                    <a:pt x="1013" y="2117"/>
                    <a:pt x="1205" y="2117"/>
                  </a:cubicBezTo>
                  <a:cubicBezTo>
                    <a:pt x="1556" y="2117"/>
                    <a:pt x="1900" y="1942"/>
                    <a:pt x="2102" y="1623"/>
                  </a:cubicBezTo>
                  <a:cubicBezTo>
                    <a:pt x="2414" y="1130"/>
                    <a:pt x="2266" y="476"/>
                    <a:pt x="1771" y="164"/>
                  </a:cubicBezTo>
                  <a:cubicBezTo>
                    <a:pt x="1596" y="54"/>
                    <a:pt x="1401" y="1"/>
                    <a:pt x="120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1" name="Google Shape;1011;p38"/>
            <p:cNvSpPr/>
            <p:nvPr/>
          </p:nvSpPr>
          <p:spPr>
            <a:xfrm>
              <a:off x="2968275" y="2270100"/>
              <a:ext cx="60350" cy="52925"/>
            </a:xfrm>
            <a:custGeom>
              <a:avLst/>
              <a:gdLst/>
              <a:ahLst/>
              <a:cxnLst/>
              <a:rect l="l" t="t" r="r" b="b"/>
              <a:pathLst>
                <a:path w="2414" h="2117" extrusionOk="0">
                  <a:moveTo>
                    <a:pt x="1207" y="0"/>
                  </a:moveTo>
                  <a:cubicBezTo>
                    <a:pt x="856" y="0"/>
                    <a:pt x="513" y="175"/>
                    <a:pt x="312" y="494"/>
                  </a:cubicBezTo>
                  <a:cubicBezTo>
                    <a:pt x="0" y="989"/>
                    <a:pt x="148" y="1642"/>
                    <a:pt x="641" y="1953"/>
                  </a:cubicBezTo>
                  <a:cubicBezTo>
                    <a:pt x="817" y="2064"/>
                    <a:pt x="1012" y="2117"/>
                    <a:pt x="1205" y="2117"/>
                  </a:cubicBezTo>
                  <a:cubicBezTo>
                    <a:pt x="1556" y="2117"/>
                    <a:pt x="1899" y="1942"/>
                    <a:pt x="2101" y="1623"/>
                  </a:cubicBezTo>
                  <a:cubicBezTo>
                    <a:pt x="2413" y="1129"/>
                    <a:pt x="2265" y="475"/>
                    <a:pt x="1771" y="163"/>
                  </a:cubicBezTo>
                  <a:cubicBezTo>
                    <a:pt x="1596" y="53"/>
                    <a:pt x="1400" y="0"/>
                    <a:pt x="120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2" name="Google Shape;1012;p38"/>
            <p:cNvSpPr/>
            <p:nvPr/>
          </p:nvSpPr>
          <p:spPr>
            <a:xfrm>
              <a:off x="2908900" y="2269350"/>
              <a:ext cx="60350" cy="52925"/>
            </a:xfrm>
            <a:custGeom>
              <a:avLst/>
              <a:gdLst/>
              <a:ahLst/>
              <a:cxnLst/>
              <a:rect l="l" t="t" r="r" b="b"/>
              <a:pathLst>
                <a:path w="2414" h="2117" extrusionOk="0">
                  <a:moveTo>
                    <a:pt x="1208" y="1"/>
                  </a:moveTo>
                  <a:cubicBezTo>
                    <a:pt x="857" y="1"/>
                    <a:pt x="514" y="175"/>
                    <a:pt x="313" y="495"/>
                  </a:cubicBezTo>
                  <a:cubicBezTo>
                    <a:pt x="1" y="989"/>
                    <a:pt x="149" y="1642"/>
                    <a:pt x="642" y="1954"/>
                  </a:cubicBezTo>
                  <a:cubicBezTo>
                    <a:pt x="818" y="2064"/>
                    <a:pt x="1013" y="2117"/>
                    <a:pt x="1206" y="2117"/>
                  </a:cubicBezTo>
                  <a:cubicBezTo>
                    <a:pt x="1557" y="2117"/>
                    <a:pt x="1900" y="1942"/>
                    <a:pt x="2101" y="1623"/>
                  </a:cubicBezTo>
                  <a:cubicBezTo>
                    <a:pt x="2413" y="1130"/>
                    <a:pt x="2265" y="476"/>
                    <a:pt x="1772" y="164"/>
                  </a:cubicBezTo>
                  <a:cubicBezTo>
                    <a:pt x="1596" y="53"/>
                    <a:pt x="1401" y="1"/>
                    <a:pt x="120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3" name="Google Shape;1013;p38"/>
            <p:cNvSpPr/>
            <p:nvPr/>
          </p:nvSpPr>
          <p:spPr>
            <a:xfrm>
              <a:off x="2725700" y="2275200"/>
              <a:ext cx="242675" cy="231050"/>
            </a:xfrm>
            <a:custGeom>
              <a:avLst/>
              <a:gdLst/>
              <a:ahLst/>
              <a:cxnLst/>
              <a:rect l="l" t="t" r="r" b="b"/>
              <a:pathLst>
                <a:path w="9707" h="9242" extrusionOk="0">
                  <a:moveTo>
                    <a:pt x="9603" y="0"/>
                  </a:moveTo>
                  <a:cubicBezTo>
                    <a:pt x="9587" y="0"/>
                    <a:pt x="9571" y="5"/>
                    <a:pt x="9556" y="14"/>
                  </a:cubicBezTo>
                  <a:cubicBezTo>
                    <a:pt x="9487" y="61"/>
                    <a:pt x="9419" y="104"/>
                    <a:pt x="9349" y="151"/>
                  </a:cubicBezTo>
                  <a:cubicBezTo>
                    <a:pt x="8763" y="536"/>
                    <a:pt x="8188" y="941"/>
                    <a:pt x="7625" y="1363"/>
                  </a:cubicBezTo>
                  <a:cubicBezTo>
                    <a:pt x="4712" y="3544"/>
                    <a:pt x="2122" y="6188"/>
                    <a:pt x="0" y="9145"/>
                  </a:cubicBezTo>
                  <a:lnTo>
                    <a:pt x="153" y="9242"/>
                  </a:lnTo>
                  <a:cubicBezTo>
                    <a:pt x="2259" y="6304"/>
                    <a:pt x="4831" y="3680"/>
                    <a:pt x="7727" y="1511"/>
                  </a:cubicBezTo>
                  <a:cubicBezTo>
                    <a:pt x="8289" y="1088"/>
                    <a:pt x="8864" y="683"/>
                    <a:pt x="9451" y="298"/>
                  </a:cubicBezTo>
                  <a:cubicBezTo>
                    <a:pt x="9517" y="252"/>
                    <a:pt x="9586" y="208"/>
                    <a:pt x="9654" y="163"/>
                  </a:cubicBezTo>
                  <a:cubicBezTo>
                    <a:pt x="9695" y="138"/>
                    <a:pt x="9706" y="81"/>
                    <a:pt x="9679" y="41"/>
                  </a:cubicBezTo>
                  <a:cubicBezTo>
                    <a:pt x="9662" y="15"/>
                    <a:pt x="9633" y="0"/>
                    <a:pt x="96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4" name="Google Shape;1014;p38"/>
            <p:cNvSpPr/>
            <p:nvPr/>
          </p:nvSpPr>
          <p:spPr>
            <a:xfrm>
              <a:off x="2255550" y="2302750"/>
              <a:ext cx="67600" cy="59825"/>
            </a:xfrm>
            <a:custGeom>
              <a:avLst/>
              <a:gdLst/>
              <a:ahLst/>
              <a:cxnLst/>
              <a:rect l="l" t="t" r="r" b="b"/>
              <a:pathLst>
                <a:path w="2704" h="2393" extrusionOk="0">
                  <a:moveTo>
                    <a:pt x="1352" y="1"/>
                  </a:moveTo>
                  <a:cubicBezTo>
                    <a:pt x="867" y="1"/>
                    <a:pt x="412" y="297"/>
                    <a:pt x="232" y="777"/>
                  </a:cubicBezTo>
                  <a:cubicBezTo>
                    <a:pt x="0" y="1396"/>
                    <a:pt x="313" y="2085"/>
                    <a:pt x="932" y="2317"/>
                  </a:cubicBezTo>
                  <a:cubicBezTo>
                    <a:pt x="1070" y="2368"/>
                    <a:pt x="1212" y="2393"/>
                    <a:pt x="1351" y="2393"/>
                  </a:cubicBezTo>
                  <a:cubicBezTo>
                    <a:pt x="1836" y="2393"/>
                    <a:pt x="2292" y="2096"/>
                    <a:pt x="2472" y="1616"/>
                  </a:cubicBezTo>
                  <a:cubicBezTo>
                    <a:pt x="2703" y="997"/>
                    <a:pt x="2389" y="308"/>
                    <a:pt x="1771" y="77"/>
                  </a:cubicBezTo>
                  <a:cubicBezTo>
                    <a:pt x="1633" y="25"/>
                    <a:pt x="1491" y="1"/>
                    <a:pt x="135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5" name="Google Shape;1015;p38"/>
            <p:cNvSpPr/>
            <p:nvPr/>
          </p:nvSpPr>
          <p:spPr>
            <a:xfrm>
              <a:off x="2250000" y="2235500"/>
              <a:ext cx="68150" cy="59850"/>
            </a:xfrm>
            <a:custGeom>
              <a:avLst/>
              <a:gdLst/>
              <a:ahLst/>
              <a:cxnLst/>
              <a:rect l="l" t="t" r="r" b="b"/>
              <a:pathLst>
                <a:path w="2726" h="2394" extrusionOk="0">
                  <a:moveTo>
                    <a:pt x="1362" y="0"/>
                  </a:moveTo>
                  <a:cubicBezTo>
                    <a:pt x="1195" y="0"/>
                    <a:pt x="1025" y="35"/>
                    <a:pt x="864" y="109"/>
                  </a:cubicBezTo>
                  <a:cubicBezTo>
                    <a:pt x="264" y="385"/>
                    <a:pt x="1" y="1095"/>
                    <a:pt x="276" y="1695"/>
                  </a:cubicBezTo>
                  <a:cubicBezTo>
                    <a:pt x="477" y="2134"/>
                    <a:pt x="910" y="2393"/>
                    <a:pt x="1364" y="2393"/>
                  </a:cubicBezTo>
                  <a:cubicBezTo>
                    <a:pt x="1531" y="2393"/>
                    <a:pt x="1700" y="2358"/>
                    <a:pt x="1862" y="2284"/>
                  </a:cubicBezTo>
                  <a:cubicBezTo>
                    <a:pt x="2462" y="2008"/>
                    <a:pt x="2725" y="1298"/>
                    <a:pt x="2450" y="698"/>
                  </a:cubicBezTo>
                  <a:cubicBezTo>
                    <a:pt x="2249" y="259"/>
                    <a:pt x="1815" y="0"/>
                    <a:pt x="136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6" name="Google Shape;1016;p38"/>
            <p:cNvSpPr/>
            <p:nvPr/>
          </p:nvSpPr>
          <p:spPr>
            <a:xfrm>
              <a:off x="2310725" y="2262375"/>
              <a:ext cx="68125" cy="59850"/>
            </a:xfrm>
            <a:custGeom>
              <a:avLst/>
              <a:gdLst/>
              <a:ahLst/>
              <a:cxnLst/>
              <a:rect l="l" t="t" r="r" b="b"/>
              <a:pathLst>
                <a:path w="2725" h="2394" extrusionOk="0">
                  <a:moveTo>
                    <a:pt x="1361" y="1"/>
                  </a:moveTo>
                  <a:cubicBezTo>
                    <a:pt x="1197" y="1"/>
                    <a:pt x="1030" y="34"/>
                    <a:pt x="871" y="106"/>
                  </a:cubicBezTo>
                  <a:cubicBezTo>
                    <a:pt x="269" y="377"/>
                    <a:pt x="1" y="1085"/>
                    <a:pt x="272" y="1688"/>
                  </a:cubicBezTo>
                  <a:cubicBezTo>
                    <a:pt x="472" y="2131"/>
                    <a:pt x="908" y="2393"/>
                    <a:pt x="1364" y="2393"/>
                  </a:cubicBezTo>
                  <a:cubicBezTo>
                    <a:pt x="1528" y="2393"/>
                    <a:pt x="1695" y="2359"/>
                    <a:pt x="1854" y="2288"/>
                  </a:cubicBezTo>
                  <a:cubicBezTo>
                    <a:pt x="2456" y="2016"/>
                    <a:pt x="2724" y="1308"/>
                    <a:pt x="2453" y="706"/>
                  </a:cubicBezTo>
                  <a:cubicBezTo>
                    <a:pt x="2254" y="263"/>
                    <a:pt x="1818" y="1"/>
                    <a:pt x="136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7" name="Google Shape;1017;p38"/>
            <p:cNvSpPr/>
            <p:nvPr/>
          </p:nvSpPr>
          <p:spPr>
            <a:xfrm>
              <a:off x="2323725" y="2328275"/>
              <a:ext cx="67475" cy="59850"/>
            </a:xfrm>
            <a:custGeom>
              <a:avLst/>
              <a:gdLst/>
              <a:ahLst/>
              <a:cxnLst/>
              <a:rect l="l" t="t" r="r" b="b"/>
              <a:pathLst>
                <a:path w="2699" h="2394" extrusionOk="0">
                  <a:moveTo>
                    <a:pt x="1350" y="1"/>
                  </a:moveTo>
                  <a:cubicBezTo>
                    <a:pt x="1215" y="1"/>
                    <a:pt x="1079" y="23"/>
                    <a:pt x="945" y="71"/>
                  </a:cubicBezTo>
                  <a:cubicBezTo>
                    <a:pt x="324" y="294"/>
                    <a:pt x="0" y="979"/>
                    <a:pt x="223" y="1601"/>
                  </a:cubicBezTo>
                  <a:cubicBezTo>
                    <a:pt x="399" y="2089"/>
                    <a:pt x="859" y="2393"/>
                    <a:pt x="1350" y="2393"/>
                  </a:cubicBezTo>
                  <a:cubicBezTo>
                    <a:pt x="1484" y="2393"/>
                    <a:pt x="1620" y="2371"/>
                    <a:pt x="1753" y="2323"/>
                  </a:cubicBezTo>
                  <a:cubicBezTo>
                    <a:pt x="2376" y="2099"/>
                    <a:pt x="2699" y="1414"/>
                    <a:pt x="2475" y="793"/>
                  </a:cubicBezTo>
                  <a:cubicBezTo>
                    <a:pt x="2300" y="304"/>
                    <a:pt x="1840" y="1"/>
                    <a:pt x="135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8" name="Google Shape;1018;p38"/>
            <p:cNvSpPr/>
            <p:nvPr/>
          </p:nvSpPr>
          <p:spPr>
            <a:xfrm>
              <a:off x="2328225" y="2330275"/>
              <a:ext cx="310350" cy="216350"/>
            </a:xfrm>
            <a:custGeom>
              <a:avLst/>
              <a:gdLst/>
              <a:ahLst/>
              <a:cxnLst/>
              <a:rect l="l" t="t" r="r" b="b"/>
              <a:pathLst>
                <a:path w="12414" h="8654" extrusionOk="0">
                  <a:moveTo>
                    <a:pt x="112" y="1"/>
                  </a:moveTo>
                  <a:cubicBezTo>
                    <a:pt x="86" y="1"/>
                    <a:pt x="60" y="11"/>
                    <a:pt x="40" y="30"/>
                  </a:cubicBezTo>
                  <a:cubicBezTo>
                    <a:pt x="2" y="68"/>
                    <a:pt x="0" y="133"/>
                    <a:pt x="40" y="172"/>
                  </a:cubicBezTo>
                  <a:cubicBezTo>
                    <a:pt x="107" y="238"/>
                    <a:pt x="171" y="304"/>
                    <a:pt x="238" y="369"/>
                  </a:cubicBezTo>
                  <a:cubicBezTo>
                    <a:pt x="800" y="930"/>
                    <a:pt x="1379" y="1474"/>
                    <a:pt x="1976" y="2001"/>
                  </a:cubicBezTo>
                  <a:cubicBezTo>
                    <a:pt x="5060" y="4724"/>
                    <a:pt x="8581" y="6984"/>
                    <a:pt x="12342" y="8653"/>
                  </a:cubicBezTo>
                  <a:lnTo>
                    <a:pt x="12414" y="8463"/>
                  </a:lnTo>
                  <a:cubicBezTo>
                    <a:pt x="8678" y="6805"/>
                    <a:pt x="5182" y="4561"/>
                    <a:pt x="2115" y="1854"/>
                  </a:cubicBezTo>
                  <a:cubicBezTo>
                    <a:pt x="1518" y="1328"/>
                    <a:pt x="939" y="785"/>
                    <a:pt x="377" y="224"/>
                  </a:cubicBezTo>
                  <a:cubicBezTo>
                    <a:pt x="312" y="160"/>
                    <a:pt x="247" y="95"/>
                    <a:pt x="183" y="29"/>
                  </a:cubicBezTo>
                  <a:cubicBezTo>
                    <a:pt x="164" y="10"/>
                    <a:pt x="138" y="1"/>
                    <a:pt x="1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9" name="Google Shape;1019;p38"/>
            <p:cNvSpPr/>
            <p:nvPr/>
          </p:nvSpPr>
          <p:spPr>
            <a:xfrm>
              <a:off x="2296225" y="1673825"/>
              <a:ext cx="722200" cy="457725"/>
            </a:xfrm>
            <a:custGeom>
              <a:avLst/>
              <a:gdLst/>
              <a:ahLst/>
              <a:cxnLst/>
              <a:rect l="l" t="t" r="r" b="b"/>
              <a:pathLst>
                <a:path w="28888" h="18309" extrusionOk="0">
                  <a:moveTo>
                    <a:pt x="15151" y="8652"/>
                  </a:moveTo>
                  <a:cubicBezTo>
                    <a:pt x="15151" y="8652"/>
                    <a:pt x="15178" y="8662"/>
                    <a:pt x="15221" y="8685"/>
                  </a:cubicBezTo>
                  <a:cubicBezTo>
                    <a:pt x="15455" y="8805"/>
                    <a:pt x="16198" y="9249"/>
                    <a:pt x="16051" y="10039"/>
                  </a:cubicBezTo>
                  <a:cubicBezTo>
                    <a:pt x="15883" y="10955"/>
                    <a:pt x="13679" y="14074"/>
                    <a:pt x="13596" y="14194"/>
                  </a:cubicBezTo>
                  <a:cubicBezTo>
                    <a:pt x="13591" y="14196"/>
                    <a:pt x="13591" y="14198"/>
                    <a:pt x="13591" y="14198"/>
                  </a:cubicBezTo>
                  <a:lnTo>
                    <a:pt x="13579" y="14082"/>
                  </a:lnTo>
                  <a:lnTo>
                    <a:pt x="13383" y="12223"/>
                  </a:lnTo>
                  <a:lnTo>
                    <a:pt x="15146" y="8667"/>
                  </a:lnTo>
                  <a:lnTo>
                    <a:pt x="15151" y="8652"/>
                  </a:lnTo>
                  <a:close/>
                  <a:moveTo>
                    <a:pt x="22211" y="0"/>
                  </a:moveTo>
                  <a:lnTo>
                    <a:pt x="15743" y="798"/>
                  </a:lnTo>
                  <a:lnTo>
                    <a:pt x="15736" y="798"/>
                  </a:lnTo>
                  <a:lnTo>
                    <a:pt x="15029" y="886"/>
                  </a:lnTo>
                  <a:cubicBezTo>
                    <a:pt x="15029" y="886"/>
                    <a:pt x="14873" y="880"/>
                    <a:pt x="14597" y="870"/>
                  </a:cubicBezTo>
                  <a:cubicBezTo>
                    <a:pt x="14485" y="866"/>
                    <a:pt x="14355" y="862"/>
                    <a:pt x="14206" y="855"/>
                  </a:cubicBezTo>
                  <a:cubicBezTo>
                    <a:pt x="14096" y="851"/>
                    <a:pt x="13975" y="848"/>
                    <a:pt x="13844" y="844"/>
                  </a:cubicBezTo>
                  <a:cubicBezTo>
                    <a:pt x="12235" y="784"/>
                    <a:pt x="9298" y="686"/>
                    <a:pt x="7052" y="642"/>
                  </a:cubicBezTo>
                  <a:cubicBezTo>
                    <a:pt x="7002" y="642"/>
                    <a:pt x="6952" y="640"/>
                    <a:pt x="6905" y="640"/>
                  </a:cubicBezTo>
                  <a:cubicBezTo>
                    <a:pt x="6241" y="628"/>
                    <a:pt x="5644" y="620"/>
                    <a:pt x="5166" y="620"/>
                  </a:cubicBezTo>
                  <a:cubicBezTo>
                    <a:pt x="4826" y="620"/>
                    <a:pt x="4547" y="624"/>
                    <a:pt x="4347" y="633"/>
                  </a:cubicBezTo>
                  <a:lnTo>
                    <a:pt x="4326" y="633"/>
                  </a:lnTo>
                  <a:cubicBezTo>
                    <a:pt x="4255" y="638"/>
                    <a:pt x="4194" y="642"/>
                    <a:pt x="4145" y="646"/>
                  </a:cubicBezTo>
                  <a:cubicBezTo>
                    <a:pt x="4129" y="648"/>
                    <a:pt x="4113" y="650"/>
                    <a:pt x="4098" y="651"/>
                  </a:cubicBezTo>
                  <a:cubicBezTo>
                    <a:pt x="4084" y="653"/>
                    <a:pt x="4072" y="656"/>
                    <a:pt x="4062" y="658"/>
                  </a:cubicBezTo>
                  <a:cubicBezTo>
                    <a:pt x="4049" y="660"/>
                    <a:pt x="4040" y="662"/>
                    <a:pt x="4033" y="664"/>
                  </a:cubicBezTo>
                  <a:cubicBezTo>
                    <a:pt x="4017" y="668"/>
                    <a:pt x="4007" y="672"/>
                    <a:pt x="4005" y="678"/>
                  </a:cubicBezTo>
                  <a:cubicBezTo>
                    <a:pt x="3901" y="886"/>
                    <a:pt x="4111" y="2030"/>
                    <a:pt x="5878" y="2603"/>
                  </a:cubicBezTo>
                  <a:cubicBezTo>
                    <a:pt x="7396" y="3094"/>
                    <a:pt x="10292" y="3659"/>
                    <a:pt x="11082" y="3810"/>
                  </a:cubicBezTo>
                  <a:lnTo>
                    <a:pt x="11084" y="3810"/>
                  </a:lnTo>
                  <a:cubicBezTo>
                    <a:pt x="11127" y="3819"/>
                    <a:pt x="11163" y="3827"/>
                    <a:pt x="11192" y="3833"/>
                  </a:cubicBezTo>
                  <a:lnTo>
                    <a:pt x="11194" y="3833"/>
                  </a:lnTo>
                  <a:cubicBezTo>
                    <a:pt x="11253" y="3843"/>
                    <a:pt x="11286" y="3850"/>
                    <a:pt x="11286" y="3850"/>
                  </a:cubicBezTo>
                  <a:cubicBezTo>
                    <a:pt x="11286" y="3850"/>
                    <a:pt x="11259" y="3858"/>
                    <a:pt x="11207" y="3876"/>
                  </a:cubicBezTo>
                  <a:cubicBezTo>
                    <a:pt x="11178" y="3886"/>
                    <a:pt x="11141" y="3896"/>
                    <a:pt x="11099" y="3913"/>
                  </a:cubicBezTo>
                  <a:cubicBezTo>
                    <a:pt x="11097" y="3913"/>
                    <a:pt x="11092" y="3913"/>
                    <a:pt x="11090" y="3914"/>
                  </a:cubicBezTo>
                  <a:cubicBezTo>
                    <a:pt x="10544" y="4100"/>
                    <a:pt x="8928" y="4647"/>
                    <a:pt x="7092" y="5288"/>
                  </a:cubicBezTo>
                  <a:cubicBezTo>
                    <a:pt x="7046" y="5301"/>
                    <a:pt x="6998" y="5318"/>
                    <a:pt x="6954" y="5334"/>
                  </a:cubicBezTo>
                  <a:cubicBezTo>
                    <a:pt x="5942" y="5687"/>
                    <a:pt x="4868" y="6063"/>
                    <a:pt x="3876" y="6421"/>
                  </a:cubicBezTo>
                  <a:cubicBezTo>
                    <a:pt x="3814" y="6445"/>
                    <a:pt x="3752" y="6467"/>
                    <a:pt x="3691" y="6489"/>
                  </a:cubicBezTo>
                  <a:cubicBezTo>
                    <a:pt x="2499" y="6919"/>
                    <a:pt x="1443" y="7318"/>
                    <a:pt x="767" y="7602"/>
                  </a:cubicBezTo>
                  <a:cubicBezTo>
                    <a:pt x="756" y="7605"/>
                    <a:pt x="746" y="7609"/>
                    <a:pt x="738" y="7613"/>
                  </a:cubicBezTo>
                  <a:cubicBezTo>
                    <a:pt x="727" y="7617"/>
                    <a:pt x="716" y="7624"/>
                    <a:pt x="703" y="7628"/>
                  </a:cubicBezTo>
                  <a:cubicBezTo>
                    <a:pt x="648" y="7652"/>
                    <a:pt x="595" y="7674"/>
                    <a:pt x="547" y="7697"/>
                  </a:cubicBezTo>
                  <a:cubicBezTo>
                    <a:pt x="282" y="7813"/>
                    <a:pt x="102" y="7903"/>
                    <a:pt x="33" y="7962"/>
                  </a:cubicBezTo>
                  <a:cubicBezTo>
                    <a:pt x="23" y="7970"/>
                    <a:pt x="15" y="7978"/>
                    <a:pt x="9" y="7986"/>
                  </a:cubicBezTo>
                  <a:cubicBezTo>
                    <a:pt x="3" y="7997"/>
                    <a:pt x="1" y="8004"/>
                    <a:pt x="3" y="8010"/>
                  </a:cubicBezTo>
                  <a:cubicBezTo>
                    <a:pt x="127" y="8263"/>
                    <a:pt x="629" y="9433"/>
                    <a:pt x="2407" y="9433"/>
                  </a:cubicBezTo>
                  <a:cubicBezTo>
                    <a:pt x="2512" y="9433"/>
                    <a:pt x="2622" y="9429"/>
                    <a:pt x="2736" y="9420"/>
                  </a:cubicBezTo>
                  <a:cubicBezTo>
                    <a:pt x="3083" y="9393"/>
                    <a:pt x="3469" y="9326"/>
                    <a:pt x="3901" y="9206"/>
                  </a:cubicBezTo>
                  <a:cubicBezTo>
                    <a:pt x="6669" y="8445"/>
                    <a:pt x="8519" y="7898"/>
                    <a:pt x="8803" y="7813"/>
                  </a:cubicBezTo>
                  <a:cubicBezTo>
                    <a:pt x="8830" y="7807"/>
                    <a:pt x="8842" y="7802"/>
                    <a:pt x="8842" y="7802"/>
                  </a:cubicBezTo>
                  <a:lnTo>
                    <a:pt x="8842" y="7802"/>
                  </a:lnTo>
                  <a:cubicBezTo>
                    <a:pt x="8842" y="7802"/>
                    <a:pt x="8807" y="7856"/>
                    <a:pt x="8746" y="7955"/>
                  </a:cubicBezTo>
                  <a:cubicBezTo>
                    <a:pt x="8392" y="8522"/>
                    <a:pt x="7107" y="10571"/>
                    <a:pt x="5970" y="12436"/>
                  </a:cubicBezTo>
                  <a:cubicBezTo>
                    <a:pt x="5944" y="12479"/>
                    <a:pt x="5917" y="12522"/>
                    <a:pt x="5891" y="12566"/>
                  </a:cubicBezTo>
                  <a:cubicBezTo>
                    <a:pt x="5307" y="13528"/>
                    <a:pt x="4769" y="14428"/>
                    <a:pt x="4427" y="15035"/>
                  </a:cubicBezTo>
                  <a:cubicBezTo>
                    <a:pt x="4402" y="15082"/>
                    <a:pt x="4378" y="15127"/>
                    <a:pt x="4354" y="15170"/>
                  </a:cubicBezTo>
                  <a:cubicBezTo>
                    <a:pt x="4280" y="15306"/>
                    <a:pt x="4216" y="15424"/>
                    <a:pt x="4168" y="15520"/>
                  </a:cubicBezTo>
                  <a:cubicBezTo>
                    <a:pt x="4082" y="15691"/>
                    <a:pt x="4042" y="15795"/>
                    <a:pt x="4058" y="15811"/>
                  </a:cubicBezTo>
                  <a:cubicBezTo>
                    <a:pt x="4106" y="15858"/>
                    <a:pt x="4335" y="15987"/>
                    <a:pt x="4673" y="16088"/>
                  </a:cubicBezTo>
                  <a:cubicBezTo>
                    <a:pt x="4712" y="16099"/>
                    <a:pt x="4752" y="16110"/>
                    <a:pt x="4793" y="16121"/>
                  </a:cubicBezTo>
                  <a:cubicBezTo>
                    <a:pt x="5020" y="16180"/>
                    <a:pt x="5286" y="16223"/>
                    <a:pt x="5573" y="16223"/>
                  </a:cubicBezTo>
                  <a:cubicBezTo>
                    <a:pt x="6281" y="16223"/>
                    <a:pt x="7116" y="15961"/>
                    <a:pt x="7801" y="15031"/>
                  </a:cubicBezTo>
                  <a:cubicBezTo>
                    <a:pt x="7803" y="15027"/>
                    <a:pt x="7805" y="15025"/>
                    <a:pt x="7808" y="15021"/>
                  </a:cubicBezTo>
                  <a:cubicBezTo>
                    <a:pt x="9072" y="13308"/>
                    <a:pt x="10296" y="11752"/>
                    <a:pt x="10594" y="11376"/>
                  </a:cubicBezTo>
                  <a:cubicBezTo>
                    <a:pt x="10638" y="11319"/>
                    <a:pt x="10662" y="11288"/>
                    <a:pt x="10662" y="11288"/>
                  </a:cubicBezTo>
                  <a:cubicBezTo>
                    <a:pt x="10662" y="11288"/>
                    <a:pt x="10665" y="11319"/>
                    <a:pt x="10673" y="11378"/>
                  </a:cubicBezTo>
                  <a:cubicBezTo>
                    <a:pt x="10710" y="11773"/>
                    <a:pt x="10873" y="13404"/>
                    <a:pt x="11064" y="14984"/>
                  </a:cubicBezTo>
                  <a:cubicBezTo>
                    <a:pt x="11070" y="15034"/>
                    <a:pt x="11077" y="15082"/>
                    <a:pt x="11082" y="15131"/>
                  </a:cubicBezTo>
                  <a:cubicBezTo>
                    <a:pt x="11193" y="16039"/>
                    <a:pt x="11312" y="16920"/>
                    <a:pt x="11422" y="17522"/>
                  </a:cubicBezTo>
                  <a:cubicBezTo>
                    <a:pt x="11428" y="17561"/>
                    <a:pt x="11435" y="17599"/>
                    <a:pt x="11443" y="17636"/>
                  </a:cubicBezTo>
                  <a:cubicBezTo>
                    <a:pt x="11520" y="18044"/>
                    <a:pt x="11591" y="18296"/>
                    <a:pt x="11650" y="18306"/>
                  </a:cubicBezTo>
                  <a:cubicBezTo>
                    <a:pt x="11660" y="18307"/>
                    <a:pt x="11670" y="18308"/>
                    <a:pt x="11681" y="18308"/>
                  </a:cubicBezTo>
                  <a:cubicBezTo>
                    <a:pt x="12025" y="18308"/>
                    <a:pt x="13001" y="17526"/>
                    <a:pt x="13001" y="17526"/>
                  </a:cubicBezTo>
                  <a:cubicBezTo>
                    <a:pt x="13001" y="17526"/>
                    <a:pt x="13005" y="17532"/>
                    <a:pt x="13015" y="17544"/>
                  </a:cubicBezTo>
                  <a:cubicBezTo>
                    <a:pt x="13017" y="17548"/>
                    <a:pt x="13021" y="17552"/>
                    <a:pt x="13025" y="17557"/>
                  </a:cubicBezTo>
                  <a:cubicBezTo>
                    <a:pt x="13049" y="17587"/>
                    <a:pt x="13095" y="17638"/>
                    <a:pt x="13154" y="17695"/>
                  </a:cubicBezTo>
                  <a:cubicBezTo>
                    <a:pt x="13271" y="17803"/>
                    <a:pt x="13445" y="17922"/>
                    <a:pt x="13640" y="17922"/>
                  </a:cubicBezTo>
                  <a:cubicBezTo>
                    <a:pt x="13768" y="17922"/>
                    <a:pt x="13905" y="17871"/>
                    <a:pt x="14041" y="17734"/>
                  </a:cubicBezTo>
                  <a:cubicBezTo>
                    <a:pt x="14561" y="17214"/>
                    <a:pt x="25013" y="7699"/>
                    <a:pt x="25013" y="7699"/>
                  </a:cubicBezTo>
                  <a:lnTo>
                    <a:pt x="28887" y="7411"/>
                  </a:lnTo>
                  <a:cubicBezTo>
                    <a:pt x="28029" y="5639"/>
                    <a:pt x="26893" y="4034"/>
                    <a:pt x="25535" y="2654"/>
                  </a:cubicBezTo>
                  <a:cubicBezTo>
                    <a:pt x="24556" y="1660"/>
                    <a:pt x="23465" y="782"/>
                    <a:pt x="22280" y="45"/>
                  </a:cubicBezTo>
                  <a:cubicBezTo>
                    <a:pt x="22257" y="29"/>
                    <a:pt x="22233" y="14"/>
                    <a:pt x="22211" y="0"/>
                  </a:cubicBezTo>
                  <a:close/>
                </a:path>
              </a:pathLst>
            </a:custGeom>
            <a:solidFill>
              <a:srgbClr val="FF8A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0" name="Google Shape;1020;p38"/>
            <p:cNvSpPr/>
            <p:nvPr/>
          </p:nvSpPr>
          <p:spPr>
            <a:xfrm>
              <a:off x="2296225" y="1672575"/>
              <a:ext cx="722175" cy="458975"/>
            </a:xfrm>
            <a:custGeom>
              <a:avLst/>
              <a:gdLst/>
              <a:ahLst/>
              <a:cxnLst/>
              <a:rect l="l" t="t" r="r" b="b"/>
              <a:pathLst>
                <a:path w="28887" h="18359" extrusionOk="0">
                  <a:moveTo>
                    <a:pt x="15151" y="8702"/>
                  </a:moveTo>
                  <a:cubicBezTo>
                    <a:pt x="15151" y="8702"/>
                    <a:pt x="15178" y="8712"/>
                    <a:pt x="15221" y="8735"/>
                  </a:cubicBezTo>
                  <a:cubicBezTo>
                    <a:pt x="15455" y="8855"/>
                    <a:pt x="16198" y="9299"/>
                    <a:pt x="16051" y="10089"/>
                  </a:cubicBezTo>
                  <a:cubicBezTo>
                    <a:pt x="15883" y="11005"/>
                    <a:pt x="13679" y="14124"/>
                    <a:pt x="13596" y="14244"/>
                  </a:cubicBezTo>
                  <a:cubicBezTo>
                    <a:pt x="13591" y="14246"/>
                    <a:pt x="13591" y="14248"/>
                    <a:pt x="13591" y="14248"/>
                  </a:cubicBezTo>
                  <a:lnTo>
                    <a:pt x="13579" y="14132"/>
                  </a:lnTo>
                  <a:lnTo>
                    <a:pt x="13383" y="12273"/>
                  </a:lnTo>
                  <a:lnTo>
                    <a:pt x="15146" y="8717"/>
                  </a:lnTo>
                  <a:lnTo>
                    <a:pt x="15151" y="8702"/>
                  </a:lnTo>
                  <a:close/>
                  <a:moveTo>
                    <a:pt x="22130" y="1"/>
                  </a:moveTo>
                  <a:lnTo>
                    <a:pt x="14909" y="848"/>
                  </a:lnTo>
                  <a:cubicBezTo>
                    <a:pt x="14909" y="848"/>
                    <a:pt x="14658" y="841"/>
                    <a:pt x="14231" y="828"/>
                  </a:cubicBezTo>
                  <a:cubicBezTo>
                    <a:pt x="14109" y="826"/>
                    <a:pt x="13970" y="822"/>
                    <a:pt x="13820" y="816"/>
                  </a:cubicBezTo>
                  <a:cubicBezTo>
                    <a:pt x="13685" y="814"/>
                    <a:pt x="13538" y="810"/>
                    <a:pt x="13383" y="804"/>
                  </a:cubicBezTo>
                  <a:lnTo>
                    <a:pt x="13372" y="804"/>
                  </a:lnTo>
                  <a:cubicBezTo>
                    <a:pt x="12618" y="784"/>
                    <a:pt x="11652" y="759"/>
                    <a:pt x="10630" y="736"/>
                  </a:cubicBezTo>
                  <a:cubicBezTo>
                    <a:pt x="10581" y="735"/>
                    <a:pt x="10533" y="733"/>
                    <a:pt x="10483" y="733"/>
                  </a:cubicBezTo>
                  <a:cubicBezTo>
                    <a:pt x="10375" y="729"/>
                    <a:pt x="10265" y="727"/>
                    <a:pt x="10155" y="725"/>
                  </a:cubicBezTo>
                  <a:cubicBezTo>
                    <a:pt x="10074" y="720"/>
                    <a:pt x="9990" y="718"/>
                    <a:pt x="9909" y="718"/>
                  </a:cubicBezTo>
                  <a:cubicBezTo>
                    <a:pt x="9268" y="707"/>
                    <a:pt x="8616" y="692"/>
                    <a:pt x="7995" y="681"/>
                  </a:cubicBezTo>
                  <a:cubicBezTo>
                    <a:pt x="7950" y="680"/>
                    <a:pt x="7905" y="678"/>
                    <a:pt x="7861" y="678"/>
                  </a:cubicBezTo>
                  <a:cubicBezTo>
                    <a:pt x="7843" y="678"/>
                    <a:pt x="7824" y="679"/>
                    <a:pt x="7807" y="679"/>
                  </a:cubicBezTo>
                  <a:cubicBezTo>
                    <a:pt x="7685" y="678"/>
                    <a:pt x="7562" y="676"/>
                    <a:pt x="7440" y="674"/>
                  </a:cubicBezTo>
                  <a:cubicBezTo>
                    <a:pt x="7301" y="672"/>
                    <a:pt x="7167" y="670"/>
                    <a:pt x="7035" y="670"/>
                  </a:cubicBezTo>
                  <a:cubicBezTo>
                    <a:pt x="6998" y="668"/>
                    <a:pt x="6963" y="668"/>
                    <a:pt x="6927" y="668"/>
                  </a:cubicBezTo>
                  <a:lnTo>
                    <a:pt x="6911" y="668"/>
                  </a:lnTo>
                  <a:cubicBezTo>
                    <a:pt x="6851" y="668"/>
                    <a:pt x="6794" y="665"/>
                    <a:pt x="6737" y="665"/>
                  </a:cubicBezTo>
                  <a:cubicBezTo>
                    <a:pt x="6609" y="663"/>
                    <a:pt x="6483" y="661"/>
                    <a:pt x="6361" y="661"/>
                  </a:cubicBezTo>
                  <a:cubicBezTo>
                    <a:pt x="6116" y="659"/>
                    <a:pt x="5884" y="658"/>
                    <a:pt x="5667" y="658"/>
                  </a:cubicBezTo>
                  <a:cubicBezTo>
                    <a:pt x="5092" y="658"/>
                    <a:pt x="4628" y="665"/>
                    <a:pt x="4339" y="681"/>
                  </a:cubicBezTo>
                  <a:cubicBezTo>
                    <a:pt x="4261" y="685"/>
                    <a:pt x="4196" y="690"/>
                    <a:pt x="4145" y="696"/>
                  </a:cubicBezTo>
                  <a:cubicBezTo>
                    <a:pt x="4129" y="698"/>
                    <a:pt x="4113" y="700"/>
                    <a:pt x="4098" y="702"/>
                  </a:cubicBezTo>
                  <a:cubicBezTo>
                    <a:pt x="4084" y="704"/>
                    <a:pt x="4072" y="707"/>
                    <a:pt x="4062" y="708"/>
                  </a:cubicBezTo>
                  <a:cubicBezTo>
                    <a:pt x="4049" y="710"/>
                    <a:pt x="4039" y="712"/>
                    <a:pt x="4033" y="714"/>
                  </a:cubicBezTo>
                  <a:cubicBezTo>
                    <a:pt x="4017" y="718"/>
                    <a:pt x="4006" y="722"/>
                    <a:pt x="4005" y="729"/>
                  </a:cubicBezTo>
                  <a:cubicBezTo>
                    <a:pt x="3900" y="936"/>
                    <a:pt x="4111" y="2081"/>
                    <a:pt x="5878" y="2653"/>
                  </a:cubicBezTo>
                  <a:cubicBezTo>
                    <a:pt x="7396" y="3144"/>
                    <a:pt x="10292" y="3710"/>
                    <a:pt x="11082" y="3860"/>
                  </a:cubicBezTo>
                  <a:lnTo>
                    <a:pt x="11084" y="3860"/>
                  </a:lnTo>
                  <a:cubicBezTo>
                    <a:pt x="11127" y="3869"/>
                    <a:pt x="11163" y="3877"/>
                    <a:pt x="11192" y="3884"/>
                  </a:cubicBezTo>
                  <a:lnTo>
                    <a:pt x="11194" y="3884"/>
                  </a:lnTo>
                  <a:cubicBezTo>
                    <a:pt x="11253" y="3893"/>
                    <a:pt x="11286" y="3900"/>
                    <a:pt x="11286" y="3900"/>
                  </a:cubicBezTo>
                  <a:cubicBezTo>
                    <a:pt x="11286" y="3900"/>
                    <a:pt x="11259" y="3908"/>
                    <a:pt x="11207" y="3926"/>
                  </a:cubicBezTo>
                  <a:cubicBezTo>
                    <a:pt x="11178" y="3937"/>
                    <a:pt x="11141" y="3946"/>
                    <a:pt x="11099" y="3963"/>
                  </a:cubicBezTo>
                  <a:cubicBezTo>
                    <a:pt x="11097" y="3963"/>
                    <a:pt x="11092" y="3963"/>
                    <a:pt x="11090" y="3965"/>
                  </a:cubicBezTo>
                  <a:cubicBezTo>
                    <a:pt x="10232" y="4250"/>
                    <a:pt x="6721" y="5421"/>
                    <a:pt x="3878" y="6444"/>
                  </a:cubicBezTo>
                  <a:cubicBezTo>
                    <a:pt x="3819" y="6464"/>
                    <a:pt x="3760" y="6486"/>
                    <a:pt x="3703" y="6506"/>
                  </a:cubicBezTo>
                  <a:cubicBezTo>
                    <a:pt x="2459" y="6956"/>
                    <a:pt x="1357" y="7373"/>
                    <a:pt x="686" y="7665"/>
                  </a:cubicBezTo>
                  <a:cubicBezTo>
                    <a:pt x="631" y="7690"/>
                    <a:pt x="581" y="7713"/>
                    <a:pt x="532" y="7735"/>
                  </a:cubicBezTo>
                  <a:cubicBezTo>
                    <a:pt x="273" y="7853"/>
                    <a:pt x="98" y="7946"/>
                    <a:pt x="33" y="8012"/>
                  </a:cubicBezTo>
                  <a:cubicBezTo>
                    <a:pt x="23" y="8020"/>
                    <a:pt x="14" y="8028"/>
                    <a:pt x="9" y="8036"/>
                  </a:cubicBezTo>
                  <a:cubicBezTo>
                    <a:pt x="3" y="8047"/>
                    <a:pt x="1" y="8054"/>
                    <a:pt x="3" y="8060"/>
                  </a:cubicBezTo>
                  <a:cubicBezTo>
                    <a:pt x="50" y="8337"/>
                    <a:pt x="595" y="9484"/>
                    <a:pt x="2382" y="9484"/>
                  </a:cubicBezTo>
                  <a:cubicBezTo>
                    <a:pt x="2495" y="9484"/>
                    <a:pt x="2613" y="9480"/>
                    <a:pt x="2736" y="9470"/>
                  </a:cubicBezTo>
                  <a:cubicBezTo>
                    <a:pt x="3082" y="9443"/>
                    <a:pt x="3469" y="9376"/>
                    <a:pt x="3900" y="9256"/>
                  </a:cubicBezTo>
                  <a:cubicBezTo>
                    <a:pt x="6669" y="8495"/>
                    <a:pt x="8518" y="7948"/>
                    <a:pt x="8803" y="7863"/>
                  </a:cubicBezTo>
                  <a:cubicBezTo>
                    <a:pt x="8829" y="7857"/>
                    <a:pt x="8842" y="7852"/>
                    <a:pt x="8842" y="7852"/>
                  </a:cubicBezTo>
                  <a:lnTo>
                    <a:pt x="8842" y="7852"/>
                  </a:lnTo>
                  <a:cubicBezTo>
                    <a:pt x="8842" y="7852"/>
                    <a:pt x="8807" y="7906"/>
                    <a:pt x="8746" y="8005"/>
                  </a:cubicBezTo>
                  <a:cubicBezTo>
                    <a:pt x="8392" y="8572"/>
                    <a:pt x="7106" y="10621"/>
                    <a:pt x="5970" y="12486"/>
                  </a:cubicBezTo>
                  <a:cubicBezTo>
                    <a:pt x="5944" y="12529"/>
                    <a:pt x="5917" y="12572"/>
                    <a:pt x="5891" y="12616"/>
                  </a:cubicBezTo>
                  <a:cubicBezTo>
                    <a:pt x="5306" y="13578"/>
                    <a:pt x="4769" y="14478"/>
                    <a:pt x="4427" y="15085"/>
                  </a:cubicBezTo>
                  <a:cubicBezTo>
                    <a:pt x="4402" y="15132"/>
                    <a:pt x="4377" y="15177"/>
                    <a:pt x="4353" y="15220"/>
                  </a:cubicBezTo>
                  <a:cubicBezTo>
                    <a:pt x="4280" y="15356"/>
                    <a:pt x="4216" y="15474"/>
                    <a:pt x="4168" y="15570"/>
                  </a:cubicBezTo>
                  <a:cubicBezTo>
                    <a:pt x="4082" y="15741"/>
                    <a:pt x="4041" y="15845"/>
                    <a:pt x="4058" y="15861"/>
                  </a:cubicBezTo>
                  <a:cubicBezTo>
                    <a:pt x="4106" y="15908"/>
                    <a:pt x="4335" y="16037"/>
                    <a:pt x="4673" y="16138"/>
                  </a:cubicBezTo>
                  <a:cubicBezTo>
                    <a:pt x="4712" y="16149"/>
                    <a:pt x="4752" y="16160"/>
                    <a:pt x="4793" y="16171"/>
                  </a:cubicBezTo>
                  <a:cubicBezTo>
                    <a:pt x="5020" y="16230"/>
                    <a:pt x="5286" y="16273"/>
                    <a:pt x="5573" y="16273"/>
                  </a:cubicBezTo>
                  <a:cubicBezTo>
                    <a:pt x="6281" y="16273"/>
                    <a:pt x="7116" y="16011"/>
                    <a:pt x="7801" y="15081"/>
                  </a:cubicBezTo>
                  <a:cubicBezTo>
                    <a:pt x="7803" y="15077"/>
                    <a:pt x="7805" y="15075"/>
                    <a:pt x="7808" y="15071"/>
                  </a:cubicBezTo>
                  <a:cubicBezTo>
                    <a:pt x="9072" y="13358"/>
                    <a:pt x="10296" y="11802"/>
                    <a:pt x="10594" y="11426"/>
                  </a:cubicBezTo>
                  <a:cubicBezTo>
                    <a:pt x="10638" y="11369"/>
                    <a:pt x="10662" y="11338"/>
                    <a:pt x="10662" y="11338"/>
                  </a:cubicBezTo>
                  <a:cubicBezTo>
                    <a:pt x="10662" y="11338"/>
                    <a:pt x="10665" y="11369"/>
                    <a:pt x="10673" y="11428"/>
                  </a:cubicBezTo>
                  <a:cubicBezTo>
                    <a:pt x="10709" y="11823"/>
                    <a:pt x="10873" y="13454"/>
                    <a:pt x="11064" y="15034"/>
                  </a:cubicBezTo>
                  <a:cubicBezTo>
                    <a:pt x="11070" y="15084"/>
                    <a:pt x="11076" y="15132"/>
                    <a:pt x="11082" y="15181"/>
                  </a:cubicBezTo>
                  <a:cubicBezTo>
                    <a:pt x="11192" y="16089"/>
                    <a:pt x="11312" y="16970"/>
                    <a:pt x="11422" y="17572"/>
                  </a:cubicBezTo>
                  <a:cubicBezTo>
                    <a:pt x="11428" y="17611"/>
                    <a:pt x="11435" y="17649"/>
                    <a:pt x="11442" y="17686"/>
                  </a:cubicBezTo>
                  <a:cubicBezTo>
                    <a:pt x="11520" y="18094"/>
                    <a:pt x="11591" y="18346"/>
                    <a:pt x="11650" y="18356"/>
                  </a:cubicBezTo>
                  <a:cubicBezTo>
                    <a:pt x="11660" y="18357"/>
                    <a:pt x="11670" y="18358"/>
                    <a:pt x="11681" y="18358"/>
                  </a:cubicBezTo>
                  <a:cubicBezTo>
                    <a:pt x="12025" y="18358"/>
                    <a:pt x="13001" y="17576"/>
                    <a:pt x="13001" y="17576"/>
                  </a:cubicBezTo>
                  <a:cubicBezTo>
                    <a:pt x="13001" y="17576"/>
                    <a:pt x="13005" y="17582"/>
                    <a:pt x="13014" y="17594"/>
                  </a:cubicBezTo>
                  <a:cubicBezTo>
                    <a:pt x="13017" y="17598"/>
                    <a:pt x="13021" y="17602"/>
                    <a:pt x="13025" y="17607"/>
                  </a:cubicBezTo>
                  <a:cubicBezTo>
                    <a:pt x="13049" y="17637"/>
                    <a:pt x="13095" y="17688"/>
                    <a:pt x="13153" y="17745"/>
                  </a:cubicBezTo>
                  <a:cubicBezTo>
                    <a:pt x="13271" y="17853"/>
                    <a:pt x="13445" y="17972"/>
                    <a:pt x="13640" y="17972"/>
                  </a:cubicBezTo>
                  <a:cubicBezTo>
                    <a:pt x="13768" y="17972"/>
                    <a:pt x="13905" y="17921"/>
                    <a:pt x="14041" y="17784"/>
                  </a:cubicBezTo>
                  <a:cubicBezTo>
                    <a:pt x="14560" y="17264"/>
                    <a:pt x="25013" y="7749"/>
                    <a:pt x="25013" y="7749"/>
                  </a:cubicBezTo>
                  <a:lnTo>
                    <a:pt x="28886" y="7461"/>
                  </a:lnTo>
                  <a:cubicBezTo>
                    <a:pt x="28029" y="5689"/>
                    <a:pt x="26893" y="4084"/>
                    <a:pt x="25535" y="2704"/>
                  </a:cubicBezTo>
                  <a:cubicBezTo>
                    <a:pt x="24556" y="1710"/>
                    <a:pt x="23465" y="832"/>
                    <a:pt x="22280" y="95"/>
                  </a:cubicBezTo>
                  <a:cubicBezTo>
                    <a:pt x="22257" y="79"/>
                    <a:pt x="22233" y="64"/>
                    <a:pt x="22211" y="50"/>
                  </a:cubicBezTo>
                  <a:cubicBezTo>
                    <a:pt x="22184" y="34"/>
                    <a:pt x="22156" y="18"/>
                    <a:pt x="22130"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1" name="Google Shape;1021;p38"/>
            <p:cNvSpPr/>
            <p:nvPr/>
          </p:nvSpPr>
          <p:spPr>
            <a:xfrm>
              <a:off x="2389975" y="1671650"/>
              <a:ext cx="463250" cy="107700"/>
            </a:xfrm>
            <a:custGeom>
              <a:avLst/>
              <a:gdLst/>
              <a:ahLst/>
              <a:cxnLst/>
              <a:rect l="l" t="t" r="r" b="b"/>
              <a:pathLst>
                <a:path w="18530" h="4308" extrusionOk="0">
                  <a:moveTo>
                    <a:pt x="18318" y="1"/>
                  </a:moveTo>
                  <a:lnTo>
                    <a:pt x="16623" y="203"/>
                  </a:lnTo>
                  <a:cubicBezTo>
                    <a:pt x="16585" y="211"/>
                    <a:pt x="13448" y="702"/>
                    <a:pt x="10495" y="818"/>
                  </a:cubicBezTo>
                  <a:cubicBezTo>
                    <a:pt x="10351" y="824"/>
                    <a:pt x="10206" y="828"/>
                    <a:pt x="10062" y="832"/>
                  </a:cubicBezTo>
                  <a:cubicBezTo>
                    <a:pt x="9919" y="837"/>
                    <a:pt x="9777" y="839"/>
                    <a:pt x="9634" y="841"/>
                  </a:cubicBezTo>
                  <a:lnTo>
                    <a:pt x="9622" y="841"/>
                  </a:lnTo>
                  <a:cubicBezTo>
                    <a:pt x="9526" y="842"/>
                    <a:pt x="9430" y="842"/>
                    <a:pt x="9336" y="842"/>
                  </a:cubicBezTo>
                  <a:cubicBezTo>
                    <a:pt x="9041" y="842"/>
                    <a:pt x="8753" y="837"/>
                    <a:pt x="8475" y="826"/>
                  </a:cubicBezTo>
                  <a:cubicBezTo>
                    <a:pt x="7970" y="806"/>
                    <a:pt x="7432" y="788"/>
                    <a:pt x="6881" y="773"/>
                  </a:cubicBezTo>
                  <a:cubicBezTo>
                    <a:pt x="6831" y="771"/>
                    <a:pt x="6783" y="769"/>
                    <a:pt x="6734" y="769"/>
                  </a:cubicBezTo>
                  <a:cubicBezTo>
                    <a:pt x="6626" y="765"/>
                    <a:pt x="6516" y="763"/>
                    <a:pt x="6405" y="761"/>
                  </a:cubicBezTo>
                  <a:cubicBezTo>
                    <a:pt x="6324" y="756"/>
                    <a:pt x="6240" y="755"/>
                    <a:pt x="6159" y="755"/>
                  </a:cubicBezTo>
                  <a:cubicBezTo>
                    <a:pt x="5514" y="738"/>
                    <a:pt x="4864" y="727"/>
                    <a:pt x="4245" y="718"/>
                  </a:cubicBezTo>
                  <a:cubicBezTo>
                    <a:pt x="4200" y="717"/>
                    <a:pt x="4155" y="715"/>
                    <a:pt x="4112" y="715"/>
                  </a:cubicBezTo>
                  <a:cubicBezTo>
                    <a:pt x="4094" y="715"/>
                    <a:pt x="4076" y="716"/>
                    <a:pt x="4058" y="716"/>
                  </a:cubicBezTo>
                  <a:cubicBezTo>
                    <a:pt x="3935" y="714"/>
                    <a:pt x="3812" y="712"/>
                    <a:pt x="3691" y="710"/>
                  </a:cubicBezTo>
                  <a:cubicBezTo>
                    <a:pt x="3553" y="708"/>
                    <a:pt x="3417" y="706"/>
                    <a:pt x="3285" y="706"/>
                  </a:cubicBezTo>
                  <a:cubicBezTo>
                    <a:pt x="3249" y="705"/>
                    <a:pt x="3214" y="705"/>
                    <a:pt x="3177" y="705"/>
                  </a:cubicBezTo>
                  <a:lnTo>
                    <a:pt x="3162" y="705"/>
                  </a:lnTo>
                  <a:cubicBezTo>
                    <a:pt x="3102" y="705"/>
                    <a:pt x="3045" y="702"/>
                    <a:pt x="2988" y="702"/>
                  </a:cubicBezTo>
                  <a:cubicBezTo>
                    <a:pt x="2859" y="700"/>
                    <a:pt x="2734" y="698"/>
                    <a:pt x="2611" y="698"/>
                  </a:cubicBezTo>
                  <a:cubicBezTo>
                    <a:pt x="1808" y="690"/>
                    <a:pt x="1140" y="687"/>
                    <a:pt x="719" y="687"/>
                  </a:cubicBezTo>
                  <a:cubicBezTo>
                    <a:pt x="597" y="687"/>
                    <a:pt x="496" y="687"/>
                    <a:pt x="418" y="688"/>
                  </a:cubicBezTo>
                  <a:cubicBezTo>
                    <a:pt x="226" y="688"/>
                    <a:pt x="149" y="775"/>
                    <a:pt x="119" y="846"/>
                  </a:cubicBezTo>
                  <a:cubicBezTo>
                    <a:pt x="0" y="1131"/>
                    <a:pt x="404" y="1691"/>
                    <a:pt x="705" y="1998"/>
                  </a:cubicBezTo>
                  <a:cubicBezTo>
                    <a:pt x="1538" y="2845"/>
                    <a:pt x="3167" y="3146"/>
                    <a:pt x="4605" y="3410"/>
                  </a:cubicBezTo>
                  <a:cubicBezTo>
                    <a:pt x="4907" y="3465"/>
                    <a:pt x="5200" y="3520"/>
                    <a:pt x="5474" y="3577"/>
                  </a:cubicBezTo>
                  <a:cubicBezTo>
                    <a:pt x="5925" y="3671"/>
                    <a:pt x="6381" y="3775"/>
                    <a:pt x="6821" y="3877"/>
                  </a:cubicBezTo>
                  <a:cubicBezTo>
                    <a:pt x="6931" y="3904"/>
                    <a:pt x="7041" y="3928"/>
                    <a:pt x="7153" y="3955"/>
                  </a:cubicBezTo>
                  <a:cubicBezTo>
                    <a:pt x="7218" y="3969"/>
                    <a:pt x="7283" y="3985"/>
                    <a:pt x="7349" y="3999"/>
                  </a:cubicBezTo>
                  <a:cubicBezTo>
                    <a:pt x="7375" y="4005"/>
                    <a:pt x="7404" y="4012"/>
                    <a:pt x="7432" y="4018"/>
                  </a:cubicBezTo>
                  <a:cubicBezTo>
                    <a:pt x="7891" y="4121"/>
                    <a:pt x="8359" y="4222"/>
                    <a:pt x="8823" y="4307"/>
                  </a:cubicBezTo>
                  <a:lnTo>
                    <a:pt x="8835" y="4307"/>
                  </a:lnTo>
                  <a:cubicBezTo>
                    <a:pt x="8872" y="4307"/>
                    <a:pt x="8905" y="4281"/>
                    <a:pt x="8910" y="4244"/>
                  </a:cubicBezTo>
                  <a:cubicBezTo>
                    <a:pt x="8919" y="4203"/>
                    <a:pt x="8890" y="4163"/>
                    <a:pt x="8849" y="4156"/>
                  </a:cubicBezTo>
                  <a:cubicBezTo>
                    <a:pt x="8181" y="4036"/>
                    <a:pt x="7507" y="3880"/>
                    <a:pt x="6855" y="3728"/>
                  </a:cubicBezTo>
                  <a:cubicBezTo>
                    <a:pt x="6414" y="3627"/>
                    <a:pt x="5957" y="3522"/>
                    <a:pt x="5505" y="3429"/>
                  </a:cubicBezTo>
                  <a:cubicBezTo>
                    <a:pt x="5228" y="3370"/>
                    <a:pt x="4936" y="3317"/>
                    <a:pt x="4633" y="3260"/>
                  </a:cubicBezTo>
                  <a:cubicBezTo>
                    <a:pt x="3217" y="2999"/>
                    <a:pt x="1612" y="2703"/>
                    <a:pt x="813" y="1890"/>
                  </a:cubicBezTo>
                  <a:cubicBezTo>
                    <a:pt x="493" y="1564"/>
                    <a:pt x="187" y="1081"/>
                    <a:pt x="261" y="906"/>
                  </a:cubicBezTo>
                  <a:cubicBezTo>
                    <a:pt x="267" y="889"/>
                    <a:pt x="288" y="841"/>
                    <a:pt x="418" y="841"/>
                  </a:cubicBezTo>
                  <a:lnTo>
                    <a:pt x="745" y="841"/>
                  </a:lnTo>
                  <a:cubicBezTo>
                    <a:pt x="1239" y="841"/>
                    <a:pt x="2055" y="843"/>
                    <a:pt x="3026" y="855"/>
                  </a:cubicBezTo>
                  <a:cubicBezTo>
                    <a:pt x="3098" y="855"/>
                    <a:pt x="3171" y="857"/>
                    <a:pt x="3245" y="857"/>
                  </a:cubicBezTo>
                  <a:cubicBezTo>
                    <a:pt x="4857" y="876"/>
                    <a:pt x="6842" y="912"/>
                    <a:pt x="8469" y="979"/>
                  </a:cubicBezTo>
                  <a:cubicBezTo>
                    <a:pt x="8750" y="991"/>
                    <a:pt x="9042" y="997"/>
                    <a:pt x="9340" y="997"/>
                  </a:cubicBezTo>
                  <a:cubicBezTo>
                    <a:pt x="9593" y="997"/>
                    <a:pt x="9850" y="993"/>
                    <a:pt x="10111" y="986"/>
                  </a:cubicBezTo>
                  <a:cubicBezTo>
                    <a:pt x="10221" y="981"/>
                    <a:pt x="10332" y="977"/>
                    <a:pt x="10447" y="973"/>
                  </a:cubicBezTo>
                  <a:cubicBezTo>
                    <a:pt x="10579" y="969"/>
                    <a:pt x="10713" y="962"/>
                    <a:pt x="10847" y="957"/>
                  </a:cubicBezTo>
                  <a:cubicBezTo>
                    <a:pt x="11229" y="938"/>
                    <a:pt x="11611" y="914"/>
                    <a:pt x="11986" y="885"/>
                  </a:cubicBezTo>
                  <a:lnTo>
                    <a:pt x="11993" y="885"/>
                  </a:lnTo>
                  <a:cubicBezTo>
                    <a:pt x="14432" y="705"/>
                    <a:pt x="16613" y="360"/>
                    <a:pt x="16644" y="356"/>
                  </a:cubicBezTo>
                  <a:lnTo>
                    <a:pt x="18530" y="132"/>
                  </a:lnTo>
                  <a:cubicBezTo>
                    <a:pt x="18507" y="116"/>
                    <a:pt x="18483" y="101"/>
                    <a:pt x="18461" y="86"/>
                  </a:cubicBezTo>
                  <a:cubicBezTo>
                    <a:pt x="18434" y="71"/>
                    <a:pt x="18406" y="54"/>
                    <a:pt x="18380" y="38"/>
                  </a:cubicBezTo>
                  <a:cubicBezTo>
                    <a:pt x="18359" y="24"/>
                    <a:pt x="18338" y="11"/>
                    <a:pt x="18318"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2" name="Google Shape;1022;p38"/>
            <p:cNvSpPr/>
            <p:nvPr/>
          </p:nvSpPr>
          <p:spPr>
            <a:xfrm>
              <a:off x="2402550" y="1688650"/>
              <a:ext cx="70325" cy="18975"/>
            </a:xfrm>
            <a:custGeom>
              <a:avLst/>
              <a:gdLst/>
              <a:ahLst/>
              <a:cxnLst/>
              <a:rect l="l" t="t" r="r" b="b"/>
              <a:pathLst>
                <a:path w="2813" h="759" extrusionOk="0">
                  <a:moveTo>
                    <a:pt x="2728" y="1"/>
                  </a:moveTo>
                  <a:cubicBezTo>
                    <a:pt x="2707" y="1"/>
                    <a:pt x="2686" y="10"/>
                    <a:pt x="2671" y="27"/>
                  </a:cubicBezTo>
                  <a:cubicBezTo>
                    <a:pt x="2357" y="382"/>
                    <a:pt x="1887" y="598"/>
                    <a:pt x="1413" y="606"/>
                  </a:cubicBezTo>
                  <a:lnTo>
                    <a:pt x="1390" y="606"/>
                  </a:lnTo>
                  <a:cubicBezTo>
                    <a:pt x="924" y="606"/>
                    <a:pt x="458" y="404"/>
                    <a:pt x="140" y="64"/>
                  </a:cubicBezTo>
                  <a:cubicBezTo>
                    <a:pt x="125" y="48"/>
                    <a:pt x="104" y="39"/>
                    <a:pt x="84" y="39"/>
                  </a:cubicBezTo>
                  <a:cubicBezTo>
                    <a:pt x="65" y="39"/>
                    <a:pt x="47" y="46"/>
                    <a:pt x="32" y="60"/>
                  </a:cubicBezTo>
                  <a:cubicBezTo>
                    <a:pt x="1" y="89"/>
                    <a:pt x="0" y="138"/>
                    <a:pt x="29" y="168"/>
                  </a:cubicBezTo>
                  <a:cubicBezTo>
                    <a:pt x="375" y="539"/>
                    <a:pt x="882" y="759"/>
                    <a:pt x="1391" y="759"/>
                  </a:cubicBezTo>
                  <a:cubicBezTo>
                    <a:pt x="1399" y="759"/>
                    <a:pt x="1408" y="758"/>
                    <a:pt x="1415" y="758"/>
                  </a:cubicBezTo>
                  <a:cubicBezTo>
                    <a:pt x="1932" y="750"/>
                    <a:pt x="2444" y="515"/>
                    <a:pt x="2785" y="128"/>
                  </a:cubicBezTo>
                  <a:cubicBezTo>
                    <a:pt x="2813" y="96"/>
                    <a:pt x="2811" y="48"/>
                    <a:pt x="2779" y="20"/>
                  </a:cubicBezTo>
                  <a:cubicBezTo>
                    <a:pt x="2764" y="7"/>
                    <a:pt x="2746" y="1"/>
                    <a:pt x="2728"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3" name="Google Shape;1023;p38"/>
            <p:cNvSpPr/>
            <p:nvPr/>
          </p:nvSpPr>
          <p:spPr>
            <a:xfrm>
              <a:off x="2294075" y="1768800"/>
              <a:ext cx="295525" cy="143875"/>
            </a:xfrm>
            <a:custGeom>
              <a:avLst/>
              <a:gdLst/>
              <a:ahLst/>
              <a:cxnLst/>
              <a:rect l="l" t="t" r="r" b="b"/>
              <a:pathLst>
                <a:path w="11821" h="5755" extrusionOk="0">
                  <a:moveTo>
                    <a:pt x="11217" y="0"/>
                  </a:moveTo>
                  <a:cubicBezTo>
                    <a:pt x="11209" y="0"/>
                    <a:pt x="11200" y="1"/>
                    <a:pt x="11192" y="4"/>
                  </a:cubicBezTo>
                  <a:cubicBezTo>
                    <a:pt x="10078" y="361"/>
                    <a:pt x="295" y="3512"/>
                    <a:pt x="20" y="4143"/>
                  </a:cubicBezTo>
                  <a:cubicBezTo>
                    <a:pt x="1" y="4186"/>
                    <a:pt x="9" y="4221"/>
                    <a:pt x="20" y="4243"/>
                  </a:cubicBezTo>
                  <a:cubicBezTo>
                    <a:pt x="205" y="4635"/>
                    <a:pt x="732" y="5754"/>
                    <a:pt x="2328" y="5754"/>
                  </a:cubicBezTo>
                  <a:cubicBezTo>
                    <a:pt x="2491" y="5754"/>
                    <a:pt x="2667" y="5742"/>
                    <a:pt x="2854" y="5716"/>
                  </a:cubicBezTo>
                  <a:cubicBezTo>
                    <a:pt x="4737" y="5458"/>
                    <a:pt x="11689" y="3291"/>
                    <a:pt x="11759" y="3270"/>
                  </a:cubicBezTo>
                  <a:cubicBezTo>
                    <a:pt x="11799" y="3257"/>
                    <a:pt x="11821" y="3214"/>
                    <a:pt x="11808" y="3174"/>
                  </a:cubicBezTo>
                  <a:cubicBezTo>
                    <a:pt x="11798" y="3141"/>
                    <a:pt x="11768" y="3121"/>
                    <a:pt x="11736" y="3121"/>
                  </a:cubicBezTo>
                  <a:cubicBezTo>
                    <a:pt x="11729" y="3121"/>
                    <a:pt x="11721" y="3122"/>
                    <a:pt x="11713" y="3124"/>
                  </a:cubicBezTo>
                  <a:cubicBezTo>
                    <a:pt x="11643" y="3145"/>
                    <a:pt x="4704" y="5309"/>
                    <a:pt x="2834" y="5565"/>
                  </a:cubicBezTo>
                  <a:cubicBezTo>
                    <a:pt x="2656" y="5589"/>
                    <a:pt x="2489" y="5601"/>
                    <a:pt x="2334" y="5601"/>
                  </a:cubicBezTo>
                  <a:cubicBezTo>
                    <a:pt x="851" y="5601"/>
                    <a:pt x="345" y="4576"/>
                    <a:pt x="165" y="4193"/>
                  </a:cubicBezTo>
                  <a:cubicBezTo>
                    <a:pt x="435" y="3747"/>
                    <a:pt x="7080" y="1482"/>
                    <a:pt x="11239" y="149"/>
                  </a:cubicBezTo>
                  <a:cubicBezTo>
                    <a:pt x="11279" y="136"/>
                    <a:pt x="11301" y="93"/>
                    <a:pt x="11288" y="53"/>
                  </a:cubicBezTo>
                  <a:cubicBezTo>
                    <a:pt x="11278" y="21"/>
                    <a:pt x="11249" y="0"/>
                    <a:pt x="11217"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4" name="Google Shape;1024;p38"/>
            <p:cNvSpPr/>
            <p:nvPr/>
          </p:nvSpPr>
          <p:spPr>
            <a:xfrm>
              <a:off x="2308675" y="1831900"/>
              <a:ext cx="84775" cy="42825"/>
            </a:xfrm>
            <a:custGeom>
              <a:avLst/>
              <a:gdLst/>
              <a:ahLst/>
              <a:cxnLst/>
              <a:rect l="l" t="t" r="r" b="b"/>
              <a:pathLst>
                <a:path w="3391" h="1713" extrusionOk="0">
                  <a:moveTo>
                    <a:pt x="3305" y="1"/>
                  </a:moveTo>
                  <a:cubicBezTo>
                    <a:pt x="3272" y="1"/>
                    <a:pt x="3242" y="21"/>
                    <a:pt x="3232" y="53"/>
                  </a:cubicBezTo>
                  <a:cubicBezTo>
                    <a:pt x="3077" y="540"/>
                    <a:pt x="2739" y="972"/>
                    <a:pt x="2304" y="1240"/>
                  </a:cubicBezTo>
                  <a:cubicBezTo>
                    <a:pt x="1963" y="1450"/>
                    <a:pt x="1560" y="1560"/>
                    <a:pt x="1159" y="1560"/>
                  </a:cubicBezTo>
                  <a:cubicBezTo>
                    <a:pt x="1047" y="1560"/>
                    <a:pt x="935" y="1552"/>
                    <a:pt x="825" y="1534"/>
                  </a:cubicBezTo>
                  <a:cubicBezTo>
                    <a:pt x="581" y="1494"/>
                    <a:pt x="329" y="1433"/>
                    <a:pt x="136" y="1250"/>
                  </a:cubicBezTo>
                  <a:cubicBezTo>
                    <a:pt x="122" y="1236"/>
                    <a:pt x="103" y="1228"/>
                    <a:pt x="84" y="1228"/>
                  </a:cubicBezTo>
                  <a:cubicBezTo>
                    <a:pt x="64" y="1228"/>
                    <a:pt x="44" y="1236"/>
                    <a:pt x="29" y="1252"/>
                  </a:cubicBezTo>
                  <a:cubicBezTo>
                    <a:pt x="0" y="1283"/>
                    <a:pt x="1" y="1331"/>
                    <a:pt x="32" y="1361"/>
                  </a:cubicBezTo>
                  <a:cubicBezTo>
                    <a:pt x="255" y="1573"/>
                    <a:pt x="546" y="1643"/>
                    <a:pt x="801" y="1684"/>
                  </a:cubicBezTo>
                  <a:cubicBezTo>
                    <a:pt x="919" y="1703"/>
                    <a:pt x="1040" y="1713"/>
                    <a:pt x="1159" y="1713"/>
                  </a:cubicBezTo>
                  <a:cubicBezTo>
                    <a:pt x="1588" y="1713"/>
                    <a:pt x="2019" y="1594"/>
                    <a:pt x="2384" y="1370"/>
                  </a:cubicBezTo>
                  <a:cubicBezTo>
                    <a:pt x="2850" y="1084"/>
                    <a:pt x="3212" y="620"/>
                    <a:pt x="3378" y="99"/>
                  </a:cubicBezTo>
                  <a:cubicBezTo>
                    <a:pt x="3391" y="59"/>
                    <a:pt x="3369" y="17"/>
                    <a:pt x="3328" y="4"/>
                  </a:cubicBezTo>
                  <a:cubicBezTo>
                    <a:pt x="3321" y="2"/>
                    <a:pt x="3313" y="1"/>
                    <a:pt x="330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5" name="Google Shape;1025;p38"/>
            <p:cNvSpPr/>
            <p:nvPr/>
          </p:nvSpPr>
          <p:spPr>
            <a:xfrm>
              <a:off x="2565725" y="1827350"/>
              <a:ext cx="64500" cy="73600"/>
            </a:xfrm>
            <a:custGeom>
              <a:avLst/>
              <a:gdLst/>
              <a:ahLst/>
              <a:cxnLst/>
              <a:rect l="l" t="t" r="r" b="b"/>
              <a:pathLst>
                <a:path w="2580" h="2944" extrusionOk="0">
                  <a:moveTo>
                    <a:pt x="85" y="1"/>
                  </a:moveTo>
                  <a:cubicBezTo>
                    <a:pt x="65" y="1"/>
                    <a:pt x="45" y="9"/>
                    <a:pt x="30" y="25"/>
                  </a:cubicBezTo>
                  <a:cubicBezTo>
                    <a:pt x="1" y="55"/>
                    <a:pt x="3" y="104"/>
                    <a:pt x="33" y="132"/>
                  </a:cubicBezTo>
                  <a:cubicBezTo>
                    <a:pt x="919" y="977"/>
                    <a:pt x="1725" y="1912"/>
                    <a:pt x="2430" y="2911"/>
                  </a:cubicBezTo>
                  <a:cubicBezTo>
                    <a:pt x="2445" y="2932"/>
                    <a:pt x="2469" y="2944"/>
                    <a:pt x="2492" y="2944"/>
                  </a:cubicBezTo>
                  <a:cubicBezTo>
                    <a:pt x="2508" y="2944"/>
                    <a:pt x="2523" y="2939"/>
                    <a:pt x="2537" y="2930"/>
                  </a:cubicBezTo>
                  <a:cubicBezTo>
                    <a:pt x="2571" y="2906"/>
                    <a:pt x="2580" y="2857"/>
                    <a:pt x="2556" y="2824"/>
                  </a:cubicBezTo>
                  <a:cubicBezTo>
                    <a:pt x="1845" y="1816"/>
                    <a:pt x="1031" y="873"/>
                    <a:pt x="138" y="23"/>
                  </a:cubicBezTo>
                  <a:cubicBezTo>
                    <a:pt x="123" y="8"/>
                    <a:pt x="104" y="1"/>
                    <a:pt x="8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6" name="Google Shape;1026;p38"/>
            <p:cNvSpPr/>
            <p:nvPr/>
          </p:nvSpPr>
          <p:spPr>
            <a:xfrm>
              <a:off x="2391975" y="1868900"/>
              <a:ext cx="224975" cy="213525"/>
            </a:xfrm>
            <a:custGeom>
              <a:avLst/>
              <a:gdLst/>
              <a:ahLst/>
              <a:cxnLst/>
              <a:rect l="l" t="t" r="r" b="b"/>
              <a:pathLst>
                <a:path w="8999" h="8541" extrusionOk="0">
                  <a:moveTo>
                    <a:pt x="5012" y="0"/>
                  </a:moveTo>
                  <a:cubicBezTo>
                    <a:pt x="4987" y="0"/>
                    <a:pt x="4962" y="12"/>
                    <a:pt x="4948" y="35"/>
                  </a:cubicBezTo>
                  <a:cubicBezTo>
                    <a:pt x="3455" y="2345"/>
                    <a:pt x="1" y="7750"/>
                    <a:pt x="160" y="8044"/>
                  </a:cubicBezTo>
                  <a:cubicBezTo>
                    <a:pt x="233" y="8176"/>
                    <a:pt x="496" y="8321"/>
                    <a:pt x="848" y="8420"/>
                  </a:cubicBezTo>
                  <a:cubicBezTo>
                    <a:pt x="994" y="8461"/>
                    <a:pt x="1329" y="8541"/>
                    <a:pt x="1737" y="8541"/>
                  </a:cubicBezTo>
                  <a:cubicBezTo>
                    <a:pt x="2122" y="8541"/>
                    <a:pt x="2574" y="8470"/>
                    <a:pt x="2996" y="8229"/>
                  </a:cubicBezTo>
                  <a:cubicBezTo>
                    <a:pt x="4090" y="7603"/>
                    <a:pt x="8776" y="874"/>
                    <a:pt x="8974" y="588"/>
                  </a:cubicBezTo>
                  <a:cubicBezTo>
                    <a:pt x="8998" y="554"/>
                    <a:pt x="8990" y="506"/>
                    <a:pt x="8955" y="482"/>
                  </a:cubicBezTo>
                  <a:cubicBezTo>
                    <a:pt x="8942" y="473"/>
                    <a:pt x="8926" y="468"/>
                    <a:pt x="8911" y="468"/>
                  </a:cubicBezTo>
                  <a:cubicBezTo>
                    <a:pt x="8887" y="468"/>
                    <a:pt x="8864" y="480"/>
                    <a:pt x="8849" y="501"/>
                  </a:cubicBezTo>
                  <a:cubicBezTo>
                    <a:pt x="8801" y="571"/>
                    <a:pt x="3984" y="7488"/>
                    <a:pt x="2920" y="8096"/>
                  </a:cubicBezTo>
                  <a:cubicBezTo>
                    <a:pt x="2525" y="8322"/>
                    <a:pt x="2100" y="8388"/>
                    <a:pt x="1736" y="8388"/>
                  </a:cubicBezTo>
                  <a:cubicBezTo>
                    <a:pt x="1348" y="8388"/>
                    <a:pt x="1029" y="8313"/>
                    <a:pt x="889" y="8273"/>
                  </a:cubicBezTo>
                  <a:cubicBezTo>
                    <a:pt x="556" y="8178"/>
                    <a:pt x="338" y="8049"/>
                    <a:pt x="301" y="7988"/>
                  </a:cubicBezTo>
                  <a:cubicBezTo>
                    <a:pt x="298" y="7640"/>
                    <a:pt x="3155" y="3091"/>
                    <a:pt x="5075" y="118"/>
                  </a:cubicBezTo>
                  <a:cubicBezTo>
                    <a:pt x="5099" y="83"/>
                    <a:pt x="5088" y="35"/>
                    <a:pt x="5053" y="12"/>
                  </a:cubicBezTo>
                  <a:cubicBezTo>
                    <a:pt x="5040" y="4"/>
                    <a:pt x="5026" y="0"/>
                    <a:pt x="5012"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7" name="Google Shape;1027;p38"/>
            <p:cNvSpPr/>
            <p:nvPr/>
          </p:nvSpPr>
          <p:spPr>
            <a:xfrm>
              <a:off x="2404025" y="1984675"/>
              <a:ext cx="47975" cy="69075"/>
            </a:xfrm>
            <a:custGeom>
              <a:avLst/>
              <a:gdLst/>
              <a:ahLst/>
              <a:cxnLst/>
              <a:rect l="l" t="t" r="r" b="b"/>
              <a:pathLst>
                <a:path w="1919" h="2763" extrusionOk="0">
                  <a:moveTo>
                    <a:pt x="1638" y="0"/>
                  </a:moveTo>
                  <a:cubicBezTo>
                    <a:pt x="1627" y="0"/>
                    <a:pt x="1616" y="3"/>
                    <a:pt x="1605" y="8"/>
                  </a:cubicBezTo>
                  <a:cubicBezTo>
                    <a:pt x="1567" y="26"/>
                    <a:pt x="1550" y="71"/>
                    <a:pt x="1568" y="109"/>
                  </a:cubicBezTo>
                  <a:cubicBezTo>
                    <a:pt x="1731" y="453"/>
                    <a:pt x="1762" y="871"/>
                    <a:pt x="1652" y="1259"/>
                  </a:cubicBezTo>
                  <a:cubicBezTo>
                    <a:pt x="1548" y="1624"/>
                    <a:pt x="1319" y="1971"/>
                    <a:pt x="1007" y="2234"/>
                  </a:cubicBezTo>
                  <a:cubicBezTo>
                    <a:pt x="784" y="2423"/>
                    <a:pt x="519" y="2609"/>
                    <a:pt x="220" y="2609"/>
                  </a:cubicBezTo>
                  <a:cubicBezTo>
                    <a:pt x="180" y="2609"/>
                    <a:pt x="138" y="2606"/>
                    <a:pt x="97" y="2598"/>
                  </a:cubicBezTo>
                  <a:cubicBezTo>
                    <a:pt x="92" y="2598"/>
                    <a:pt x="87" y="2597"/>
                    <a:pt x="82" y="2597"/>
                  </a:cubicBezTo>
                  <a:cubicBezTo>
                    <a:pt x="44" y="2597"/>
                    <a:pt x="14" y="2624"/>
                    <a:pt x="8" y="2661"/>
                  </a:cubicBezTo>
                  <a:cubicBezTo>
                    <a:pt x="0" y="2702"/>
                    <a:pt x="29" y="2742"/>
                    <a:pt x="70" y="2750"/>
                  </a:cubicBezTo>
                  <a:cubicBezTo>
                    <a:pt x="121" y="2758"/>
                    <a:pt x="169" y="2762"/>
                    <a:pt x="218" y="2762"/>
                  </a:cubicBezTo>
                  <a:cubicBezTo>
                    <a:pt x="570" y="2762"/>
                    <a:pt x="874" y="2547"/>
                    <a:pt x="1107" y="2350"/>
                  </a:cubicBezTo>
                  <a:cubicBezTo>
                    <a:pt x="1441" y="2068"/>
                    <a:pt x="1687" y="1694"/>
                    <a:pt x="1799" y="1300"/>
                  </a:cubicBezTo>
                  <a:cubicBezTo>
                    <a:pt x="1918" y="878"/>
                    <a:pt x="1885" y="420"/>
                    <a:pt x="1707" y="45"/>
                  </a:cubicBezTo>
                  <a:cubicBezTo>
                    <a:pt x="1694" y="16"/>
                    <a:pt x="1667" y="0"/>
                    <a:pt x="1638"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8" name="Google Shape;1028;p38"/>
            <p:cNvSpPr/>
            <p:nvPr/>
          </p:nvSpPr>
          <p:spPr>
            <a:xfrm>
              <a:off x="2560750" y="1888200"/>
              <a:ext cx="116450" cy="245175"/>
            </a:xfrm>
            <a:custGeom>
              <a:avLst/>
              <a:gdLst/>
              <a:ahLst/>
              <a:cxnLst/>
              <a:rect l="l" t="t" r="r" b="b"/>
              <a:pathLst>
                <a:path w="4658" h="9807" extrusionOk="0">
                  <a:moveTo>
                    <a:pt x="4571" y="0"/>
                  </a:moveTo>
                  <a:cubicBezTo>
                    <a:pt x="4543" y="0"/>
                    <a:pt x="4515" y="16"/>
                    <a:pt x="4502" y="42"/>
                  </a:cubicBezTo>
                  <a:lnTo>
                    <a:pt x="2735" y="3613"/>
                  </a:lnTo>
                  <a:cubicBezTo>
                    <a:pt x="2727" y="3626"/>
                    <a:pt x="2725" y="3641"/>
                    <a:pt x="2726" y="3655"/>
                  </a:cubicBezTo>
                  <a:cubicBezTo>
                    <a:pt x="2727" y="3663"/>
                    <a:pt x="2814" y="4462"/>
                    <a:pt x="2916" y="6770"/>
                  </a:cubicBezTo>
                  <a:cubicBezTo>
                    <a:pt x="3022" y="9132"/>
                    <a:pt x="1307" y="9599"/>
                    <a:pt x="1082" y="9649"/>
                  </a:cubicBezTo>
                  <a:cubicBezTo>
                    <a:pt x="843" y="9312"/>
                    <a:pt x="390" y="5236"/>
                    <a:pt x="156" y="2703"/>
                  </a:cubicBezTo>
                  <a:cubicBezTo>
                    <a:pt x="152" y="2664"/>
                    <a:pt x="124" y="2635"/>
                    <a:pt x="81" y="2635"/>
                  </a:cubicBezTo>
                  <a:cubicBezTo>
                    <a:pt x="78" y="2635"/>
                    <a:pt x="76" y="2635"/>
                    <a:pt x="74" y="2635"/>
                  </a:cubicBezTo>
                  <a:cubicBezTo>
                    <a:pt x="32" y="2639"/>
                    <a:pt x="0" y="2676"/>
                    <a:pt x="4" y="2718"/>
                  </a:cubicBezTo>
                  <a:cubicBezTo>
                    <a:pt x="109" y="3849"/>
                    <a:pt x="647" y="9508"/>
                    <a:pt x="998" y="9783"/>
                  </a:cubicBezTo>
                  <a:cubicBezTo>
                    <a:pt x="1019" y="9798"/>
                    <a:pt x="1042" y="9807"/>
                    <a:pt x="1066" y="9807"/>
                  </a:cubicBezTo>
                  <a:cubicBezTo>
                    <a:pt x="1070" y="9807"/>
                    <a:pt x="1076" y="9807"/>
                    <a:pt x="1081" y="9806"/>
                  </a:cubicBezTo>
                  <a:cubicBezTo>
                    <a:pt x="1102" y="9803"/>
                    <a:pt x="3187" y="9411"/>
                    <a:pt x="3069" y="6764"/>
                  </a:cubicBezTo>
                  <a:cubicBezTo>
                    <a:pt x="2975" y="4659"/>
                    <a:pt x="2895" y="3804"/>
                    <a:pt x="2880" y="3661"/>
                  </a:cubicBezTo>
                  <a:lnTo>
                    <a:pt x="4638" y="111"/>
                  </a:lnTo>
                  <a:cubicBezTo>
                    <a:pt x="4658" y="73"/>
                    <a:pt x="4642" y="27"/>
                    <a:pt x="4604" y="8"/>
                  </a:cubicBezTo>
                  <a:cubicBezTo>
                    <a:pt x="4593" y="3"/>
                    <a:pt x="4582" y="0"/>
                    <a:pt x="4571"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9" name="Google Shape;1029;p38"/>
            <p:cNvSpPr/>
            <p:nvPr/>
          </p:nvSpPr>
          <p:spPr>
            <a:xfrm>
              <a:off x="2571750" y="2048050"/>
              <a:ext cx="24375" cy="66975"/>
            </a:xfrm>
            <a:custGeom>
              <a:avLst/>
              <a:gdLst/>
              <a:ahLst/>
              <a:cxnLst/>
              <a:rect l="l" t="t" r="r" b="b"/>
              <a:pathLst>
                <a:path w="975" h="2679" extrusionOk="0">
                  <a:moveTo>
                    <a:pt x="85" y="1"/>
                  </a:moveTo>
                  <a:cubicBezTo>
                    <a:pt x="66" y="1"/>
                    <a:pt x="46" y="8"/>
                    <a:pt x="31" y="22"/>
                  </a:cubicBezTo>
                  <a:cubicBezTo>
                    <a:pt x="2" y="52"/>
                    <a:pt x="1" y="100"/>
                    <a:pt x="30" y="130"/>
                  </a:cubicBezTo>
                  <a:cubicBezTo>
                    <a:pt x="399" y="505"/>
                    <a:pt x="629" y="899"/>
                    <a:pt x="714" y="1300"/>
                  </a:cubicBezTo>
                  <a:cubicBezTo>
                    <a:pt x="814" y="1771"/>
                    <a:pt x="695" y="2250"/>
                    <a:pt x="403" y="2549"/>
                  </a:cubicBezTo>
                  <a:cubicBezTo>
                    <a:pt x="374" y="2579"/>
                    <a:pt x="375" y="2628"/>
                    <a:pt x="404" y="2657"/>
                  </a:cubicBezTo>
                  <a:cubicBezTo>
                    <a:pt x="419" y="2671"/>
                    <a:pt x="439" y="2679"/>
                    <a:pt x="458" y="2679"/>
                  </a:cubicBezTo>
                  <a:cubicBezTo>
                    <a:pt x="478" y="2679"/>
                    <a:pt x="497" y="2671"/>
                    <a:pt x="513" y="2655"/>
                  </a:cubicBezTo>
                  <a:cubicBezTo>
                    <a:pt x="841" y="2319"/>
                    <a:pt x="975" y="1788"/>
                    <a:pt x="864" y="1268"/>
                  </a:cubicBezTo>
                  <a:cubicBezTo>
                    <a:pt x="772" y="838"/>
                    <a:pt x="529" y="420"/>
                    <a:pt x="140" y="23"/>
                  </a:cubicBezTo>
                  <a:cubicBezTo>
                    <a:pt x="125" y="8"/>
                    <a:pt x="105" y="1"/>
                    <a:pt x="8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0" name="Google Shape;1030;p38"/>
            <p:cNvSpPr/>
            <p:nvPr/>
          </p:nvSpPr>
          <p:spPr>
            <a:xfrm>
              <a:off x="2633825" y="1881250"/>
              <a:ext cx="68025" cy="149425"/>
            </a:xfrm>
            <a:custGeom>
              <a:avLst/>
              <a:gdLst/>
              <a:ahLst/>
              <a:cxnLst/>
              <a:rect l="l" t="t" r="r" b="b"/>
              <a:pathLst>
                <a:path w="2721" h="5977" extrusionOk="0">
                  <a:moveTo>
                    <a:pt x="1240" y="0"/>
                  </a:moveTo>
                  <a:cubicBezTo>
                    <a:pt x="1210" y="0"/>
                    <a:pt x="1182" y="18"/>
                    <a:pt x="1169" y="46"/>
                  </a:cubicBezTo>
                  <a:cubicBezTo>
                    <a:pt x="1152" y="85"/>
                    <a:pt x="1171" y="131"/>
                    <a:pt x="1209" y="147"/>
                  </a:cubicBezTo>
                  <a:cubicBezTo>
                    <a:pt x="1222" y="152"/>
                    <a:pt x="2445" y="679"/>
                    <a:pt x="2489" y="1278"/>
                  </a:cubicBezTo>
                  <a:cubicBezTo>
                    <a:pt x="2564" y="2279"/>
                    <a:pt x="50" y="5820"/>
                    <a:pt x="25" y="5855"/>
                  </a:cubicBezTo>
                  <a:cubicBezTo>
                    <a:pt x="1" y="5890"/>
                    <a:pt x="8" y="5938"/>
                    <a:pt x="43" y="5962"/>
                  </a:cubicBezTo>
                  <a:cubicBezTo>
                    <a:pt x="57" y="5972"/>
                    <a:pt x="71" y="5977"/>
                    <a:pt x="87" y="5977"/>
                  </a:cubicBezTo>
                  <a:cubicBezTo>
                    <a:pt x="112" y="5977"/>
                    <a:pt x="135" y="5965"/>
                    <a:pt x="150" y="5944"/>
                  </a:cubicBezTo>
                  <a:cubicBezTo>
                    <a:pt x="254" y="5797"/>
                    <a:pt x="2720" y="2322"/>
                    <a:pt x="2642" y="1267"/>
                  </a:cubicBezTo>
                  <a:cubicBezTo>
                    <a:pt x="2589" y="576"/>
                    <a:pt x="1324" y="29"/>
                    <a:pt x="1270" y="6"/>
                  </a:cubicBezTo>
                  <a:cubicBezTo>
                    <a:pt x="1260" y="2"/>
                    <a:pt x="1250" y="0"/>
                    <a:pt x="1240"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1" name="Google Shape;1031;p38"/>
            <p:cNvSpPr/>
            <p:nvPr/>
          </p:nvSpPr>
          <p:spPr>
            <a:xfrm>
              <a:off x="2359675" y="2161550"/>
              <a:ext cx="543850" cy="415550"/>
            </a:xfrm>
            <a:custGeom>
              <a:avLst/>
              <a:gdLst/>
              <a:ahLst/>
              <a:cxnLst/>
              <a:rect l="l" t="t" r="r" b="b"/>
              <a:pathLst>
                <a:path w="21754" h="16622" extrusionOk="0">
                  <a:moveTo>
                    <a:pt x="5539" y="1"/>
                  </a:moveTo>
                  <a:cubicBezTo>
                    <a:pt x="4370" y="1"/>
                    <a:pt x="3122" y="472"/>
                    <a:pt x="1884" y="1745"/>
                  </a:cubicBezTo>
                  <a:cubicBezTo>
                    <a:pt x="0" y="3683"/>
                    <a:pt x="535" y="6518"/>
                    <a:pt x="1614" y="8720"/>
                  </a:cubicBezTo>
                  <a:cubicBezTo>
                    <a:pt x="3500" y="12565"/>
                    <a:pt x="7226" y="14585"/>
                    <a:pt x="10808" y="16614"/>
                  </a:cubicBezTo>
                  <a:cubicBezTo>
                    <a:pt x="10808" y="16614"/>
                    <a:pt x="10813" y="16616"/>
                    <a:pt x="10813" y="16616"/>
                  </a:cubicBezTo>
                  <a:cubicBezTo>
                    <a:pt x="10823" y="16620"/>
                    <a:pt x="10834" y="16622"/>
                    <a:pt x="10847" y="16622"/>
                  </a:cubicBezTo>
                  <a:cubicBezTo>
                    <a:pt x="11145" y="16622"/>
                    <a:pt x="12459" y="15678"/>
                    <a:pt x="12706" y="15534"/>
                  </a:cubicBezTo>
                  <a:cubicBezTo>
                    <a:pt x="13386" y="15136"/>
                    <a:pt x="14061" y="14727"/>
                    <a:pt x="14719" y="14292"/>
                  </a:cubicBezTo>
                  <a:cubicBezTo>
                    <a:pt x="16573" y="13064"/>
                    <a:pt x="18332" y="11519"/>
                    <a:pt x="19537" y="9603"/>
                  </a:cubicBezTo>
                  <a:cubicBezTo>
                    <a:pt x="20797" y="7600"/>
                    <a:pt x="21753" y="4893"/>
                    <a:pt x="20499" y="2668"/>
                  </a:cubicBezTo>
                  <a:cubicBezTo>
                    <a:pt x="20309" y="2332"/>
                    <a:pt x="20073" y="2021"/>
                    <a:pt x="19804" y="1745"/>
                  </a:cubicBezTo>
                  <a:cubicBezTo>
                    <a:pt x="18566" y="472"/>
                    <a:pt x="17318" y="1"/>
                    <a:pt x="16150" y="1"/>
                  </a:cubicBezTo>
                  <a:cubicBezTo>
                    <a:pt x="13849" y="1"/>
                    <a:pt x="11854" y="1825"/>
                    <a:pt x="10844" y="2948"/>
                  </a:cubicBezTo>
                  <a:cubicBezTo>
                    <a:pt x="9834" y="1825"/>
                    <a:pt x="7839" y="1"/>
                    <a:pt x="553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2" name="Google Shape;1032;p38"/>
            <p:cNvSpPr/>
            <p:nvPr/>
          </p:nvSpPr>
          <p:spPr>
            <a:xfrm>
              <a:off x="2462150" y="2108800"/>
              <a:ext cx="357900" cy="383625"/>
            </a:xfrm>
            <a:custGeom>
              <a:avLst/>
              <a:gdLst/>
              <a:ahLst/>
              <a:cxnLst/>
              <a:rect l="l" t="t" r="r" b="b"/>
              <a:pathLst>
                <a:path w="14316" h="15345" extrusionOk="0">
                  <a:moveTo>
                    <a:pt x="6272" y="5609"/>
                  </a:moveTo>
                  <a:cubicBezTo>
                    <a:pt x="6799" y="5609"/>
                    <a:pt x="7327" y="5663"/>
                    <a:pt x="7844" y="5772"/>
                  </a:cubicBezTo>
                  <a:cubicBezTo>
                    <a:pt x="8136" y="5836"/>
                    <a:pt x="8467" y="5926"/>
                    <a:pt x="8805" y="6060"/>
                  </a:cubicBezTo>
                  <a:cubicBezTo>
                    <a:pt x="8767" y="6059"/>
                    <a:pt x="8729" y="6058"/>
                    <a:pt x="8691" y="6058"/>
                  </a:cubicBezTo>
                  <a:cubicBezTo>
                    <a:pt x="8267" y="6058"/>
                    <a:pt x="7822" y="6117"/>
                    <a:pt x="7364" y="6239"/>
                  </a:cubicBezTo>
                  <a:cubicBezTo>
                    <a:pt x="6842" y="6341"/>
                    <a:pt x="6335" y="6528"/>
                    <a:pt x="5872" y="6801"/>
                  </a:cubicBezTo>
                  <a:cubicBezTo>
                    <a:pt x="5768" y="6837"/>
                    <a:pt x="5663" y="6863"/>
                    <a:pt x="5562" y="6863"/>
                  </a:cubicBezTo>
                  <a:cubicBezTo>
                    <a:pt x="5501" y="6863"/>
                    <a:pt x="5442" y="6853"/>
                    <a:pt x="5384" y="6832"/>
                  </a:cubicBezTo>
                  <a:cubicBezTo>
                    <a:pt x="5211" y="6771"/>
                    <a:pt x="5132" y="6626"/>
                    <a:pt x="5093" y="6514"/>
                  </a:cubicBezTo>
                  <a:cubicBezTo>
                    <a:pt x="5020" y="6294"/>
                    <a:pt x="5055" y="6027"/>
                    <a:pt x="5180" y="5834"/>
                  </a:cubicBezTo>
                  <a:cubicBezTo>
                    <a:pt x="5217" y="5774"/>
                    <a:pt x="5262" y="5719"/>
                    <a:pt x="5310" y="5669"/>
                  </a:cubicBezTo>
                  <a:cubicBezTo>
                    <a:pt x="5629" y="5629"/>
                    <a:pt x="5950" y="5609"/>
                    <a:pt x="6272" y="5609"/>
                  </a:cubicBezTo>
                  <a:close/>
                  <a:moveTo>
                    <a:pt x="9699" y="6339"/>
                  </a:moveTo>
                  <a:lnTo>
                    <a:pt x="9699" y="6339"/>
                  </a:lnTo>
                  <a:cubicBezTo>
                    <a:pt x="10239" y="6481"/>
                    <a:pt x="10722" y="6740"/>
                    <a:pt x="11099" y="7091"/>
                  </a:cubicBezTo>
                  <a:cubicBezTo>
                    <a:pt x="11087" y="7082"/>
                    <a:pt x="11075" y="7072"/>
                    <a:pt x="11064" y="7065"/>
                  </a:cubicBezTo>
                  <a:cubicBezTo>
                    <a:pt x="10671" y="6749"/>
                    <a:pt x="10219" y="6516"/>
                    <a:pt x="9736" y="6363"/>
                  </a:cubicBezTo>
                  <a:cubicBezTo>
                    <a:pt x="9725" y="6356"/>
                    <a:pt x="9712" y="6347"/>
                    <a:pt x="9699" y="6339"/>
                  </a:cubicBezTo>
                  <a:close/>
                  <a:moveTo>
                    <a:pt x="6450" y="7111"/>
                  </a:moveTo>
                  <a:cubicBezTo>
                    <a:pt x="6868" y="7111"/>
                    <a:pt x="7243" y="7172"/>
                    <a:pt x="7578" y="7289"/>
                  </a:cubicBezTo>
                  <a:cubicBezTo>
                    <a:pt x="7498" y="7304"/>
                    <a:pt x="7420" y="7327"/>
                    <a:pt x="7341" y="7349"/>
                  </a:cubicBezTo>
                  <a:cubicBezTo>
                    <a:pt x="6822" y="7504"/>
                    <a:pt x="6386" y="7757"/>
                    <a:pt x="6074" y="8079"/>
                  </a:cubicBezTo>
                  <a:cubicBezTo>
                    <a:pt x="5877" y="7801"/>
                    <a:pt x="5645" y="7546"/>
                    <a:pt x="5374" y="7337"/>
                  </a:cubicBezTo>
                  <a:cubicBezTo>
                    <a:pt x="5429" y="7292"/>
                    <a:pt x="5484" y="7249"/>
                    <a:pt x="5541" y="7207"/>
                  </a:cubicBezTo>
                  <a:cubicBezTo>
                    <a:pt x="5834" y="7146"/>
                    <a:pt x="6131" y="7113"/>
                    <a:pt x="6429" y="7111"/>
                  </a:cubicBezTo>
                  <a:cubicBezTo>
                    <a:pt x="6436" y="7111"/>
                    <a:pt x="6443" y="7111"/>
                    <a:pt x="6450" y="7111"/>
                  </a:cubicBezTo>
                  <a:close/>
                  <a:moveTo>
                    <a:pt x="10180" y="6697"/>
                  </a:moveTo>
                  <a:lnTo>
                    <a:pt x="10180" y="6697"/>
                  </a:lnTo>
                  <a:cubicBezTo>
                    <a:pt x="10461" y="6828"/>
                    <a:pt x="10726" y="6988"/>
                    <a:pt x="10968" y="7182"/>
                  </a:cubicBezTo>
                  <a:cubicBezTo>
                    <a:pt x="11073" y="7265"/>
                    <a:pt x="11170" y="7353"/>
                    <a:pt x="11262" y="7445"/>
                  </a:cubicBezTo>
                  <a:cubicBezTo>
                    <a:pt x="11201" y="7601"/>
                    <a:pt x="11148" y="7777"/>
                    <a:pt x="11107" y="7968"/>
                  </a:cubicBezTo>
                  <a:cubicBezTo>
                    <a:pt x="11099" y="8007"/>
                    <a:pt x="11091" y="8046"/>
                    <a:pt x="11082" y="8084"/>
                  </a:cubicBezTo>
                  <a:cubicBezTo>
                    <a:pt x="11005" y="7738"/>
                    <a:pt x="10822" y="7390"/>
                    <a:pt x="10542" y="7063"/>
                  </a:cubicBezTo>
                  <a:cubicBezTo>
                    <a:pt x="10433" y="6934"/>
                    <a:pt x="10313" y="6813"/>
                    <a:pt x="10180" y="6697"/>
                  </a:cubicBezTo>
                  <a:close/>
                  <a:moveTo>
                    <a:pt x="6058" y="8329"/>
                  </a:moveTo>
                  <a:cubicBezTo>
                    <a:pt x="6186" y="8528"/>
                    <a:pt x="6298" y="8736"/>
                    <a:pt x="6396" y="8946"/>
                  </a:cubicBezTo>
                  <a:cubicBezTo>
                    <a:pt x="6315" y="8934"/>
                    <a:pt x="6232" y="8928"/>
                    <a:pt x="6149" y="8928"/>
                  </a:cubicBezTo>
                  <a:cubicBezTo>
                    <a:pt x="6010" y="8928"/>
                    <a:pt x="5870" y="8945"/>
                    <a:pt x="5734" y="8979"/>
                  </a:cubicBezTo>
                  <a:cubicBezTo>
                    <a:pt x="5771" y="8834"/>
                    <a:pt x="5824" y="8698"/>
                    <a:pt x="5896" y="8571"/>
                  </a:cubicBezTo>
                  <a:cubicBezTo>
                    <a:pt x="5942" y="8486"/>
                    <a:pt x="5997" y="8406"/>
                    <a:pt x="6058" y="8329"/>
                  </a:cubicBezTo>
                  <a:close/>
                  <a:moveTo>
                    <a:pt x="8315" y="6299"/>
                  </a:moveTo>
                  <a:cubicBezTo>
                    <a:pt x="8778" y="6299"/>
                    <a:pt x="9237" y="6367"/>
                    <a:pt x="9670" y="6502"/>
                  </a:cubicBezTo>
                  <a:cubicBezTo>
                    <a:pt x="9944" y="6681"/>
                    <a:pt x="10203" y="6899"/>
                    <a:pt x="10427" y="7162"/>
                  </a:cubicBezTo>
                  <a:cubicBezTo>
                    <a:pt x="10651" y="7427"/>
                    <a:pt x="10928" y="7842"/>
                    <a:pt x="10965" y="8335"/>
                  </a:cubicBezTo>
                  <a:cubicBezTo>
                    <a:pt x="10999" y="8785"/>
                    <a:pt x="10825" y="9282"/>
                    <a:pt x="10480" y="9708"/>
                  </a:cubicBezTo>
                  <a:cubicBezTo>
                    <a:pt x="10513" y="8836"/>
                    <a:pt x="10152" y="7891"/>
                    <a:pt x="9341" y="7460"/>
                  </a:cubicBezTo>
                  <a:cubicBezTo>
                    <a:pt x="9027" y="7292"/>
                    <a:pt x="8660" y="7208"/>
                    <a:pt x="8264" y="7208"/>
                  </a:cubicBezTo>
                  <a:cubicBezTo>
                    <a:pt x="8131" y="7208"/>
                    <a:pt x="7997" y="7219"/>
                    <a:pt x="7861" y="7237"/>
                  </a:cubicBezTo>
                  <a:cubicBezTo>
                    <a:pt x="7463" y="7057"/>
                    <a:pt x="6992" y="6958"/>
                    <a:pt x="6477" y="6958"/>
                  </a:cubicBezTo>
                  <a:cubicBezTo>
                    <a:pt x="6461" y="6958"/>
                    <a:pt x="6445" y="6958"/>
                    <a:pt x="6429" y="6958"/>
                  </a:cubicBezTo>
                  <a:cubicBezTo>
                    <a:pt x="6232" y="6960"/>
                    <a:pt x="6034" y="6975"/>
                    <a:pt x="5836" y="7001"/>
                  </a:cubicBezTo>
                  <a:cubicBezTo>
                    <a:pt x="5869" y="6980"/>
                    <a:pt x="5903" y="6960"/>
                    <a:pt x="5936" y="6940"/>
                  </a:cubicBezTo>
                  <a:cubicBezTo>
                    <a:pt x="6042" y="6901"/>
                    <a:pt x="6146" y="6854"/>
                    <a:pt x="6245" y="6808"/>
                  </a:cubicBezTo>
                  <a:cubicBezTo>
                    <a:pt x="6643" y="6626"/>
                    <a:pt x="7029" y="6483"/>
                    <a:pt x="7407" y="6386"/>
                  </a:cubicBezTo>
                  <a:cubicBezTo>
                    <a:pt x="7707" y="6328"/>
                    <a:pt x="8012" y="6299"/>
                    <a:pt x="8315" y="6299"/>
                  </a:cubicBezTo>
                  <a:close/>
                  <a:moveTo>
                    <a:pt x="10810" y="9506"/>
                  </a:moveTo>
                  <a:lnTo>
                    <a:pt x="10810" y="9506"/>
                  </a:lnTo>
                  <a:cubicBezTo>
                    <a:pt x="10777" y="9634"/>
                    <a:pt x="10741" y="9761"/>
                    <a:pt x="10698" y="9882"/>
                  </a:cubicBezTo>
                  <a:cubicBezTo>
                    <a:pt x="10649" y="9875"/>
                    <a:pt x="10601" y="9869"/>
                    <a:pt x="10549" y="9862"/>
                  </a:cubicBezTo>
                  <a:cubicBezTo>
                    <a:pt x="10553" y="9858"/>
                    <a:pt x="10557" y="9856"/>
                    <a:pt x="10559" y="9852"/>
                  </a:cubicBezTo>
                  <a:cubicBezTo>
                    <a:pt x="10656" y="9740"/>
                    <a:pt x="10737" y="9624"/>
                    <a:pt x="10810" y="9506"/>
                  </a:cubicBezTo>
                  <a:close/>
                  <a:moveTo>
                    <a:pt x="8265" y="7361"/>
                  </a:moveTo>
                  <a:cubicBezTo>
                    <a:pt x="8636" y="7361"/>
                    <a:pt x="8978" y="7440"/>
                    <a:pt x="9270" y="7594"/>
                  </a:cubicBezTo>
                  <a:cubicBezTo>
                    <a:pt x="10070" y="8020"/>
                    <a:pt x="10399" y="8989"/>
                    <a:pt x="10320" y="9847"/>
                  </a:cubicBezTo>
                  <a:cubicBezTo>
                    <a:pt x="10288" y="9846"/>
                    <a:pt x="10256" y="9845"/>
                    <a:pt x="10225" y="9845"/>
                  </a:cubicBezTo>
                  <a:cubicBezTo>
                    <a:pt x="9912" y="9845"/>
                    <a:pt x="9590" y="9892"/>
                    <a:pt x="9272" y="9991"/>
                  </a:cubicBezTo>
                  <a:cubicBezTo>
                    <a:pt x="9272" y="9963"/>
                    <a:pt x="9275" y="9934"/>
                    <a:pt x="9277" y="9904"/>
                  </a:cubicBezTo>
                  <a:cubicBezTo>
                    <a:pt x="9295" y="9375"/>
                    <a:pt x="9227" y="8386"/>
                    <a:pt x="8550" y="7706"/>
                  </a:cubicBezTo>
                  <a:cubicBezTo>
                    <a:pt x="8421" y="7575"/>
                    <a:pt x="8274" y="7463"/>
                    <a:pt x="8111" y="7366"/>
                  </a:cubicBezTo>
                  <a:cubicBezTo>
                    <a:pt x="8163" y="7363"/>
                    <a:pt x="8214" y="7361"/>
                    <a:pt x="8265" y="7361"/>
                  </a:cubicBezTo>
                  <a:close/>
                  <a:moveTo>
                    <a:pt x="5084" y="5702"/>
                  </a:moveTo>
                  <a:lnTo>
                    <a:pt x="5084" y="5702"/>
                  </a:lnTo>
                  <a:cubicBezTo>
                    <a:pt x="5073" y="5717"/>
                    <a:pt x="5062" y="5734"/>
                    <a:pt x="5052" y="5750"/>
                  </a:cubicBezTo>
                  <a:cubicBezTo>
                    <a:pt x="4901" y="5980"/>
                    <a:pt x="4860" y="6301"/>
                    <a:pt x="4948" y="6563"/>
                  </a:cubicBezTo>
                  <a:cubicBezTo>
                    <a:pt x="5015" y="6764"/>
                    <a:pt x="5152" y="6911"/>
                    <a:pt x="5331" y="6977"/>
                  </a:cubicBezTo>
                  <a:cubicBezTo>
                    <a:pt x="5402" y="7001"/>
                    <a:pt x="5470" y="7013"/>
                    <a:pt x="5541" y="7015"/>
                  </a:cubicBezTo>
                  <a:cubicBezTo>
                    <a:pt x="5518" y="7032"/>
                    <a:pt x="5496" y="7048"/>
                    <a:pt x="5476" y="7063"/>
                  </a:cubicBezTo>
                  <a:cubicBezTo>
                    <a:pt x="5351" y="7090"/>
                    <a:pt x="5229" y="7121"/>
                    <a:pt x="5108" y="7155"/>
                  </a:cubicBezTo>
                  <a:cubicBezTo>
                    <a:pt x="4967" y="7072"/>
                    <a:pt x="4816" y="7001"/>
                    <a:pt x="4655" y="6942"/>
                  </a:cubicBezTo>
                  <a:cubicBezTo>
                    <a:pt x="4377" y="6843"/>
                    <a:pt x="4096" y="6798"/>
                    <a:pt x="3817" y="6798"/>
                  </a:cubicBezTo>
                  <a:cubicBezTo>
                    <a:pt x="2889" y="6798"/>
                    <a:pt x="1989" y="7298"/>
                    <a:pt x="1333" y="7987"/>
                  </a:cubicBezTo>
                  <a:cubicBezTo>
                    <a:pt x="1145" y="8185"/>
                    <a:pt x="978" y="8398"/>
                    <a:pt x="836" y="8620"/>
                  </a:cubicBezTo>
                  <a:cubicBezTo>
                    <a:pt x="495" y="9149"/>
                    <a:pt x="271" y="9711"/>
                    <a:pt x="174" y="10271"/>
                  </a:cubicBezTo>
                  <a:cubicBezTo>
                    <a:pt x="168" y="10146"/>
                    <a:pt x="170" y="10021"/>
                    <a:pt x="181" y="9895"/>
                  </a:cubicBezTo>
                  <a:cubicBezTo>
                    <a:pt x="245" y="9063"/>
                    <a:pt x="624" y="8335"/>
                    <a:pt x="1147" y="7739"/>
                  </a:cubicBezTo>
                  <a:cubicBezTo>
                    <a:pt x="1679" y="7127"/>
                    <a:pt x="2359" y="6655"/>
                    <a:pt x="3007" y="6345"/>
                  </a:cubicBezTo>
                  <a:cubicBezTo>
                    <a:pt x="3665" y="6031"/>
                    <a:pt x="4368" y="5816"/>
                    <a:pt x="5084" y="5702"/>
                  </a:cubicBezTo>
                  <a:close/>
                  <a:moveTo>
                    <a:pt x="11380" y="7567"/>
                  </a:moveTo>
                  <a:cubicBezTo>
                    <a:pt x="11537" y="7742"/>
                    <a:pt x="11677" y="7930"/>
                    <a:pt x="11800" y="8130"/>
                  </a:cubicBezTo>
                  <a:cubicBezTo>
                    <a:pt x="12040" y="8738"/>
                    <a:pt x="12089" y="9439"/>
                    <a:pt x="11916" y="10109"/>
                  </a:cubicBezTo>
                  <a:cubicBezTo>
                    <a:pt x="11892" y="10207"/>
                    <a:pt x="11863" y="10302"/>
                    <a:pt x="11828" y="10398"/>
                  </a:cubicBezTo>
                  <a:cubicBezTo>
                    <a:pt x="11673" y="10266"/>
                    <a:pt x="11499" y="10154"/>
                    <a:pt x="11306" y="10068"/>
                  </a:cubicBezTo>
                  <a:cubicBezTo>
                    <a:pt x="11163" y="10001"/>
                    <a:pt x="11007" y="9950"/>
                    <a:pt x="10849" y="9913"/>
                  </a:cubicBezTo>
                  <a:cubicBezTo>
                    <a:pt x="10987" y="9508"/>
                    <a:pt x="11060" y="9080"/>
                    <a:pt x="11134" y="8659"/>
                  </a:cubicBezTo>
                  <a:cubicBezTo>
                    <a:pt x="11170" y="8441"/>
                    <a:pt x="11209" y="8217"/>
                    <a:pt x="11256" y="8001"/>
                  </a:cubicBezTo>
                  <a:cubicBezTo>
                    <a:pt x="11286" y="7862"/>
                    <a:pt x="11325" y="7713"/>
                    <a:pt x="11380" y="7567"/>
                  </a:cubicBezTo>
                  <a:close/>
                  <a:moveTo>
                    <a:pt x="10211" y="9997"/>
                  </a:moveTo>
                  <a:lnTo>
                    <a:pt x="10211" y="9997"/>
                  </a:lnTo>
                  <a:cubicBezTo>
                    <a:pt x="9925" y="10264"/>
                    <a:pt x="9576" y="10484"/>
                    <a:pt x="9176" y="10655"/>
                  </a:cubicBezTo>
                  <a:cubicBezTo>
                    <a:pt x="9213" y="10494"/>
                    <a:pt x="9242" y="10327"/>
                    <a:pt x="9258" y="10156"/>
                  </a:cubicBezTo>
                  <a:cubicBezTo>
                    <a:pt x="9578" y="10051"/>
                    <a:pt x="9899" y="9999"/>
                    <a:pt x="10211" y="9997"/>
                  </a:cubicBezTo>
                  <a:close/>
                  <a:moveTo>
                    <a:pt x="10454" y="10007"/>
                  </a:moveTo>
                  <a:cubicBezTo>
                    <a:pt x="10516" y="10011"/>
                    <a:pt x="10579" y="10020"/>
                    <a:pt x="10643" y="10029"/>
                  </a:cubicBezTo>
                  <a:cubicBezTo>
                    <a:pt x="10573" y="10200"/>
                    <a:pt x="10492" y="10365"/>
                    <a:pt x="10392" y="10521"/>
                  </a:cubicBezTo>
                  <a:cubicBezTo>
                    <a:pt x="10349" y="10585"/>
                    <a:pt x="10303" y="10648"/>
                    <a:pt x="10254" y="10710"/>
                  </a:cubicBezTo>
                  <a:cubicBezTo>
                    <a:pt x="10300" y="10596"/>
                    <a:pt x="10344" y="10479"/>
                    <a:pt x="10376" y="10361"/>
                  </a:cubicBezTo>
                  <a:cubicBezTo>
                    <a:pt x="10410" y="10247"/>
                    <a:pt x="10435" y="10130"/>
                    <a:pt x="10454" y="10007"/>
                  </a:cubicBezTo>
                  <a:close/>
                  <a:moveTo>
                    <a:pt x="5255" y="7441"/>
                  </a:moveTo>
                  <a:cubicBezTo>
                    <a:pt x="5534" y="7649"/>
                    <a:pt x="5771" y="7910"/>
                    <a:pt x="5969" y="8196"/>
                  </a:cubicBezTo>
                  <a:cubicBezTo>
                    <a:pt x="5889" y="8290"/>
                    <a:pt x="5820" y="8392"/>
                    <a:pt x="5762" y="8496"/>
                  </a:cubicBezTo>
                  <a:cubicBezTo>
                    <a:pt x="5670" y="8663"/>
                    <a:pt x="5604" y="8842"/>
                    <a:pt x="5564" y="9028"/>
                  </a:cubicBezTo>
                  <a:cubicBezTo>
                    <a:pt x="5160" y="9166"/>
                    <a:pt x="4802" y="9443"/>
                    <a:pt x="4588" y="9816"/>
                  </a:cubicBezTo>
                  <a:cubicBezTo>
                    <a:pt x="4401" y="10139"/>
                    <a:pt x="4331" y="10523"/>
                    <a:pt x="4372" y="10894"/>
                  </a:cubicBezTo>
                  <a:cubicBezTo>
                    <a:pt x="4201" y="10518"/>
                    <a:pt x="4111" y="10123"/>
                    <a:pt x="4113" y="9741"/>
                  </a:cubicBezTo>
                  <a:cubicBezTo>
                    <a:pt x="4117" y="8922"/>
                    <a:pt x="4537" y="8088"/>
                    <a:pt x="5255" y="7441"/>
                  </a:cubicBezTo>
                  <a:close/>
                  <a:moveTo>
                    <a:pt x="9099" y="10211"/>
                  </a:moveTo>
                  <a:lnTo>
                    <a:pt x="9099" y="10211"/>
                  </a:lnTo>
                  <a:cubicBezTo>
                    <a:pt x="9077" y="10390"/>
                    <a:pt x="9044" y="10561"/>
                    <a:pt x="9001" y="10723"/>
                  </a:cubicBezTo>
                  <a:cubicBezTo>
                    <a:pt x="8608" y="10872"/>
                    <a:pt x="8170" y="10975"/>
                    <a:pt x="7698" y="11024"/>
                  </a:cubicBezTo>
                  <a:cubicBezTo>
                    <a:pt x="8118" y="10723"/>
                    <a:pt x="8555" y="10431"/>
                    <a:pt x="9027" y="10240"/>
                  </a:cubicBezTo>
                  <a:cubicBezTo>
                    <a:pt x="9053" y="10229"/>
                    <a:pt x="9075" y="10221"/>
                    <a:pt x="9099" y="10211"/>
                  </a:cubicBezTo>
                  <a:close/>
                  <a:moveTo>
                    <a:pt x="12138" y="8820"/>
                  </a:moveTo>
                  <a:lnTo>
                    <a:pt x="12138" y="8820"/>
                  </a:lnTo>
                  <a:cubicBezTo>
                    <a:pt x="12147" y="8848"/>
                    <a:pt x="12158" y="8877"/>
                    <a:pt x="12169" y="8907"/>
                  </a:cubicBezTo>
                  <a:cubicBezTo>
                    <a:pt x="12358" y="9445"/>
                    <a:pt x="12437" y="10020"/>
                    <a:pt x="12397" y="10578"/>
                  </a:cubicBezTo>
                  <a:cubicBezTo>
                    <a:pt x="12386" y="10730"/>
                    <a:pt x="12366" y="10881"/>
                    <a:pt x="12338" y="11030"/>
                  </a:cubicBezTo>
                  <a:cubicBezTo>
                    <a:pt x="12237" y="10840"/>
                    <a:pt x="12107" y="10665"/>
                    <a:pt x="11950" y="10510"/>
                  </a:cubicBezTo>
                  <a:cubicBezTo>
                    <a:pt x="11995" y="10390"/>
                    <a:pt x="12034" y="10270"/>
                    <a:pt x="12064" y="10146"/>
                  </a:cubicBezTo>
                  <a:cubicBezTo>
                    <a:pt x="12072" y="10111"/>
                    <a:pt x="12081" y="10075"/>
                    <a:pt x="12089" y="10040"/>
                  </a:cubicBezTo>
                  <a:cubicBezTo>
                    <a:pt x="12171" y="9677"/>
                    <a:pt x="12191" y="9309"/>
                    <a:pt x="12154" y="8951"/>
                  </a:cubicBezTo>
                  <a:cubicBezTo>
                    <a:pt x="12150" y="8907"/>
                    <a:pt x="12144" y="8863"/>
                    <a:pt x="12138" y="8820"/>
                  </a:cubicBezTo>
                  <a:close/>
                  <a:moveTo>
                    <a:pt x="5534" y="9201"/>
                  </a:moveTo>
                  <a:lnTo>
                    <a:pt x="5534" y="9201"/>
                  </a:lnTo>
                  <a:cubicBezTo>
                    <a:pt x="5468" y="9740"/>
                    <a:pt x="5612" y="10319"/>
                    <a:pt x="5957" y="10783"/>
                  </a:cubicBezTo>
                  <a:cubicBezTo>
                    <a:pt x="6026" y="10877"/>
                    <a:pt x="6103" y="10966"/>
                    <a:pt x="6186" y="11050"/>
                  </a:cubicBezTo>
                  <a:cubicBezTo>
                    <a:pt x="5911" y="11035"/>
                    <a:pt x="5637" y="11017"/>
                    <a:pt x="5365" y="11001"/>
                  </a:cubicBezTo>
                  <a:cubicBezTo>
                    <a:pt x="5093" y="10982"/>
                    <a:pt x="4812" y="10962"/>
                    <a:pt x="4533" y="10950"/>
                  </a:cubicBezTo>
                  <a:cubicBezTo>
                    <a:pt x="4478" y="10589"/>
                    <a:pt x="4537" y="10211"/>
                    <a:pt x="4720" y="9891"/>
                  </a:cubicBezTo>
                  <a:cubicBezTo>
                    <a:pt x="4903" y="9575"/>
                    <a:pt x="5197" y="9335"/>
                    <a:pt x="5534" y="9201"/>
                  </a:cubicBezTo>
                  <a:close/>
                  <a:moveTo>
                    <a:pt x="7839" y="7394"/>
                  </a:moveTo>
                  <a:cubicBezTo>
                    <a:pt x="8070" y="7504"/>
                    <a:pt x="8274" y="7645"/>
                    <a:pt x="8441" y="7814"/>
                  </a:cubicBezTo>
                  <a:cubicBezTo>
                    <a:pt x="9079" y="8453"/>
                    <a:pt x="9141" y="9394"/>
                    <a:pt x="9123" y="9899"/>
                  </a:cubicBezTo>
                  <a:cubicBezTo>
                    <a:pt x="9121" y="9946"/>
                    <a:pt x="9117" y="9994"/>
                    <a:pt x="9115" y="10044"/>
                  </a:cubicBezTo>
                  <a:cubicBezTo>
                    <a:pt x="9066" y="10060"/>
                    <a:pt x="9018" y="10078"/>
                    <a:pt x="8970" y="10099"/>
                  </a:cubicBezTo>
                  <a:cubicBezTo>
                    <a:pt x="8403" y="10329"/>
                    <a:pt x="7894" y="10693"/>
                    <a:pt x="7402" y="11048"/>
                  </a:cubicBezTo>
                  <a:cubicBezTo>
                    <a:pt x="7358" y="11052"/>
                    <a:pt x="7310" y="11054"/>
                    <a:pt x="7266" y="11056"/>
                  </a:cubicBezTo>
                  <a:cubicBezTo>
                    <a:pt x="7178" y="10802"/>
                    <a:pt x="7105" y="10545"/>
                    <a:pt x="7031" y="10292"/>
                  </a:cubicBezTo>
                  <a:cubicBezTo>
                    <a:pt x="6972" y="10088"/>
                    <a:pt x="6913" y="9887"/>
                    <a:pt x="6849" y="9685"/>
                  </a:cubicBezTo>
                  <a:cubicBezTo>
                    <a:pt x="6698" y="9217"/>
                    <a:pt x="6476" y="8685"/>
                    <a:pt x="6162" y="8209"/>
                  </a:cubicBezTo>
                  <a:cubicBezTo>
                    <a:pt x="6458" y="7893"/>
                    <a:pt x="6877" y="7647"/>
                    <a:pt x="7384" y="7496"/>
                  </a:cubicBezTo>
                  <a:cubicBezTo>
                    <a:pt x="7536" y="7451"/>
                    <a:pt x="7690" y="7416"/>
                    <a:pt x="7839" y="7394"/>
                  </a:cubicBezTo>
                  <a:close/>
                  <a:moveTo>
                    <a:pt x="6143" y="9081"/>
                  </a:moveTo>
                  <a:cubicBezTo>
                    <a:pt x="6245" y="9081"/>
                    <a:pt x="6348" y="9091"/>
                    <a:pt x="6449" y="9111"/>
                  </a:cubicBezTo>
                  <a:cubicBezTo>
                    <a:pt x="6452" y="9112"/>
                    <a:pt x="6456" y="9113"/>
                    <a:pt x="6460" y="9113"/>
                  </a:cubicBezTo>
                  <a:cubicBezTo>
                    <a:pt x="6463" y="9113"/>
                    <a:pt x="6467" y="9112"/>
                    <a:pt x="6471" y="9111"/>
                  </a:cubicBezTo>
                  <a:cubicBezTo>
                    <a:pt x="6561" y="9325"/>
                    <a:pt x="6638" y="9535"/>
                    <a:pt x="6704" y="9732"/>
                  </a:cubicBezTo>
                  <a:cubicBezTo>
                    <a:pt x="6767" y="9932"/>
                    <a:pt x="6825" y="10133"/>
                    <a:pt x="6885" y="10335"/>
                  </a:cubicBezTo>
                  <a:cubicBezTo>
                    <a:pt x="6954" y="10576"/>
                    <a:pt x="7025" y="10820"/>
                    <a:pt x="7108" y="11062"/>
                  </a:cubicBezTo>
                  <a:cubicBezTo>
                    <a:pt x="7017" y="11064"/>
                    <a:pt x="6927" y="11065"/>
                    <a:pt x="6837" y="11065"/>
                  </a:cubicBezTo>
                  <a:cubicBezTo>
                    <a:pt x="6699" y="11065"/>
                    <a:pt x="6560" y="11062"/>
                    <a:pt x="6421" y="11057"/>
                  </a:cubicBezTo>
                  <a:cubicBezTo>
                    <a:pt x="6292" y="10947"/>
                    <a:pt x="6178" y="10826"/>
                    <a:pt x="6078" y="10691"/>
                  </a:cubicBezTo>
                  <a:cubicBezTo>
                    <a:pt x="5749" y="10245"/>
                    <a:pt x="5616" y="9667"/>
                    <a:pt x="5700" y="9143"/>
                  </a:cubicBezTo>
                  <a:cubicBezTo>
                    <a:pt x="5844" y="9102"/>
                    <a:pt x="5993" y="9081"/>
                    <a:pt x="6143" y="9081"/>
                  </a:cubicBezTo>
                  <a:close/>
                  <a:moveTo>
                    <a:pt x="5086" y="7322"/>
                  </a:moveTo>
                  <a:cubicBezTo>
                    <a:pt x="5101" y="7331"/>
                    <a:pt x="5115" y="7341"/>
                    <a:pt x="5130" y="7349"/>
                  </a:cubicBezTo>
                  <a:cubicBezTo>
                    <a:pt x="4394" y="8023"/>
                    <a:pt x="3964" y="8887"/>
                    <a:pt x="3960" y="9740"/>
                  </a:cubicBezTo>
                  <a:cubicBezTo>
                    <a:pt x="3958" y="10139"/>
                    <a:pt x="4050" y="10549"/>
                    <a:pt x="4225" y="10940"/>
                  </a:cubicBezTo>
                  <a:cubicBezTo>
                    <a:pt x="4152" y="10938"/>
                    <a:pt x="4078" y="10937"/>
                    <a:pt x="4004" y="10937"/>
                  </a:cubicBezTo>
                  <a:cubicBezTo>
                    <a:pt x="3605" y="10937"/>
                    <a:pt x="3197" y="10972"/>
                    <a:pt x="2816" y="11109"/>
                  </a:cubicBezTo>
                  <a:cubicBezTo>
                    <a:pt x="2796" y="11118"/>
                    <a:pt x="2773" y="11125"/>
                    <a:pt x="2752" y="11133"/>
                  </a:cubicBezTo>
                  <a:cubicBezTo>
                    <a:pt x="2726" y="11144"/>
                    <a:pt x="2697" y="11156"/>
                    <a:pt x="2671" y="11168"/>
                  </a:cubicBezTo>
                  <a:cubicBezTo>
                    <a:pt x="2478" y="10844"/>
                    <a:pt x="2372" y="10477"/>
                    <a:pt x="2381" y="10113"/>
                  </a:cubicBezTo>
                  <a:cubicBezTo>
                    <a:pt x="2384" y="10011"/>
                    <a:pt x="2396" y="9911"/>
                    <a:pt x="2414" y="9816"/>
                  </a:cubicBezTo>
                  <a:cubicBezTo>
                    <a:pt x="2550" y="9076"/>
                    <a:pt x="3097" y="8514"/>
                    <a:pt x="3433" y="8227"/>
                  </a:cubicBezTo>
                  <a:cubicBezTo>
                    <a:pt x="3911" y="7818"/>
                    <a:pt x="4482" y="7510"/>
                    <a:pt x="5086" y="7322"/>
                  </a:cubicBezTo>
                  <a:close/>
                  <a:moveTo>
                    <a:pt x="7160" y="11213"/>
                  </a:moveTo>
                  <a:cubicBezTo>
                    <a:pt x="7160" y="11215"/>
                    <a:pt x="7162" y="11219"/>
                    <a:pt x="7162" y="11221"/>
                  </a:cubicBezTo>
                  <a:cubicBezTo>
                    <a:pt x="7082" y="11278"/>
                    <a:pt x="7003" y="11335"/>
                    <a:pt x="6924" y="11390"/>
                  </a:cubicBezTo>
                  <a:cubicBezTo>
                    <a:pt x="6820" y="11339"/>
                    <a:pt x="6720" y="11280"/>
                    <a:pt x="6627" y="11217"/>
                  </a:cubicBezTo>
                  <a:lnTo>
                    <a:pt x="6627" y="11217"/>
                  </a:lnTo>
                  <a:cubicBezTo>
                    <a:pt x="6692" y="11218"/>
                    <a:pt x="6757" y="11218"/>
                    <a:pt x="6822" y="11218"/>
                  </a:cubicBezTo>
                  <a:cubicBezTo>
                    <a:pt x="6935" y="11218"/>
                    <a:pt x="7048" y="11217"/>
                    <a:pt x="7160" y="11213"/>
                  </a:cubicBezTo>
                  <a:close/>
                  <a:moveTo>
                    <a:pt x="7220" y="11370"/>
                  </a:moveTo>
                  <a:cubicBezTo>
                    <a:pt x="7240" y="11426"/>
                    <a:pt x="7264" y="11484"/>
                    <a:pt x="7288" y="11540"/>
                  </a:cubicBezTo>
                  <a:cubicBezTo>
                    <a:pt x="7220" y="11518"/>
                    <a:pt x="7150" y="11492"/>
                    <a:pt x="7084" y="11465"/>
                  </a:cubicBezTo>
                  <a:cubicBezTo>
                    <a:pt x="7130" y="11432"/>
                    <a:pt x="7174" y="11400"/>
                    <a:pt x="7220" y="11370"/>
                  </a:cubicBezTo>
                  <a:close/>
                  <a:moveTo>
                    <a:pt x="10274" y="10146"/>
                  </a:moveTo>
                  <a:cubicBezTo>
                    <a:pt x="10261" y="10205"/>
                    <a:pt x="10248" y="10262"/>
                    <a:pt x="10230" y="10319"/>
                  </a:cubicBezTo>
                  <a:cubicBezTo>
                    <a:pt x="10156" y="10571"/>
                    <a:pt x="10050" y="10815"/>
                    <a:pt x="9912" y="11054"/>
                  </a:cubicBezTo>
                  <a:cubicBezTo>
                    <a:pt x="9592" y="11316"/>
                    <a:pt x="9205" y="11509"/>
                    <a:pt x="8787" y="11604"/>
                  </a:cubicBezTo>
                  <a:cubicBezTo>
                    <a:pt x="8930" y="11378"/>
                    <a:pt x="9044" y="11121"/>
                    <a:pt x="9128" y="10840"/>
                  </a:cubicBezTo>
                  <a:cubicBezTo>
                    <a:pt x="9569" y="10665"/>
                    <a:pt x="9956" y="10431"/>
                    <a:pt x="10274" y="10146"/>
                  </a:cubicBezTo>
                  <a:close/>
                  <a:moveTo>
                    <a:pt x="8946" y="10907"/>
                  </a:moveTo>
                  <a:cubicBezTo>
                    <a:pt x="8855" y="11182"/>
                    <a:pt x="8730" y="11430"/>
                    <a:pt x="8575" y="11645"/>
                  </a:cubicBezTo>
                  <a:cubicBezTo>
                    <a:pt x="8438" y="11667"/>
                    <a:pt x="8297" y="11678"/>
                    <a:pt x="8156" y="11678"/>
                  </a:cubicBezTo>
                  <a:cubicBezTo>
                    <a:pt x="8117" y="11678"/>
                    <a:pt x="8078" y="11677"/>
                    <a:pt x="8039" y="11675"/>
                  </a:cubicBezTo>
                  <a:cubicBezTo>
                    <a:pt x="7848" y="11667"/>
                    <a:pt x="7659" y="11641"/>
                    <a:pt x="7477" y="11596"/>
                  </a:cubicBezTo>
                  <a:cubicBezTo>
                    <a:pt x="7431" y="11492"/>
                    <a:pt x="7389" y="11384"/>
                    <a:pt x="7345" y="11278"/>
                  </a:cubicBezTo>
                  <a:cubicBezTo>
                    <a:pt x="7382" y="11252"/>
                    <a:pt x="7418" y="11225"/>
                    <a:pt x="7455" y="11199"/>
                  </a:cubicBezTo>
                  <a:cubicBezTo>
                    <a:pt x="7503" y="11195"/>
                    <a:pt x="7549" y="11190"/>
                    <a:pt x="7596" y="11186"/>
                  </a:cubicBezTo>
                  <a:cubicBezTo>
                    <a:pt x="8083" y="11146"/>
                    <a:pt x="8535" y="11050"/>
                    <a:pt x="8946" y="10907"/>
                  </a:cubicBezTo>
                  <a:close/>
                  <a:moveTo>
                    <a:pt x="12399" y="6651"/>
                  </a:moveTo>
                  <a:cubicBezTo>
                    <a:pt x="12774" y="6651"/>
                    <a:pt x="13142" y="6888"/>
                    <a:pt x="13398" y="7180"/>
                  </a:cubicBezTo>
                  <a:cubicBezTo>
                    <a:pt x="13449" y="7237"/>
                    <a:pt x="13495" y="7296"/>
                    <a:pt x="13535" y="7355"/>
                  </a:cubicBezTo>
                  <a:cubicBezTo>
                    <a:pt x="14156" y="8262"/>
                    <a:pt x="14154" y="9599"/>
                    <a:pt x="13533" y="10681"/>
                  </a:cubicBezTo>
                  <a:cubicBezTo>
                    <a:pt x="13433" y="10857"/>
                    <a:pt x="13321" y="11019"/>
                    <a:pt x="13201" y="11170"/>
                  </a:cubicBezTo>
                  <a:cubicBezTo>
                    <a:pt x="13005" y="11421"/>
                    <a:pt x="12788" y="11641"/>
                    <a:pt x="12559" y="11836"/>
                  </a:cubicBezTo>
                  <a:cubicBezTo>
                    <a:pt x="12551" y="11641"/>
                    <a:pt x="12511" y="11445"/>
                    <a:pt x="12441" y="11260"/>
                  </a:cubicBezTo>
                  <a:cubicBezTo>
                    <a:pt x="12486" y="11083"/>
                    <a:pt x="12516" y="10901"/>
                    <a:pt x="12535" y="10718"/>
                  </a:cubicBezTo>
                  <a:cubicBezTo>
                    <a:pt x="12606" y="10046"/>
                    <a:pt x="12507" y="9346"/>
                    <a:pt x="12254" y="8705"/>
                  </a:cubicBezTo>
                  <a:cubicBezTo>
                    <a:pt x="12166" y="8484"/>
                    <a:pt x="12062" y="8270"/>
                    <a:pt x="11938" y="8066"/>
                  </a:cubicBezTo>
                  <a:cubicBezTo>
                    <a:pt x="11828" y="7789"/>
                    <a:pt x="11681" y="7528"/>
                    <a:pt x="11497" y="7298"/>
                  </a:cubicBezTo>
                  <a:cubicBezTo>
                    <a:pt x="11640" y="7019"/>
                    <a:pt x="11848" y="6781"/>
                    <a:pt x="12144" y="6689"/>
                  </a:cubicBezTo>
                  <a:cubicBezTo>
                    <a:pt x="12229" y="6663"/>
                    <a:pt x="12314" y="6651"/>
                    <a:pt x="12399" y="6651"/>
                  </a:cubicBezTo>
                  <a:close/>
                  <a:moveTo>
                    <a:pt x="4563" y="11105"/>
                  </a:moveTo>
                  <a:lnTo>
                    <a:pt x="4563" y="11105"/>
                  </a:lnTo>
                  <a:cubicBezTo>
                    <a:pt x="4828" y="11118"/>
                    <a:pt x="5095" y="11136"/>
                    <a:pt x="5356" y="11151"/>
                  </a:cubicBezTo>
                  <a:cubicBezTo>
                    <a:pt x="5687" y="11175"/>
                    <a:pt x="6026" y="11197"/>
                    <a:pt x="6364" y="11208"/>
                  </a:cubicBezTo>
                  <a:cubicBezTo>
                    <a:pt x="6492" y="11315"/>
                    <a:pt x="6632" y="11408"/>
                    <a:pt x="6779" y="11487"/>
                  </a:cubicBezTo>
                  <a:cubicBezTo>
                    <a:pt x="6348" y="11777"/>
                    <a:pt x="5894" y="12034"/>
                    <a:pt x="5394" y="12161"/>
                  </a:cubicBezTo>
                  <a:cubicBezTo>
                    <a:pt x="5364" y="12144"/>
                    <a:pt x="5334" y="12126"/>
                    <a:pt x="5305" y="12107"/>
                  </a:cubicBezTo>
                  <a:cubicBezTo>
                    <a:pt x="5187" y="12009"/>
                    <a:pt x="5075" y="11904"/>
                    <a:pt x="4969" y="11790"/>
                  </a:cubicBezTo>
                  <a:cubicBezTo>
                    <a:pt x="4867" y="11678"/>
                    <a:pt x="4771" y="11559"/>
                    <a:pt x="4686" y="11437"/>
                  </a:cubicBezTo>
                  <a:cubicBezTo>
                    <a:pt x="4632" y="11331"/>
                    <a:pt x="4592" y="11219"/>
                    <a:pt x="4563" y="11105"/>
                  </a:cubicBezTo>
                  <a:close/>
                  <a:moveTo>
                    <a:pt x="12364" y="11526"/>
                  </a:moveTo>
                  <a:cubicBezTo>
                    <a:pt x="12398" y="11669"/>
                    <a:pt x="12413" y="11816"/>
                    <a:pt x="12404" y="11963"/>
                  </a:cubicBezTo>
                  <a:cubicBezTo>
                    <a:pt x="12285" y="12058"/>
                    <a:pt x="12162" y="12146"/>
                    <a:pt x="12038" y="12229"/>
                  </a:cubicBezTo>
                  <a:cubicBezTo>
                    <a:pt x="12174" y="12007"/>
                    <a:pt x="12283" y="11771"/>
                    <a:pt x="12364" y="11526"/>
                  </a:cubicBezTo>
                  <a:close/>
                  <a:moveTo>
                    <a:pt x="4002" y="11089"/>
                  </a:moveTo>
                  <a:cubicBezTo>
                    <a:pt x="4101" y="11089"/>
                    <a:pt x="4200" y="11091"/>
                    <a:pt x="4298" y="11094"/>
                  </a:cubicBezTo>
                  <a:cubicBezTo>
                    <a:pt x="4372" y="11239"/>
                    <a:pt x="4458" y="11382"/>
                    <a:pt x="4553" y="11518"/>
                  </a:cubicBezTo>
                  <a:cubicBezTo>
                    <a:pt x="4618" y="11649"/>
                    <a:pt x="4702" y="11771"/>
                    <a:pt x="4798" y="11880"/>
                  </a:cubicBezTo>
                  <a:cubicBezTo>
                    <a:pt x="4908" y="12003"/>
                    <a:pt x="5033" y="12111"/>
                    <a:pt x="5178" y="12207"/>
                  </a:cubicBezTo>
                  <a:cubicBezTo>
                    <a:pt x="5020" y="12234"/>
                    <a:pt x="4861" y="12248"/>
                    <a:pt x="4703" y="12248"/>
                  </a:cubicBezTo>
                  <a:cubicBezTo>
                    <a:pt x="4213" y="12248"/>
                    <a:pt x="3736" y="12118"/>
                    <a:pt x="3349" y="11869"/>
                  </a:cubicBezTo>
                  <a:cubicBezTo>
                    <a:pt x="3113" y="11718"/>
                    <a:pt x="2912" y="11520"/>
                    <a:pt x="2754" y="11296"/>
                  </a:cubicBezTo>
                  <a:cubicBezTo>
                    <a:pt x="2791" y="11282"/>
                    <a:pt x="2829" y="11266"/>
                    <a:pt x="2869" y="11252"/>
                  </a:cubicBezTo>
                  <a:cubicBezTo>
                    <a:pt x="3228" y="11122"/>
                    <a:pt x="3618" y="11089"/>
                    <a:pt x="4002" y="11089"/>
                  </a:cubicBezTo>
                  <a:close/>
                  <a:moveTo>
                    <a:pt x="7563" y="11771"/>
                  </a:moveTo>
                  <a:lnTo>
                    <a:pt x="7563" y="11771"/>
                  </a:lnTo>
                  <a:cubicBezTo>
                    <a:pt x="7716" y="11803"/>
                    <a:pt x="7875" y="11821"/>
                    <a:pt x="8034" y="11828"/>
                  </a:cubicBezTo>
                  <a:cubicBezTo>
                    <a:pt x="8076" y="11830"/>
                    <a:pt x="8117" y="11830"/>
                    <a:pt x="8159" y="11830"/>
                  </a:cubicBezTo>
                  <a:cubicBezTo>
                    <a:pt x="8253" y="11830"/>
                    <a:pt x="8348" y="11826"/>
                    <a:pt x="8441" y="11816"/>
                  </a:cubicBezTo>
                  <a:lnTo>
                    <a:pt x="8441" y="11816"/>
                  </a:lnTo>
                  <a:cubicBezTo>
                    <a:pt x="8289" y="11991"/>
                    <a:pt x="8115" y="12137"/>
                    <a:pt x="7922" y="12247"/>
                  </a:cubicBezTo>
                  <a:cubicBezTo>
                    <a:pt x="7905" y="12256"/>
                    <a:pt x="7891" y="12264"/>
                    <a:pt x="7877" y="12271"/>
                  </a:cubicBezTo>
                  <a:cubicBezTo>
                    <a:pt x="7763" y="12121"/>
                    <a:pt x="7657" y="11954"/>
                    <a:pt x="7563" y="11771"/>
                  </a:cubicBezTo>
                  <a:close/>
                  <a:moveTo>
                    <a:pt x="6936" y="11568"/>
                  </a:moveTo>
                  <a:cubicBezTo>
                    <a:pt x="7075" y="11630"/>
                    <a:pt x="7222" y="11683"/>
                    <a:pt x="7370" y="11724"/>
                  </a:cubicBezTo>
                  <a:cubicBezTo>
                    <a:pt x="7384" y="11753"/>
                    <a:pt x="7396" y="11779"/>
                    <a:pt x="7411" y="11808"/>
                  </a:cubicBezTo>
                  <a:cubicBezTo>
                    <a:pt x="7506" y="12001"/>
                    <a:pt x="7617" y="12178"/>
                    <a:pt x="7736" y="12339"/>
                  </a:cubicBezTo>
                  <a:cubicBezTo>
                    <a:pt x="7460" y="12459"/>
                    <a:pt x="7143" y="12520"/>
                    <a:pt x="6808" y="12520"/>
                  </a:cubicBezTo>
                  <a:cubicBezTo>
                    <a:pt x="6555" y="12520"/>
                    <a:pt x="6291" y="12485"/>
                    <a:pt x="6028" y="12414"/>
                  </a:cubicBezTo>
                  <a:cubicBezTo>
                    <a:pt x="5873" y="12372"/>
                    <a:pt x="5729" y="12321"/>
                    <a:pt x="5596" y="12262"/>
                  </a:cubicBezTo>
                  <a:cubicBezTo>
                    <a:pt x="6081" y="12111"/>
                    <a:pt x="6519" y="11852"/>
                    <a:pt x="6936" y="11568"/>
                  </a:cubicBezTo>
                  <a:close/>
                  <a:moveTo>
                    <a:pt x="9681" y="11404"/>
                  </a:moveTo>
                  <a:lnTo>
                    <a:pt x="9681" y="11404"/>
                  </a:lnTo>
                  <a:cubicBezTo>
                    <a:pt x="9339" y="11865"/>
                    <a:pt x="8873" y="12299"/>
                    <a:pt x="8280" y="12699"/>
                  </a:cubicBezTo>
                  <a:cubicBezTo>
                    <a:pt x="8173" y="12609"/>
                    <a:pt x="8070" y="12506"/>
                    <a:pt x="7975" y="12392"/>
                  </a:cubicBezTo>
                  <a:cubicBezTo>
                    <a:pt x="7981" y="12388"/>
                    <a:pt x="7989" y="12384"/>
                    <a:pt x="7997" y="12380"/>
                  </a:cubicBezTo>
                  <a:cubicBezTo>
                    <a:pt x="8252" y="12235"/>
                    <a:pt x="8476" y="12032"/>
                    <a:pt x="8661" y="11785"/>
                  </a:cubicBezTo>
                  <a:cubicBezTo>
                    <a:pt x="9025" y="11722"/>
                    <a:pt x="9374" y="11590"/>
                    <a:pt x="9681" y="11404"/>
                  </a:cubicBezTo>
                  <a:close/>
                  <a:moveTo>
                    <a:pt x="10796" y="10058"/>
                  </a:moveTo>
                  <a:cubicBezTo>
                    <a:pt x="10952" y="10093"/>
                    <a:pt x="11103" y="10141"/>
                    <a:pt x="11246" y="10207"/>
                  </a:cubicBezTo>
                  <a:cubicBezTo>
                    <a:pt x="11439" y="10295"/>
                    <a:pt x="11616" y="10412"/>
                    <a:pt x="11771" y="10549"/>
                  </a:cubicBezTo>
                  <a:cubicBezTo>
                    <a:pt x="11455" y="11323"/>
                    <a:pt x="10858" y="12003"/>
                    <a:pt x="10083" y="12459"/>
                  </a:cubicBezTo>
                  <a:cubicBezTo>
                    <a:pt x="9645" y="12716"/>
                    <a:pt x="9163" y="12883"/>
                    <a:pt x="8667" y="12964"/>
                  </a:cubicBezTo>
                  <a:cubicBezTo>
                    <a:pt x="8577" y="12918"/>
                    <a:pt x="8490" y="12863"/>
                    <a:pt x="8405" y="12800"/>
                  </a:cubicBezTo>
                  <a:cubicBezTo>
                    <a:pt x="9135" y="12299"/>
                    <a:pt x="9679" y="11746"/>
                    <a:pt x="10030" y="11154"/>
                  </a:cubicBezTo>
                  <a:cubicBezTo>
                    <a:pt x="10219" y="10993"/>
                    <a:pt x="10386" y="10809"/>
                    <a:pt x="10518" y="10604"/>
                  </a:cubicBezTo>
                  <a:cubicBezTo>
                    <a:pt x="10632" y="10431"/>
                    <a:pt x="10722" y="10247"/>
                    <a:pt x="10796" y="10058"/>
                  </a:cubicBezTo>
                  <a:close/>
                  <a:moveTo>
                    <a:pt x="7834" y="12464"/>
                  </a:moveTo>
                  <a:cubicBezTo>
                    <a:pt x="7932" y="12583"/>
                    <a:pt x="8037" y="12692"/>
                    <a:pt x="8148" y="12787"/>
                  </a:cubicBezTo>
                  <a:cubicBezTo>
                    <a:pt x="8021" y="12868"/>
                    <a:pt x="7896" y="12947"/>
                    <a:pt x="7769" y="13019"/>
                  </a:cubicBezTo>
                  <a:cubicBezTo>
                    <a:pt x="7150" y="12993"/>
                    <a:pt x="6543" y="12840"/>
                    <a:pt x="6003" y="12565"/>
                  </a:cubicBezTo>
                  <a:lnTo>
                    <a:pt x="6003" y="12565"/>
                  </a:lnTo>
                  <a:cubicBezTo>
                    <a:pt x="6275" y="12638"/>
                    <a:pt x="6547" y="12674"/>
                    <a:pt x="6809" y="12674"/>
                  </a:cubicBezTo>
                  <a:cubicBezTo>
                    <a:pt x="7178" y="12674"/>
                    <a:pt x="7529" y="12603"/>
                    <a:pt x="7834" y="12464"/>
                  </a:cubicBezTo>
                  <a:close/>
                  <a:moveTo>
                    <a:pt x="8270" y="12889"/>
                  </a:moveTo>
                  <a:cubicBezTo>
                    <a:pt x="8320" y="12928"/>
                    <a:pt x="8372" y="12964"/>
                    <a:pt x="8423" y="12997"/>
                  </a:cubicBezTo>
                  <a:cubicBezTo>
                    <a:pt x="8305" y="13011"/>
                    <a:pt x="8182" y="13019"/>
                    <a:pt x="8063" y="13022"/>
                  </a:cubicBezTo>
                  <a:cubicBezTo>
                    <a:pt x="8131" y="12978"/>
                    <a:pt x="8203" y="12934"/>
                    <a:pt x="8270" y="12889"/>
                  </a:cubicBezTo>
                  <a:close/>
                  <a:moveTo>
                    <a:pt x="3834" y="6955"/>
                  </a:moveTo>
                  <a:cubicBezTo>
                    <a:pt x="4092" y="6955"/>
                    <a:pt x="4351" y="6996"/>
                    <a:pt x="4604" y="7087"/>
                  </a:cubicBezTo>
                  <a:cubicBezTo>
                    <a:pt x="4710" y="7125"/>
                    <a:pt x="4812" y="7170"/>
                    <a:pt x="4910" y="7221"/>
                  </a:cubicBezTo>
                  <a:cubicBezTo>
                    <a:pt x="4333" y="7416"/>
                    <a:pt x="3793" y="7717"/>
                    <a:pt x="3333" y="8108"/>
                  </a:cubicBezTo>
                  <a:cubicBezTo>
                    <a:pt x="3011" y="8384"/>
                    <a:pt x="2508" y="8901"/>
                    <a:pt x="2313" y="9586"/>
                  </a:cubicBezTo>
                  <a:cubicBezTo>
                    <a:pt x="2264" y="9750"/>
                    <a:pt x="2236" y="9926"/>
                    <a:pt x="2229" y="10109"/>
                  </a:cubicBezTo>
                  <a:cubicBezTo>
                    <a:pt x="2219" y="10497"/>
                    <a:pt x="2329" y="10888"/>
                    <a:pt x="2535" y="11235"/>
                  </a:cubicBezTo>
                  <a:cubicBezTo>
                    <a:pt x="2135" y="11451"/>
                    <a:pt x="1848" y="11783"/>
                    <a:pt x="1740" y="12164"/>
                  </a:cubicBezTo>
                  <a:cubicBezTo>
                    <a:pt x="1691" y="12337"/>
                    <a:pt x="1679" y="12526"/>
                    <a:pt x="1706" y="12724"/>
                  </a:cubicBezTo>
                  <a:cubicBezTo>
                    <a:pt x="1718" y="12846"/>
                    <a:pt x="1746" y="12971"/>
                    <a:pt x="1788" y="13094"/>
                  </a:cubicBezTo>
                  <a:cubicBezTo>
                    <a:pt x="1669" y="13007"/>
                    <a:pt x="1555" y="12914"/>
                    <a:pt x="1447" y="12813"/>
                  </a:cubicBezTo>
                  <a:cubicBezTo>
                    <a:pt x="873" y="12288"/>
                    <a:pt x="455" y="11623"/>
                    <a:pt x="272" y="10914"/>
                  </a:cubicBezTo>
                  <a:cubicBezTo>
                    <a:pt x="271" y="10850"/>
                    <a:pt x="274" y="10787"/>
                    <a:pt x="278" y="10723"/>
                  </a:cubicBezTo>
                  <a:cubicBezTo>
                    <a:pt x="313" y="10047"/>
                    <a:pt x="549" y="9349"/>
                    <a:pt x="965" y="8703"/>
                  </a:cubicBezTo>
                  <a:cubicBezTo>
                    <a:pt x="1095" y="8499"/>
                    <a:pt x="1252" y="8301"/>
                    <a:pt x="1426" y="8115"/>
                  </a:cubicBezTo>
                  <a:cubicBezTo>
                    <a:pt x="2057" y="7450"/>
                    <a:pt x="2941" y="6955"/>
                    <a:pt x="3834" y="6955"/>
                  </a:cubicBezTo>
                  <a:close/>
                  <a:moveTo>
                    <a:pt x="11890" y="10665"/>
                  </a:moveTo>
                  <a:cubicBezTo>
                    <a:pt x="12059" y="10844"/>
                    <a:pt x="12193" y="11050"/>
                    <a:pt x="12283" y="11270"/>
                  </a:cubicBezTo>
                  <a:cubicBezTo>
                    <a:pt x="12182" y="11641"/>
                    <a:pt x="12026" y="11990"/>
                    <a:pt x="11806" y="12304"/>
                  </a:cubicBezTo>
                  <a:cubicBezTo>
                    <a:pt x="11775" y="12347"/>
                    <a:pt x="11745" y="12390"/>
                    <a:pt x="11714" y="12431"/>
                  </a:cubicBezTo>
                  <a:cubicBezTo>
                    <a:pt x="11403" y="12612"/>
                    <a:pt x="11099" y="12754"/>
                    <a:pt x="10825" y="12866"/>
                  </a:cubicBezTo>
                  <a:cubicBezTo>
                    <a:pt x="10482" y="13006"/>
                    <a:pt x="10009" y="13171"/>
                    <a:pt x="9522" y="13171"/>
                  </a:cubicBezTo>
                  <a:cubicBezTo>
                    <a:pt x="9370" y="13171"/>
                    <a:pt x="9216" y="13155"/>
                    <a:pt x="9064" y="13117"/>
                  </a:cubicBezTo>
                  <a:cubicBezTo>
                    <a:pt x="9014" y="13105"/>
                    <a:pt x="8965" y="13090"/>
                    <a:pt x="8913" y="13072"/>
                  </a:cubicBezTo>
                  <a:cubicBezTo>
                    <a:pt x="9350" y="12978"/>
                    <a:pt x="9771" y="12818"/>
                    <a:pt x="10160" y="12589"/>
                  </a:cubicBezTo>
                  <a:cubicBezTo>
                    <a:pt x="10946" y="12130"/>
                    <a:pt x="11556" y="11445"/>
                    <a:pt x="11890" y="10665"/>
                  </a:cubicBezTo>
                  <a:close/>
                  <a:moveTo>
                    <a:pt x="2616" y="11364"/>
                  </a:moveTo>
                  <a:cubicBezTo>
                    <a:pt x="2653" y="11419"/>
                    <a:pt x="2693" y="11472"/>
                    <a:pt x="2734" y="11522"/>
                  </a:cubicBezTo>
                  <a:cubicBezTo>
                    <a:pt x="2885" y="11706"/>
                    <a:pt x="3064" y="11867"/>
                    <a:pt x="3266" y="11997"/>
                  </a:cubicBezTo>
                  <a:cubicBezTo>
                    <a:pt x="3677" y="12262"/>
                    <a:pt x="4185" y="12400"/>
                    <a:pt x="4705" y="12400"/>
                  </a:cubicBezTo>
                  <a:cubicBezTo>
                    <a:pt x="4917" y="12400"/>
                    <a:pt x="5131" y="12377"/>
                    <a:pt x="5341" y="12331"/>
                  </a:cubicBezTo>
                  <a:cubicBezTo>
                    <a:pt x="5960" y="12802"/>
                    <a:pt x="6728" y="13081"/>
                    <a:pt x="7523" y="13154"/>
                  </a:cubicBezTo>
                  <a:cubicBezTo>
                    <a:pt x="6529" y="13677"/>
                    <a:pt x="5491" y="13950"/>
                    <a:pt x="4502" y="13950"/>
                  </a:cubicBezTo>
                  <a:cubicBezTo>
                    <a:pt x="4045" y="13950"/>
                    <a:pt x="3598" y="13891"/>
                    <a:pt x="3172" y="13773"/>
                  </a:cubicBezTo>
                  <a:cubicBezTo>
                    <a:pt x="2754" y="13659"/>
                    <a:pt x="2366" y="13480"/>
                    <a:pt x="2013" y="13252"/>
                  </a:cubicBezTo>
                  <a:cubicBezTo>
                    <a:pt x="1922" y="13050"/>
                    <a:pt x="1867" y="12850"/>
                    <a:pt x="1850" y="12659"/>
                  </a:cubicBezTo>
                  <a:cubicBezTo>
                    <a:pt x="1834" y="12500"/>
                    <a:pt x="1847" y="12347"/>
                    <a:pt x="1887" y="12205"/>
                  </a:cubicBezTo>
                  <a:cubicBezTo>
                    <a:pt x="1985" y="11862"/>
                    <a:pt x="2249" y="11561"/>
                    <a:pt x="2616" y="11364"/>
                  </a:cubicBezTo>
                  <a:close/>
                  <a:moveTo>
                    <a:pt x="335" y="11544"/>
                  </a:moveTo>
                  <a:cubicBezTo>
                    <a:pt x="551" y="12027"/>
                    <a:pt x="873" y="12477"/>
                    <a:pt x="1274" y="12861"/>
                  </a:cubicBezTo>
                  <a:lnTo>
                    <a:pt x="1276" y="12861"/>
                  </a:lnTo>
                  <a:cubicBezTo>
                    <a:pt x="1463" y="13042"/>
                    <a:pt x="1671" y="13206"/>
                    <a:pt x="1893" y="13353"/>
                  </a:cubicBezTo>
                  <a:cubicBezTo>
                    <a:pt x="1911" y="13393"/>
                    <a:pt x="1931" y="13435"/>
                    <a:pt x="1955" y="13476"/>
                  </a:cubicBezTo>
                  <a:cubicBezTo>
                    <a:pt x="2262" y="14040"/>
                    <a:pt x="2776" y="14514"/>
                    <a:pt x="3419" y="14838"/>
                  </a:cubicBezTo>
                  <a:cubicBezTo>
                    <a:pt x="2879" y="14661"/>
                    <a:pt x="2384" y="14409"/>
                    <a:pt x="1955" y="14084"/>
                  </a:cubicBezTo>
                  <a:cubicBezTo>
                    <a:pt x="1525" y="13762"/>
                    <a:pt x="1164" y="13368"/>
                    <a:pt x="890" y="12932"/>
                  </a:cubicBezTo>
                  <a:cubicBezTo>
                    <a:pt x="614" y="12502"/>
                    <a:pt x="427" y="12027"/>
                    <a:pt x="335" y="11544"/>
                  </a:cubicBezTo>
                  <a:close/>
                  <a:moveTo>
                    <a:pt x="12382" y="12172"/>
                  </a:moveTo>
                  <a:cubicBezTo>
                    <a:pt x="12221" y="13068"/>
                    <a:pt x="11345" y="13687"/>
                    <a:pt x="10814" y="13985"/>
                  </a:cubicBezTo>
                  <a:cubicBezTo>
                    <a:pt x="9743" y="14587"/>
                    <a:pt x="8429" y="14973"/>
                    <a:pt x="6910" y="15132"/>
                  </a:cubicBezTo>
                  <a:lnTo>
                    <a:pt x="6899" y="15132"/>
                  </a:lnTo>
                  <a:cubicBezTo>
                    <a:pt x="7732" y="14965"/>
                    <a:pt x="8598" y="14662"/>
                    <a:pt x="9519" y="14225"/>
                  </a:cubicBezTo>
                  <a:cubicBezTo>
                    <a:pt x="10262" y="13871"/>
                    <a:pt x="11181" y="13364"/>
                    <a:pt x="11816" y="12547"/>
                  </a:cubicBezTo>
                  <a:cubicBezTo>
                    <a:pt x="12006" y="12437"/>
                    <a:pt x="12195" y="12313"/>
                    <a:pt x="12382" y="12172"/>
                  </a:cubicBezTo>
                  <a:close/>
                  <a:moveTo>
                    <a:pt x="11433" y="12756"/>
                  </a:moveTo>
                  <a:lnTo>
                    <a:pt x="11433" y="12756"/>
                  </a:lnTo>
                  <a:cubicBezTo>
                    <a:pt x="10843" y="13373"/>
                    <a:pt x="10083" y="13788"/>
                    <a:pt x="9453" y="14087"/>
                  </a:cubicBezTo>
                  <a:cubicBezTo>
                    <a:pt x="8089" y="14736"/>
                    <a:pt x="6851" y="15079"/>
                    <a:pt x="5665" y="15132"/>
                  </a:cubicBezTo>
                  <a:cubicBezTo>
                    <a:pt x="5559" y="15137"/>
                    <a:pt x="5453" y="15139"/>
                    <a:pt x="5349" y="15139"/>
                  </a:cubicBezTo>
                  <a:cubicBezTo>
                    <a:pt x="5166" y="15139"/>
                    <a:pt x="4986" y="15132"/>
                    <a:pt x="4807" y="15117"/>
                  </a:cubicBezTo>
                  <a:cubicBezTo>
                    <a:pt x="4596" y="15083"/>
                    <a:pt x="4392" y="15038"/>
                    <a:pt x="4197" y="14980"/>
                  </a:cubicBezTo>
                  <a:cubicBezTo>
                    <a:pt x="3303" y="14723"/>
                    <a:pt x="2565" y="14190"/>
                    <a:pt x="2152" y="13514"/>
                  </a:cubicBezTo>
                  <a:lnTo>
                    <a:pt x="2152" y="13514"/>
                  </a:lnTo>
                  <a:cubicBezTo>
                    <a:pt x="2458" y="13687"/>
                    <a:pt x="2785" y="13826"/>
                    <a:pt x="3132" y="13922"/>
                  </a:cubicBezTo>
                  <a:cubicBezTo>
                    <a:pt x="3570" y="14043"/>
                    <a:pt x="4030" y="14103"/>
                    <a:pt x="4500" y="14103"/>
                  </a:cubicBezTo>
                  <a:cubicBezTo>
                    <a:pt x="5586" y="14103"/>
                    <a:pt x="6729" y="13785"/>
                    <a:pt x="7808" y="13173"/>
                  </a:cubicBezTo>
                  <a:cubicBezTo>
                    <a:pt x="7852" y="13174"/>
                    <a:pt x="7896" y="13174"/>
                    <a:pt x="7939" y="13174"/>
                  </a:cubicBezTo>
                  <a:cubicBezTo>
                    <a:pt x="8173" y="13174"/>
                    <a:pt x="8409" y="13158"/>
                    <a:pt x="8641" y="13123"/>
                  </a:cubicBezTo>
                  <a:cubicBezTo>
                    <a:pt x="8766" y="13184"/>
                    <a:pt x="8897" y="13233"/>
                    <a:pt x="9027" y="13266"/>
                  </a:cubicBezTo>
                  <a:cubicBezTo>
                    <a:pt x="9191" y="13306"/>
                    <a:pt x="9357" y="13324"/>
                    <a:pt x="9520" y="13324"/>
                  </a:cubicBezTo>
                  <a:cubicBezTo>
                    <a:pt x="10034" y="13324"/>
                    <a:pt x="10525" y="13153"/>
                    <a:pt x="10881" y="13007"/>
                  </a:cubicBezTo>
                  <a:cubicBezTo>
                    <a:pt x="11056" y="12936"/>
                    <a:pt x="11241" y="12855"/>
                    <a:pt x="11433" y="12756"/>
                  </a:cubicBezTo>
                  <a:close/>
                  <a:moveTo>
                    <a:pt x="6486" y="0"/>
                  </a:moveTo>
                  <a:cubicBezTo>
                    <a:pt x="6449" y="0"/>
                    <a:pt x="6417" y="25"/>
                    <a:pt x="6408" y="59"/>
                  </a:cubicBezTo>
                  <a:cubicBezTo>
                    <a:pt x="6403" y="79"/>
                    <a:pt x="6399" y="103"/>
                    <a:pt x="6394" y="123"/>
                  </a:cubicBezTo>
                  <a:cubicBezTo>
                    <a:pt x="6392" y="135"/>
                    <a:pt x="6388" y="145"/>
                    <a:pt x="6388" y="158"/>
                  </a:cubicBezTo>
                  <a:cubicBezTo>
                    <a:pt x="6274" y="691"/>
                    <a:pt x="6319" y="1261"/>
                    <a:pt x="6508" y="1772"/>
                  </a:cubicBezTo>
                  <a:cubicBezTo>
                    <a:pt x="6596" y="2002"/>
                    <a:pt x="6710" y="2220"/>
                    <a:pt x="6822" y="2432"/>
                  </a:cubicBezTo>
                  <a:cubicBezTo>
                    <a:pt x="6917" y="2615"/>
                    <a:pt x="7018" y="2805"/>
                    <a:pt x="7097" y="2997"/>
                  </a:cubicBezTo>
                  <a:cubicBezTo>
                    <a:pt x="7211" y="3276"/>
                    <a:pt x="7366" y="3807"/>
                    <a:pt x="7136" y="4245"/>
                  </a:cubicBezTo>
                  <a:cubicBezTo>
                    <a:pt x="7003" y="4494"/>
                    <a:pt x="6775" y="4666"/>
                    <a:pt x="6515" y="4809"/>
                  </a:cubicBezTo>
                  <a:cubicBezTo>
                    <a:pt x="6394" y="4876"/>
                    <a:pt x="6266" y="4936"/>
                    <a:pt x="6135" y="4995"/>
                  </a:cubicBezTo>
                  <a:cubicBezTo>
                    <a:pt x="5816" y="5137"/>
                    <a:pt x="5486" y="5285"/>
                    <a:pt x="5237" y="5524"/>
                  </a:cubicBezTo>
                  <a:cubicBezTo>
                    <a:pt x="4445" y="5632"/>
                    <a:pt x="3667" y="5860"/>
                    <a:pt x="2940" y="6209"/>
                  </a:cubicBezTo>
                  <a:cubicBezTo>
                    <a:pt x="2284" y="6523"/>
                    <a:pt x="1595" y="6999"/>
                    <a:pt x="1052" y="7618"/>
                  </a:cubicBezTo>
                  <a:cubicBezTo>
                    <a:pt x="498" y="8238"/>
                    <a:pt x="97" y="9004"/>
                    <a:pt x="27" y="9882"/>
                  </a:cubicBezTo>
                  <a:cubicBezTo>
                    <a:pt x="1" y="10235"/>
                    <a:pt x="34" y="10587"/>
                    <a:pt x="121" y="10932"/>
                  </a:cubicBezTo>
                  <a:cubicBezTo>
                    <a:pt x="128" y="11630"/>
                    <a:pt x="341" y="12331"/>
                    <a:pt x="722" y="12954"/>
                  </a:cubicBezTo>
                  <a:cubicBezTo>
                    <a:pt x="1011" y="13428"/>
                    <a:pt x="1398" y="13858"/>
                    <a:pt x="1863" y="14206"/>
                  </a:cubicBezTo>
                  <a:cubicBezTo>
                    <a:pt x="2665" y="14809"/>
                    <a:pt x="3683" y="15176"/>
                    <a:pt x="4789" y="15268"/>
                  </a:cubicBezTo>
                  <a:cubicBezTo>
                    <a:pt x="5113" y="15319"/>
                    <a:pt x="5457" y="15345"/>
                    <a:pt x="5832" y="15345"/>
                  </a:cubicBezTo>
                  <a:cubicBezTo>
                    <a:pt x="6172" y="15345"/>
                    <a:pt x="6535" y="15323"/>
                    <a:pt x="6926" y="15282"/>
                  </a:cubicBezTo>
                  <a:cubicBezTo>
                    <a:pt x="8465" y="15123"/>
                    <a:pt x="9800" y="14730"/>
                    <a:pt x="10889" y="14119"/>
                  </a:cubicBezTo>
                  <a:cubicBezTo>
                    <a:pt x="11475" y="13789"/>
                    <a:pt x="12461" y="13084"/>
                    <a:pt x="12553" y="12039"/>
                  </a:cubicBezTo>
                  <a:cubicBezTo>
                    <a:pt x="12836" y="11809"/>
                    <a:pt x="13106" y="11544"/>
                    <a:pt x="13341" y="11237"/>
                  </a:cubicBezTo>
                  <a:cubicBezTo>
                    <a:pt x="13460" y="11088"/>
                    <a:pt x="13567" y="10927"/>
                    <a:pt x="13666" y="10758"/>
                  </a:cubicBezTo>
                  <a:cubicBezTo>
                    <a:pt x="14315" y="9627"/>
                    <a:pt x="14315" y="8223"/>
                    <a:pt x="13661" y="7270"/>
                  </a:cubicBezTo>
                  <a:cubicBezTo>
                    <a:pt x="13614" y="7201"/>
                    <a:pt x="13561" y="7133"/>
                    <a:pt x="13502" y="7068"/>
                  </a:cubicBezTo>
                  <a:cubicBezTo>
                    <a:pt x="13218" y="6745"/>
                    <a:pt x="12820" y="6497"/>
                    <a:pt x="12402" y="6497"/>
                  </a:cubicBezTo>
                  <a:cubicBezTo>
                    <a:pt x="12302" y="6497"/>
                    <a:pt x="12200" y="6511"/>
                    <a:pt x="12099" y="6543"/>
                  </a:cubicBezTo>
                  <a:cubicBezTo>
                    <a:pt x="11812" y="6632"/>
                    <a:pt x="11574" y="6846"/>
                    <a:pt x="11390" y="7172"/>
                  </a:cubicBezTo>
                  <a:cubicBezTo>
                    <a:pt x="11387" y="7166"/>
                    <a:pt x="11382" y="7162"/>
                    <a:pt x="11378" y="7158"/>
                  </a:cubicBezTo>
                  <a:cubicBezTo>
                    <a:pt x="10865" y="6589"/>
                    <a:pt x="10113" y="6215"/>
                    <a:pt x="9270" y="6099"/>
                  </a:cubicBezTo>
                  <a:cubicBezTo>
                    <a:pt x="8857" y="5893"/>
                    <a:pt x="8390" y="5734"/>
                    <a:pt x="7877" y="5624"/>
                  </a:cubicBezTo>
                  <a:cubicBezTo>
                    <a:pt x="7350" y="5512"/>
                    <a:pt x="6813" y="5456"/>
                    <a:pt x="6277" y="5456"/>
                  </a:cubicBezTo>
                  <a:cubicBezTo>
                    <a:pt x="6024" y="5456"/>
                    <a:pt x="5770" y="5469"/>
                    <a:pt x="5518" y="5493"/>
                  </a:cubicBezTo>
                  <a:cubicBezTo>
                    <a:pt x="5722" y="5347"/>
                    <a:pt x="5966" y="5237"/>
                    <a:pt x="6210" y="5129"/>
                  </a:cubicBezTo>
                  <a:cubicBezTo>
                    <a:pt x="6350" y="5065"/>
                    <a:pt x="6490" y="5001"/>
                    <a:pt x="6623" y="4925"/>
                  </a:cubicBezTo>
                  <a:cubicBezTo>
                    <a:pt x="6889" y="4775"/>
                    <a:pt x="7128" y="4587"/>
                    <a:pt x="7270" y="4316"/>
                  </a:cubicBezTo>
                  <a:cubicBezTo>
                    <a:pt x="7464" y="3952"/>
                    <a:pt x="7451" y="3463"/>
                    <a:pt x="7240" y="2940"/>
                  </a:cubicBezTo>
                  <a:cubicBezTo>
                    <a:pt x="7158" y="2740"/>
                    <a:pt x="7056" y="2547"/>
                    <a:pt x="6956" y="2361"/>
                  </a:cubicBezTo>
                  <a:cubicBezTo>
                    <a:pt x="6849" y="2154"/>
                    <a:pt x="6735" y="1939"/>
                    <a:pt x="6653" y="1719"/>
                  </a:cubicBezTo>
                  <a:cubicBezTo>
                    <a:pt x="6484" y="1267"/>
                    <a:pt x="6437" y="770"/>
                    <a:pt x="6517" y="296"/>
                  </a:cubicBezTo>
                  <a:cubicBezTo>
                    <a:pt x="6526" y="228"/>
                    <a:pt x="6541" y="161"/>
                    <a:pt x="6557" y="96"/>
                  </a:cubicBezTo>
                  <a:cubicBezTo>
                    <a:pt x="6568" y="55"/>
                    <a:pt x="6543" y="13"/>
                    <a:pt x="6502" y="2"/>
                  </a:cubicBezTo>
                  <a:cubicBezTo>
                    <a:pt x="6496" y="0"/>
                    <a:pt x="6494" y="0"/>
                    <a:pt x="64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3" name="Google Shape;1033;p38"/>
            <p:cNvSpPr/>
            <p:nvPr/>
          </p:nvSpPr>
          <p:spPr>
            <a:xfrm>
              <a:off x="2280600" y="2592575"/>
              <a:ext cx="50475" cy="68250"/>
            </a:xfrm>
            <a:custGeom>
              <a:avLst/>
              <a:gdLst/>
              <a:ahLst/>
              <a:cxnLst/>
              <a:rect l="l" t="t" r="r" b="b"/>
              <a:pathLst>
                <a:path w="2019" h="2730" extrusionOk="0">
                  <a:moveTo>
                    <a:pt x="212" y="1"/>
                  </a:moveTo>
                  <a:cubicBezTo>
                    <a:pt x="86" y="1"/>
                    <a:pt x="0" y="67"/>
                    <a:pt x="0" y="196"/>
                  </a:cubicBezTo>
                  <a:cubicBezTo>
                    <a:pt x="0" y="251"/>
                    <a:pt x="43" y="319"/>
                    <a:pt x="101" y="404"/>
                  </a:cubicBezTo>
                  <a:cubicBezTo>
                    <a:pt x="294" y="679"/>
                    <a:pt x="495" y="988"/>
                    <a:pt x="827" y="1546"/>
                  </a:cubicBezTo>
                  <a:cubicBezTo>
                    <a:pt x="843" y="2282"/>
                    <a:pt x="817" y="2312"/>
                    <a:pt x="817" y="2561"/>
                  </a:cubicBezTo>
                  <a:cubicBezTo>
                    <a:pt x="817" y="2653"/>
                    <a:pt x="898" y="2730"/>
                    <a:pt x="1021" y="2730"/>
                  </a:cubicBezTo>
                  <a:cubicBezTo>
                    <a:pt x="1177" y="2730"/>
                    <a:pt x="1220" y="2646"/>
                    <a:pt x="1220" y="2554"/>
                  </a:cubicBezTo>
                  <a:cubicBezTo>
                    <a:pt x="1220" y="2214"/>
                    <a:pt x="1173" y="1812"/>
                    <a:pt x="1201" y="1551"/>
                  </a:cubicBezTo>
                  <a:cubicBezTo>
                    <a:pt x="1357" y="1261"/>
                    <a:pt x="1648" y="826"/>
                    <a:pt x="1925" y="394"/>
                  </a:cubicBezTo>
                  <a:cubicBezTo>
                    <a:pt x="2006" y="316"/>
                    <a:pt x="2018" y="238"/>
                    <a:pt x="2018" y="198"/>
                  </a:cubicBezTo>
                  <a:cubicBezTo>
                    <a:pt x="2018" y="35"/>
                    <a:pt x="1908" y="1"/>
                    <a:pt x="1811" y="1"/>
                  </a:cubicBezTo>
                  <a:cubicBezTo>
                    <a:pt x="1697" y="1"/>
                    <a:pt x="1651" y="100"/>
                    <a:pt x="1603" y="220"/>
                  </a:cubicBezTo>
                  <a:lnTo>
                    <a:pt x="1605" y="220"/>
                  </a:lnTo>
                  <a:cubicBezTo>
                    <a:pt x="1515" y="394"/>
                    <a:pt x="1322" y="701"/>
                    <a:pt x="1069" y="1092"/>
                  </a:cubicBezTo>
                  <a:lnTo>
                    <a:pt x="1016" y="1182"/>
                  </a:lnTo>
                  <a:lnTo>
                    <a:pt x="962" y="1092"/>
                  </a:lnTo>
                  <a:cubicBezTo>
                    <a:pt x="780" y="801"/>
                    <a:pt x="575" y="543"/>
                    <a:pt x="428" y="242"/>
                  </a:cubicBezTo>
                  <a:cubicBezTo>
                    <a:pt x="381" y="130"/>
                    <a:pt x="312" y="1"/>
                    <a:pt x="2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4" name="Google Shape;1034;p38"/>
            <p:cNvSpPr/>
            <p:nvPr/>
          </p:nvSpPr>
          <p:spPr>
            <a:xfrm>
              <a:off x="2338050" y="2592525"/>
              <a:ext cx="59475" cy="68250"/>
            </a:xfrm>
            <a:custGeom>
              <a:avLst/>
              <a:gdLst/>
              <a:ahLst/>
              <a:cxnLst/>
              <a:rect l="l" t="t" r="r" b="b"/>
              <a:pathLst>
                <a:path w="2379" h="2730" extrusionOk="0">
                  <a:moveTo>
                    <a:pt x="1193" y="351"/>
                  </a:moveTo>
                  <a:cubicBezTo>
                    <a:pt x="1737" y="351"/>
                    <a:pt x="1988" y="821"/>
                    <a:pt x="1988" y="1366"/>
                  </a:cubicBezTo>
                  <a:cubicBezTo>
                    <a:pt x="1988" y="1876"/>
                    <a:pt x="1731" y="2383"/>
                    <a:pt x="1193" y="2383"/>
                  </a:cubicBezTo>
                  <a:cubicBezTo>
                    <a:pt x="682" y="2383"/>
                    <a:pt x="389" y="1876"/>
                    <a:pt x="389" y="1366"/>
                  </a:cubicBezTo>
                  <a:cubicBezTo>
                    <a:pt x="389" y="756"/>
                    <a:pt x="682" y="351"/>
                    <a:pt x="1193" y="351"/>
                  </a:cubicBezTo>
                  <a:close/>
                  <a:moveTo>
                    <a:pt x="1204" y="0"/>
                  </a:moveTo>
                  <a:cubicBezTo>
                    <a:pt x="479" y="0"/>
                    <a:pt x="0" y="556"/>
                    <a:pt x="0" y="1366"/>
                  </a:cubicBezTo>
                  <a:cubicBezTo>
                    <a:pt x="0" y="2130"/>
                    <a:pt x="466" y="2730"/>
                    <a:pt x="1189" y="2730"/>
                  </a:cubicBezTo>
                  <a:cubicBezTo>
                    <a:pt x="1915" y="2730"/>
                    <a:pt x="2378" y="2130"/>
                    <a:pt x="2378" y="1366"/>
                  </a:cubicBezTo>
                  <a:cubicBezTo>
                    <a:pt x="2378" y="556"/>
                    <a:pt x="1963" y="0"/>
                    <a:pt x="120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5" name="Google Shape;1035;p38"/>
            <p:cNvSpPr/>
            <p:nvPr/>
          </p:nvSpPr>
          <p:spPr>
            <a:xfrm>
              <a:off x="2411600" y="2592525"/>
              <a:ext cx="48950" cy="68300"/>
            </a:xfrm>
            <a:custGeom>
              <a:avLst/>
              <a:gdLst/>
              <a:ahLst/>
              <a:cxnLst/>
              <a:rect l="l" t="t" r="r" b="b"/>
              <a:pathLst>
                <a:path w="1958" h="2732" extrusionOk="0">
                  <a:moveTo>
                    <a:pt x="186" y="0"/>
                  </a:moveTo>
                  <a:cubicBezTo>
                    <a:pt x="44" y="0"/>
                    <a:pt x="5" y="119"/>
                    <a:pt x="5" y="312"/>
                  </a:cubicBezTo>
                  <a:cubicBezTo>
                    <a:pt x="5" y="709"/>
                    <a:pt x="1" y="1070"/>
                    <a:pt x="3" y="1428"/>
                  </a:cubicBezTo>
                  <a:cubicBezTo>
                    <a:pt x="5" y="2489"/>
                    <a:pt x="492" y="2732"/>
                    <a:pt x="986" y="2732"/>
                  </a:cubicBezTo>
                  <a:cubicBezTo>
                    <a:pt x="1646" y="2732"/>
                    <a:pt x="1957" y="2249"/>
                    <a:pt x="1957" y="1417"/>
                  </a:cubicBezTo>
                  <a:cubicBezTo>
                    <a:pt x="1957" y="1225"/>
                    <a:pt x="1952" y="1063"/>
                    <a:pt x="1952" y="899"/>
                  </a:cubicBezTo>
                  <a:cubicBezTo>
                    <a:pt x="1948" y="760"/>
                    <a:pt x="1946" y="607"/>
                    <a:pt x="1946" y="426"/>
                  </a:cubicBezTo>
                  <a:cubicBezTo>
                    <a:pt x="1946" y="343"/>
                    <a:pt x="1954" y="266"/>
                    <a:pt x="1954" y="190"/>
                  </a:cubicBezTo>
                  <a:cubicBezTo>
                    <a:pt x="1954" y="100"/>
                    <a:pt x="1905" y="0"/>
                    <a:pt x="1748" y="0"/>
                  </a:cubicBezTo>
                  <a:cubicBezTo>
                    <a:pt x="1628" y="0"/>
                    <a:pt x="1551" y="53"/>
                    <a:pt x="1551" y="214"/>
                  </a:cubicBezTo>
                  <a:lnTo>
                    <a:pt x="1551" y="299"/>
                  </a:lnTo>
                  <a:cubicBezTo>
                    <a:pt x="1557" y="468"/>
                    <a:pt x="1569" y="866"/>
                    <a:pt x="1569" y="1414"/>
                  </a:cubicBezTo>
                  <a:cubicBezTo>
                    <a:pt x="1569" y="2027"/>
                    <a:pt x="1416" y="2367"/>
                    <a:pt x="1004" y="2367"/>
                  </a:cubicBezTo>
                  <a:cubicBezTo>
                    <a:pt x="467" y="2367"/>
                    <a:pt x="394" y="1889"/>
                    <a:pt x="394" y="1395"/>
                  </a:cubicBezTo>
                  <a:cubicBezTo>
                    <a:pt x="394" y="576"/>
                    <a:pt x="412" y="411"/>
                    <a:pt x="412" y="269"/>
                  </a:cubicBezTo>
                  <a:cubicBezTo>
                    <a:pt x="412" y="104"/>
                    <a:pt x="351" y="0"/>
                    <a:pt x="1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6" name="Google Shape;1036;p38"/>
            <p:cNvSpPr/>
            <p:nvPr/>
          </p:nvSpPr>
          <p:spPr>
            <a:xfrm>
              <a:off x="2477525" y="2587700"/>
              <a:ext cx="13700" cy="24300"/>
            </a:xfrm>
            <a:custGeom>
              <a:avLst/>
              <a:gdLst/>
              <a:ahLst/>
              <a:cxnLst/>
              <a:rect l="l" t="t" r="r" b="b"/>
              <a:pathLst>
                <a:path w="548" h="972" extrusionOk="0">
                  <a:moveTo>
                    <a:pt x="272" y="0"/>
                  </a:moveTo>
                  <a:cubicBezTo>
                    <a:pt x="150" y="0"/>
                    <a:pt x="32" y="96"/>
                    <a:pt x="32" y="237"/>
                  </a:cubicBezTo>
                  <a:cubicBezTo>
                    <a:pt x="32" y="265"/>
                    <a:pt x="29" y="383"/>
                    <a:pt x="130" y="446"/>
                  </a:cubicBezTo>
                  <a:cubicBezTo>
                    <a:pt x="144" y="597"/>
                    <a:pt x="1" y="694"/>
                    <a:pt x="1" y="837"/>
                  </a:cubicBezTo>
                  <a:cubicBezTo>
                    <a:pt x="1" y="913"/>
                    <a:pt x="54" y="971"/>
                    <a:pt x="168" y="971"/>
                  </a:cubicBezTo>
                  <a:cubicBezTo>
                    <a:pt x="376" y="971"/>
                    <a:pt x="547" y="503"/>
                    <a:pt x="547" y="318"/>
                  </a:cubicBezTo>
                  <a:cubicBezTo>
                    <a:pt x="547" y="136"/>
                    <a:pt x="441" y="0"/>
                    <a:pt x="2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7" name="Google Shape;1037;p38"/>
            <p:cNvSpPr/>
            <p:nvPr/>
          </p:nvSpPr>
          <p:spPr>
            <a:xfrm>
              <a:off x="2505750" y="2592625"/>
              <a:ext cx="34750" cy="66925"/>
            </a:xfrm>
            <a:custGeom>
              <a:avLst/>
              <a:gdLst/>
              <a:ahLst/>
              <a:cxnLst/>
              <a:rect l="l" t="t" r="r" b="b"/>
              <a:pathLst>
                <a:path w="1390" h="2677" extrusionOk="0">
                  <a:moveTo>
                    <a:pt x="198" y="1"/>
                  </a:moveTo>
                  <a:cubicBezTo>
                    <a:pt x="57" y="1"/>
                    <a:pt x="5" y="82"/>
                    <a:pt x="2" y="253"/>
                  </a:cubicBezTo>
                  <a:lnTo>
                    <a:pt x="29" y="2288"/>
                  </a:lnTo>
                  <a:cubicBezTo>
                    <a:pt x="29" y="2361"/>
                    <a:pt x="0" y="2422"/>
                    <a:pt x="0" y="2487"/>
                  </a:cubicBezTo>
                  <a:cubicBezTo>
                    <a:pt x="0" y="2644"/>
                    <a:pt x="82" y="2677"/>
                    <a:pt x="194" y="2677"/>
                  </a:cubicBezTo>
                  <a:lnTo>
                    <a:pt x="1098" y="2677"/>
                  </a:lnTo>
                  <a:cubicBezTo>
                    <a:pt x="1239" y="2675"/>
                    <a:pt x="1390" y="2653"/>
                    <a:pt x="1390" y="2475"/>
                  </a:cubicBezTo>
                  <a:cubicBezTo>
                    <a:pt x="1390" y="2343"/>
                    <a:pt x="1308" y="2273"/>
                    <a:pt x="1159" y="2273"/>
                  </a:cubicBezTo>
                  <a:cubicBezTo>
                    <a:pt x="1088" y="2273"/>
                    <a:pt x="1025" y="2288"/>
                    <a:pt x="962" y="2291"/>
                  </a:cubicBezTo>
                  <a:cubicBezTo>
                    <a:pt x="843" y="2298"/>
                    <a:pt x="664" y="2298"/>
                    <a:pt x="400" y="2298"/>
                  </a:cubicBezTo>
                  <a:cubicBezTo>
                    <a:pt x="395" y="1848"/>
                    <a:pt x="398" y="895"/>
                    <a:pt x="400" y="469"/>
                  </a:cubicBezTo>
                  <a:lnTo>
                    <a:pt x="400" y="214"/>
                  </a:lnTo>
                  <a:cubicBezTo>
                    <a:pt x="400" y="51"/>
                    <a:pt x="353" y="1"/>
                    <a:pt x="1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8" name="Google Shape;1038;p38"/>
            <p:cNvSpPr/>
            <p:nvPr/>
          </p:nvSpPr>
          <p:spPr>
            <a:xfrm>
              <a:off x="2552500" y="2592625"/>
              <a:ext cx="34775" cy="66925"/>
            </a:xfrm>
            <a:custGeom>
              <a:avLst/>
              <a:gdLst/>
              <a:ahLst/>
              <a:cxnLst/>
              <a:rect l="l" t="t" r="r" b="b"/>
              <a:pathLst>
                <a:path w="1391" h="2677" extrusionOk="0">
                  <a:moveTo>
                    <a:pt x="198" y="1"/>
                  </a:moveTo>
                  <a:cubicBezTo>
                    <a:pt x="60" y="1"/>
                    <a:pt x="6" y="82"/>
                    <a:pt x="5" y="253"/>
                  </a:cubicBezTo>
                  <a:lnTo>
                    <a:pt x="29" y="2288"/>
                  </a:lnTo>
                  <a:cubicBezTo>
                    <a:pt x="29" y="2361"/>
                    <a:pt x="0" y="2422"/>
                    <a:pt x="0" y="2487"/>
                  </a:cubicBezTo>
                  <a:cubicBezTo>
                    <a:pt x="0" y="2644"/>
                    <a:pt x="82" y="2677"/>
                    <a:pt x="196" y="2677"/>
                  </a:cubicBezTo>
                  <a:lnTo>
                    <a:pt x="1100" y="2677"/>
                  </a:lnTo>
                  <a:cubicBezTo>
                    <a:pt x="1241" y="2675"/>
                    <a:pt x="1391" y="2653"/>
                    <a:pt x="1391" y="2475"/>
                  </a:cubicBezTo>
                  <a:cubicBezTo>
                    <a:pt x="1391" y="2343"/>
                    <a:pt x="1307" y="2273"/>
                    <a:pt x="1161" y="2273"/>
                  </a:cubicBezTo>
                  <a:cubicBezTo>
                    <a:pt x="1090" y="2273"/>
                    <a:pt x="1026" y="2288"/>
                    <a:pt x="963" y="2291"/>
                  </a:cubicBezTo>
                  <a:cubicBezTo>
                    <a:pt x="846" y="2298"/>
                    <a:pt x="664" y="2298"/>
                    <a:pt x="401" y="2298"/>
                  </a:cubicBezTo>
                  <a:cubicBezTo>
                    <a:pt x="398" y="1848"/>
                    <a:pt x="400" y="895"/>
                    <a:pt x="401" y="469"/>
                  </a:cubicBezTo>
                  <a:lnTo>
                    <a:pt x="401" y="214"/>
                  </a:lnTo>
                  <a:cubicBezTo>
                    <a:pt x="401" y="51"/>
                    <a:pt x="354" y="1"/>
                    <a:pt x="1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9" name="Google Shape;1039;p38"/>
            <p:cNvSpPr/>
            <p:nvPr/>
          </p:nvSpPr>
          <p:spPr>
            <a:xfrm>
              <a:off x="2631875" y="2593025"/>
              <a:ext cx="48650" cy="67375"/>
            </a:xfrm>
            <a:custGeom>
              <a:avLst/>
              <a:gdLst/>
              <a:ahLst/>
              <a:cxnLst/>
              <a:rect l="l" t="t" r="r" b="b"/>
              <a:pathLst>
                <a:path w="1946" h="2695" extrusionOk="0">
                  <a:moveTo>
                    <a:pt x="878" y="360"/>
                  </a:moveTo>
                  <a:cubicBezTo>
                    <a:pt x="1235" y="360"/>
                    <a:pt x="1386" y="463"/>
                    <a:pt x="1386" y="753"/>
                  </a:cubicBezTo>
                  <a:cubicBezTo>
                    <a:pt x="1386" y="1096"/>
                    <a:pt x="1192" y="1162"/>
                    <a:pt x="652" y="1162"/>
                  </a:cubicBezTo>
                  <a:cubicBezTo>
                    <a:pt x="585" y="1162"/>
                    <a:pt x="493" y="1152"/>
                    <a:pt x="409" y="1142"/>
                  </a:cubicBezTo>
                  <a:lnTo>
                    <a:pt x="409" y="1119"/>
                  </a:lnTo>
                  <a:cubicBezTo>
                    <a:pt x="414" y="856"/>
                    <a:pt x="414" y="618"/>
                    <a:pt x="411" y="384"/>
                  </a:cubicBezTo>
                  <a:cubicBezTo>
                    <a:pt x="411" y="380"/>
                    <a:pt x="409" y="376"/>
                    <a:pt x="409" y="371"/>
                  </a:cubicBezTo>
                  <a:lnTo>
                    <a:pt x="409" y="369"/>
                  </a:lnTo>
                  <a:cubicBezTo>
                    <a:pt x="670" y="360"/>
                    <a:pt x="811" y="360"/>
                    <a:pt x="878" y="360"/>
                  </a:cubicBezTo>
                  <a:close/>
                  <a:moveTo>
                    <a:pt x="1110" y="1473"/>
                  </a:moveTo>
                  <a:cubicBezTo>
                    <a:pt x="1290" y="1473"/>
                    <a:pt x="1568" y="1579"/>
                    <a:pt x="1568" y="1901"/>
                  </a:cubicBezTo>
                  <a:cubicBezTo>
                    <a:pt x="1568" y="2292"/>
                    <a:pt x="1204" y="2343"/>
                    <a:pt x="892" y="2343"/>
                  </a:cubicBezTo>
                  <a:cubicBezTo>
                    <a:pt x="624" y="2343"/>
                    <a:pt x="517" y="2325"/>
                    <a:pt x="409" y="2304"/>
                  </a:cubicBezTo>
                  <a:cubicBezTo>
                    <a:pt x="409" y="2168"/>
                    <a:pt x="407" y="2033"/>
                    <a:pt x="407" y="1489"/>
                  </a:cubicBezTo>
                  <a:cubicBezTo>
                    <a:pt x="799" y="1486"/>
                    <a:pt x="954" y="1473"/>
                    <a:pt x="1110" y="1473"/>
                  </a:cubicBezTo>
                  <a:close/>
                  <a:moveTo>
                    <a:pt x="884" y="0"/>
                  </a:moveTo>
                  <a:cubicBezTo>
                    <a:pt x="767" y="0"/>
                    <a:pt x="652" y="11"/>
                    <a:pt x="538" y="16"/>
                  </a:cubicBezTo>
                  <a:cubicBezTo>
                    <a:pt x="426" y="21"/>
                    <a:pt x="314" y="25"/>
                    <a:pt x="202" y="25"/>
                  </a:cubicBezTo>
                  <a:cubicBezTo>
                    <a:pt x="37" y="27"/>
                    <a:pt x="9" y="70"/>
                    <a:pt x="9" y="264"/>
                  </a:cubicBezTo>
                  <a:lnTo>
                    <a:pt x="29" y="494"/>
                  </a:lnTo>
                  <a:cubicBezTo>
                    <a:pt x="29" y="1390"/>
                    <a:pt x="40" y="1866"/>
                    <a:pt x="29" y="2343"/>
                  </a:cubicBezTo>
                  <a:cubicBezTo>
                    <a:pt x="16" y="2398"/>
                    <a:pt x="0" y="2471"/>
                    <a:pt x="9" y="2532"/>
                  </a:cubicBezTo>
                  <a:cubicBezTo>
                    <a:pt x="23" y="2628"/>
                    <a:pt x="100" y="2666"/>
                    <a:pt x="222" y="2666"/>
                  </a:cubicBezTo>
                  <a:cubicBezTo>
                    <a:pt x="273" y="2666"/>
                    <a:pt x="310" y="2661"/>
                    <a:pt x="339" y="2648"/>
                  </a:cubicBezTo>
                  <a:cubicBezTo>
                    <a:pt x="488" y="2677"/>
                    <a:pt x="709" y="2695"/>
                    <a:pt x="789" y="2695"/>
                  </a:cubicBezTo>
                  <a:cubicBezTo>
                    <a:pt x="1450" y="2695"/>
                    <a:pt x="1946" y="2604"/>
                    <a:pt x="1946" y="1842"/>
                  </a:cubicBezTo>
                  <a:cubicBezTo>
                    <a:pt x="1946" y="1695"/>
                    <a:pt x="1876" y="1535"/>
                    <a:pt x="1779" y="1414"/>
                  </a:cubicBezTo>
                  <a:cubicBezTo>
                    <a:pt x="1748" y="1377"/>
                    <a:pt x="1650" y="1296"/>
                    <a:pt x="1536" y="1251"/>
                  </a:cubicBezTo>
                  <a:cubicBezTo>
                    <a:pt x="1671" y="1123"/>
                    <a:pt x="1766" y="942"/>
                    <a:pt x="1766" y="734"/>
                  </a:cubicBezTo>
                  <a:cubicBezTo>
                    <a:pt x="1766" y="5"/>
                    <a:pt x="1127" y="0"/>
                    <a:pt x="8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0" name="Google Shape;1040;p38"/>
            <p:cNvSpPr/>
            <p:nvPr/>
          </p:nvSpPr>
          <p:spPr>
            <a:xfrm>
              <a:off x="2694800" y="2593400"/>
              <a:ext cx="42050" cy="66150"/>
            </a:xfrm>
            <a:custGeom>
              <a:avLst/>
              <a:gdLst/>
              <a:ahLst/>
              <a:cxnLst/>
              <a:rect l="l" t="t" r="r" b="b"/>
              <a:pathLst>
                <a:path w="1682" h="2646" extrusionOk="0">
                  <a:moveTo>
                    <a:pt x="1243" y="0"/>
                  </a:moveTo>
                  <a:cubicBezTo>
                    <a:pt x="1223" y="0"/>
                    <a:pt x="1161" y="12"/>
                    <a:pt x="1121" y="14"/>
                  </a:cubicBezTo>
                  <a:lnTo>
                    <a:pt x="223" y="14"/>
                  </a:lnTo>
                  <a:cubicBezTo>
                    <a:pt x="114" y="14"/>
                    <a:pt x="0" y="16"/>
                    <a:pt x="0" y="240"/>
                  </a:cubicBezTo>
                  <a:lnTo>
                    <a:pt x="41" y="2277"/>
                  </a:lnTo>
                  <a:lnTo>
                    <a:pt x="26" y="2332"/>
                  </a:lnTo>
                  <a:cubicBezTo>
                    <a:pt x="15" y="2369"/>
                    <a:pt x="0" y="2414"/>
                    <a:pt x="0" y="2454"/>
                  </a:cubicBezTo>
                  <a:cubicBezTo>
                    <a:pt x="0" y="2593"/>
                    <a:pt x="88" y="2646"/>
                    <a:pt x="204" y="2646"/>
                  </a:cubicBezTo>
                  <a:lnTo>
                    <a:pt x="1351" y="2646"/>
                  </a:lnTo>
                  <a:cubicBezTo>
                    <a:pt x="1508" y="2646"/>
                    <a:pt x="1659" y="2640"/>
                    <a:pt x="1659" y="2442"/>
                  </a:cubicBezTo>
                  <a:cubicBezTo>
                    <a:pt x="1659" y="2308"/>
                    <a:pt x="1552" y="2269"/>
                    <a:pt x="1418" y="2269"/>
                  </a:cubicBezTo>
                  <a:cubicBezTo>
                    <a:pt x="1361" y="2269"/>
                    <a:pt x="1313" y="2277"/>
                    <a:pt x="1265" y="2284"/>
                  </a:cubicBezTo>
                  <a:cubicBezTo>
                    <a:pt x="1214" y="2291"/>
                    <a:pt x="1157" y="2299"/>
                    <a:pt x="1091" y="2299"/>
                  </a:cubicBezTo>
                  <a:cubicBezTo>
                    <a:pt x="843" y="2299"/>
                    <a:pt x="617" y="2289"/>
                    <a:pt x="395" y="2289"/>
                  </a:cubicBezTo>
                  <a:lnTo>
                    <a:pt x="395" y="1269"/>
                  </a:lnTo>
                  <a:lnTo>
                    <a:pt x="1465" y="1269"/>
                  </a:lnTo>
                  <a:cubicBezTo>
                    <a:pt x="1591" y="1269"/>
                    <a:pt x="1681" y="1212"/>
                    <a:pt x="1681" y="1092"/>
                  </a:cubicBezTo>
                  <a:cubicBezTo>
                    <a:pt x="1681" y="1015"/>
                    <a:pt x="1612" y="904"/>
                    <a:pt x="1488" y="904"/>
                  </a:cubicBezTo>
                  <a:cubicBezTo>
                    <a:pt x="1427" y="904"/>
                    <a:pt x="1370" y="908"/>
                    <a:pt x="1328" y="914"/>
                  </a:cubicBezTo>
                  <a:cubicBezTo>
                    <a:pt x="1298" y="916"/>
                    <a:pt x="1264" y="921"/>
                    <a:pt x="1239" y="921"/>
                  </a:cubicBezTo>
                  <a:cubicBezTo>
                    <a:pt x="481" y="921"/>
                    <a:pt x="439" y="921"/>
                    <a:pt x="395" y="918"/>
                  </a:cubicBezTo>
                  <a:lnTo>
                    <a:pt x="395" y="379"/>
                  </a:lnTo>
                  <a:lnTo>
                    <a:pt x="553" y="379"/>
                  </a:lnTo>
                  <a:cubicBezTo>
                    <a:pt x="617" y="379"/>
                    <a:pt x="687" y="376"/>
                    <a:pt x="1129" y="376"/>
                  </a:cubicBezTo>
                  <a:cubicBezTo>
                    <a:pt x="1174" y="383"/>
                    <a:pt x="1216"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1" name="Google Shape;1041;p38"/>
            <p:cNvSpPr/>
            <p:nvPr/>
          </p:nvSpPr>
          <p:spPr>
            <a:xfrm>
              <a:off x="2783750" y="2593400"/>
              <a:ext cx="43325" cy="67375"/>
            </a:xfrm>
            <a:custGeom>
              <a:avLst/>
              <a:gdLst/>
              <a:ahLst/>
              <a:cxnLst/>
              <a:rect l="l" t="t" r="r" b="b"/>
              <a:pathLst>
                <a:path w="1733" h="2695" extrusionOk="0">
                  <a:moveTo>
                    <a:pt x="155" y="0"/>
                  </a:moveTo>
                  <a:cubicBezTo>
                    <a:pt x="58" y="0"/>
                    <a:pt x="1" y="84"/>
                    <a:pt x="1" y="234"/>
                  </a:cubicBezTo>
                  <a:lnTo>
                    <a:pt x="41" y="2195"/>
                  </a:lnTo>
                  <a:cubicBezTo>
                    <a:pt x="39" y="2295"/>
                    <a:pt x="27" y="2389"/>
                    <a:pt x="31" y="2478"/>
                  </a:cubicBezTo>
                  <a:cubicBezTo>
                    <a:pt x="31" y="2629"/>
                    <a:pt x="96" y="2695"/>
                    <a:pt x="218" y="2695"/>
                  </a:cubicBezTo>
                  <a:cubicBezTo>
                    <a:pt x="402" y="2695"/>
                    <a:pt x="449" y="2615"/>
                    <a:pt x="449" y="2497"/>
                  </a:cubicBezTo>
                  <a:cubicBezTo>
                    <a:pt x="449" y="2399"/>
                    <a:pt x="408" y="2315"/>
                    <a:pt x="408" y="2225"/>
                  </a:cubicBezTo>
                  <a:lnTo>
                    <a:pt x="408" y="1369"/>
                  </a:lnTo>
                  <a:lnTo>
                    <a:pt x="1516" y="1366"/>
                  </a:lnTo>
                  <a:cubicBezTo>
                    <a:pt x="1641" y="1366"/>
                    <a:pt x="1731" y="1309"/>
                    <a:pt x="1731" y="1189"/>
                  </a:cubicBezTo>
                  <a:cubicBezTo>
                    <a:pt x="1733" y="1112"/>
                    <a:pt x="1663" y="1002"/>
                    <a:pt x="1538" y="1002"/>
                  </a:cubicBezTo>
                  <a:cubicBezTo>
                    <a:pt x="1516" y="1002"/>
                    <a:pt x="1469" y="1002"/>
                    <a:pt x="1432" y="1004"/>
                  </a:cubicBezTo>
                  <a:cubicBezTo>
                    <a:pt x="1415" y="1004"/>
                    <a:pt x="1393" y="1006"/>
                    <a:pt x="1371" y="1006"/>
                  </a:cubicBezTo>
                  <a:cubicBezTo>
                    <a:pt x="1194" y="1010"/>
                    <a:pt x="912" y="1019"/>
                    <a:pt x="408" y="1019"/>
                  </a:cubicBezTo>
                  <a:lnTo>
                    <a:pt x="398" y="371"/>
                  </a:lnTo>
                  <a:lnTo>
                    <a:pt x="1336" y="372"/>
                  </a:lnTo>
                  <a:cubicBezTo>
                    <a:pt x="1507" y="372"/>
                    <a:pt x="1595" y="336"/>
                    <a:pt x="1595" y="177"/>
                  </a:cubicBezTo>
                  <a:cubicBezTo>
                    <a:pt x="1595" y="63"/>
                    <a:pt x="1524" y="12"/>
                    <a:pt x="1334" y="12"/>
                  </a:cubicBezTo>
                  <a:lnTo>
                    <a:pt x="396" y="12"/>
                  </a:lnTo>
                  <a:cubicBezTo>
                    <a:pt x="370" y="12"/>
                    <a:pt x="347" y="12"/>
                    <a:pt x="324" y="10"/>
                  </a:cubicBezTo>
                  <a:cubicBezTo>
                    <a:pt x="288" y="5"/>
                    <a:pt x="243" y="0"/>
                    <a:pt x="15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2" name="Google Shape;1042;p38"/>
            <p:cNvSpPr/>
            <p:nvPr/>
          </p:nvSpPr>
          <p:spPr>
            <a:xfrm>
              <a:off x="2842775" y="2592525"/>
              <a:ext cx="11050" cy="68250"/>
            </a:xfrm>
            <a:custGeom>
              <a:avLst/>
              <a:gdLst/>
              <a:ahLst/>
              <a:cxnLst/>
              <a:rect l="l" t="t" r="r" b="b"/>
              <a:pathLst>
                <a:path w="442" h="2730" extrusionOk="0">
                  <a:moveTo>
                    <a:pt x="261" y="0"/>
                  </a:moveTo>
                  <a:cubicBezTo>
                    <a:pt x="55" y="0"/>
                    <a:pt x="0" y="98"/>
                    <a:pt x="0" y="216"/>
                  </a:cubicBezTo>
                  <a:cubicBezTo>
                    <a:pt x="0" y="292"/>
                    <a:pt x="20" y="354"/>
                    <a:pt x="20" y="418"/>
                  </a:cubicBezTo>
                  <a:cubicBezTo>
                    <a:pt x="20" y="1035"/>
                    <a:pt x="35" y="1616"/>
                    <a:pt x="35" y="2194"/>
                  </a:cubicBezTo>
                  <a:cubicBezTo>
                    <a:pt x="35" y="2321"/>
                    <a:pt x="11" y="2431"/>
                    <a:pt x="11" y="2545"/>
                  </a:cubicBezTo>
                  <a:cubicBezTo>
                    <a:pt x="11" y="2664"/>
                    <a:pt x="64" y="2730"/>
                    <a:pt x="244" y="2730"/>
                  </a:cubicBezTo>
                  <a:cubicBezTo>
                    <a:pt x="400" y="2730"/>
                    <a:pt x="442" y="2652"/>
                    <a:pt x="442" y="2543"/>
                  </a:cubicBezTo>
                  <a:cubicBezTo>
                    <a:pt x="442" y="2510"/>
                    <a:pt x="441" y="2479"/>
                    <a:pt x="434" y="2446"/>
                  </a:cubicBezTo>
                  <a:cubicBezTo>
                    <a:pt x="410" y="2135"/>
                    <a:pt x="404" y="1548"/>
                    <a:pt x="404" y="1031"/>
                  </a:cubicBezTo>
                  <a:cubicBezTo>
                    <a:pt x="404" y="742"/>
                    <a:pt x="408" y="523"/>
                    <a:pt x="410" y="328"/>
                  </a:cubicBezTo>
                  <a:cubicBezTo>
                    <a:pt x="418" y="288"/>
                    <a:pt x="426" y="253"/>
                    <a:pt x="426" y="212"/>
                  </a:cubicBezTo>
                  <a:cubicBezTo>
                    <a:pt x="426" y="86"/>
                    <a:pt x="363" y="0"/>
                    <a:pt x="26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3" name="Google Shape;1043;p38"/>
            <p:cNvSpPr/>
            <p:nvPr/>
          </p:nvSpPr>
          <p:spPr>
            <a:xfrm>
              <a:off x="2873675" y="2592525"/>
              <a:ext cx="56500" cy="68250"/>
            </a:xfrm>
            <a:custGeom>
              <a:avLst/>
              <a:gdLst/>
              <a:ahLst/>
              <a:cxnLst/>
              <a:rect l="l" t="t" r="r" b="b"/>
              <a:pathLst>
                <a:path w="2260" h="2730" extrusionOk="0">
                  <a:moveTo>
                    <a:pt x="2055" y="0"/>
                  </a:moveTo>
                  <a:cubicBezTo>
                    <a:pt x="1921" y="0"/>
                    <a:pt x="1844" y="37"/>
                    <a:pt x="1844" y="220"/>
                  </a:cubicBezTo>
                  <a:cubicBezTo>
                    <a:pt x="1844" y="404"/>
                    <a:pt x="1879" y="563"/>
                    <a:pt x="1879" y="2023"/>
                  </a:cubicBezTo>
                  <a:cubicBezTo>
                    <a:pt x="1575" y="1575"/>
                    <a:pt x="784" y="644"/>
                    <a:pt x="508" y="224"/>
                  </a:cubicBezTo>
                  <a:cubicBezTo>
                    <a:pt x="490" y="165"/>
                    <a:pt x="418" y="20"/>
                    <a:pt x="308" y="20"/>
                  </a:cubicBezTo>
                  <a:cubicBezTo>
                    <a:pt x="257" y="20"/>
                    <a:pt x="198" y="35"/>
                    <a:pt x="152" y="71"/>
                  </a:cubicBezTo>
                  <a:cubicBezTo>
                    <a:pt x="46" y="97"/>
                    <a:pt x="0" y="161"/>
                    <a:pt x="0" y="271"/>
                  </a:cubicBezTo>
                  <a:cubicBezTo>
                    <a:pt x="0" y="318"/>
                    <a:pt x="5" y="356"/>
                    <a:pt x="13" y="409"/>
                  </a:cubicBezTo>
                  <a:cubicBezTo>
                    <a:pt x="37" y="764"/>
                    <a:pt x="37" y="1263"/>
                    <a:pt x="37" y="1625"/>
                  </a:cubicBezTo>
                  <a:cubicBezTo>
                    <a:pt x="37" y="1906"/>
                    <a:pt x="33" y="2157"/>
                    <a:pt x="29" y="2405"/>
                  </a:cubicBezTo>
                  <a:cubicBezTo>
                    <a:pt x="25" y="2405"/>
                    <a:pt x="7" y="2483"/>
                    <a:pt x="7" y="2573"/>
                  </a:cubicBezTo>
                  <a:cubicBezTo>
                    <a:pt x="7" y="2668"/>
                    <a:pt x="97" y="2730"/>
                    <a:pt x="213" y="2730"/>
                  </a:cubicBezTo>
                  <a:cubicBezTo>
                    <a:pt x="388" y="2730"/>
                    <a:pt x="418" y="2626"/>
                    <a:pt x="418" y="2508"/>
                  </a:cubicBezTo>
                  <a:cubicBezTo>
                    <a:pt x="418" y="2444"/>
                    <a:pt x="410" y="2376"/>
                    <a:pt x="408" y="2314"/>
                  </a:cubicBezTo>
                  <a:cubicBezTo>
                    <a:pt x="408" y="2016"/>
                    <a:pt x="398" y="1704"/>
                    <a:pt x="391" y="661"/>
                  </a:cubicBezTo>
                  <a:lnTo>
                    <a:pt x="391" y="661"/>
                  </a:lnTo>
                  <a:lnTo>
                    <a:pt x="494" y="819"/>
                  </a:lnTo>
                  <a:cubicBezTo>
                    <a:pt x="946" y="1424"/>
                    <a:pt x="1402" y="1978"/>
                    <a:pt x="1834" y="2567"/>
                  </a:cubicBezTo>
                  <a:cubicBezTo>
                    <a:pt x="1864" y="2656"/>
                    <a:pt x="1941" y="2730"/>
                    <a:pt x="2068" y="2730"/>
                  </a:cubicBezTo>
                  <a:cubicBezTo>
                    <a:pt x="2207" y="2730"/>
                    <a:pt x="2259" y="2677"/>
                    <a:pt x="2259" y="2499"/>
                  </a:cubicBezTo>
                  <a:cubicBezTo>
                    <a:pt x="2259" y="2407"/>
                    <a:pt x="2246" y="2326"/>
                    <a:pt x="2246" y="2245"/>
                  </a:cubicBezTo>
                  <a:lnTo>
                    <a:pt x="2246" y="292"/>
                  </a:lnTo>
                  <a:cubicBezTo>
                    <a:pt x="2246" y="159"/>
                    <a:pt x="2233" y="0"/>
                    <a:pt x="205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4" name="Google Shape;1044;p38"/>
            <p:cNvSpPr/>
            <p:nvPr/>
          </p:nvSpPr>
          <p:spPr>
            <a:xfrm>
              <a:off x="2947000" y="2593400"/>
              <a:ext cx="42000" cy="66150"/>
            </a:xfrm>
            <a:custGeom>
              <a:avLst/>
              <a:gdLst/>
              <a:ahLst/>
              <a:cxnLst/>
              <a:rect l="l" t="t" r="r" b="b"/>
              <a:pathLst>
                <a:path w="1680" h="2646" extrusionOk="0">
                  <a:moveTo>
                    <a:pt x="1243" y="0"/>
                  </a:moveTo>
                  <a:cubicBezTo>
                    <a:pt x="1223" y="0"/>
                    <a:pt x="1160" y="12"/>
                    <a:pt x="1118" y="14"/>
                  </a:cubicBezTo>
                  <a:lnTo>
                    <a:pt x="222" y="14"/>
                  </a:lnTo>
                  <a:cubicBezTo>
                    <a:pt x="112" y="14"/>
                    <a:pt x="0" y="16"/>
                    <a:pt x="0" y="240"/>
                  </a:cubicBezTo>
                  <a:lnTo>
                    <a:pt x="40" y="2277"/>
                  </a:lnTo>
                  <a:lnTo>
                    <a:pt x="25" y="2332"/>
                  </a:lnTo>
                  <a:cubicBezTo>
                    <a:pt x="15" y="2369"/>
                    <a:pt x="0" y="2414"/>
                    <a:pt x="0" y="2454"/>
                  </a:cubicBezTo>
                  <a:cubicBezTo>
                    <a:pt x="0" y="2593"/>
                    <a:pt x="88" y="2646"/>
                    <a:pt x="202" y="2646"/>
                  </a:cubicBezTo>
                  <a:lnTo>
                    <a:pt x="1349" y="2646"/>
                  </a:lnTo>
                  <a:cubicBezTo>
                    <a:pt x="1508" y="2646"/>
                    <a:pt x="1658" y="2640"/>
                    <a:pt x="1658" y="2442"/>
                  </a:cubicBezTo>
                  <a:cubicBezTo>
                    <a:pt x="1658" y="2308"/>
                    <a:pt x="1553" y="2269"/>
                    <a:pt x="1418" y="2269"/>
                  </a:cubicBezTo>
                  <a:cubicBezTo>
                    <a:pt x="1359" y="2269"/>
                    <a:pt x="1312" y="2277"/>
                    <a:pt x="1263" y="2284"/>
                  </a:cubicBezTo>
                  <a:cubicBezTo>
                    <a:pt x="1212" y="2291"/>
                    <a:pt x="1157" y="2299"/>
                    <a:pt x="1088" y="2299"/>
                  </a:cubicBezTo>
                  <a:cubicBezTo>
                    <a:pt x="842" y="2299"/>
                    <a:pt x="618" y="2289"/>
                    <a:pt x="394" y="2289"/>
                  </a:cubicBezTo>
                  <a:lnTo>
                    <a:pt x="394" y="1269"/>
                  </a:lnTo>
                  <a:lnTo>
                    <a:pt x="1463" y="1269"/>
                  </a:lnTo>
                  <a:cubicBezTo>
                    <a:pt x="1590" y="1269"/>
                    <a:pt x="1679" y="1212"/>
                    <a:pt x="1679" y="1092"/>
                  </a:cubicBezTo>
                  <a:cubicBezTo>
                    <a:pt x="1679" y="1015"/>
                    <a:pt x="1610" y="904"/>
                    <a:pt x="1487" y="904"/>
                  </a:cubicBezTo>
                  <a:cubicBezTo>
                    <a:pt x="1425" y="904"/>
                    <a:pt x="1367" y="908"/>
                    <a:pt x="1326" y="914"/>
                  </a:cubicBezTo>
                  <a:cubicBezTo>
                    <a:pt x="1296" y="916"/>
                    <a:pt x="1263" y="921"/>
                    <a:pt x="1237" y="921"/>
                  </a:cubicBezTo>
                  <a:cubicBezTo>
                    <a:pt x="481" y="921"/>
                    <a:pt x="438" y="921"/>
                    <a:pt x="394" y="918"/>
                  </a:cubicBezTo>
                  <a:lnTo>
                    <a:pt x="394" y="379"/>
                  </a:lnTo>
                  <a:lnTo>
                    <a:pt x="552" y="379"/>
                  </a:lnTo>
                  <a:cubicBezTo>
                    <a:pt x="618" y="379"/>
                    <a:pt x="687" y="376"/>
                    <a:pt x="1129" y="376"/>
                  </a:cubicBezTo>
                  <a:cubicBezTo>
                    <a:pt x="1171" y="383"/>
                    <a:pt x="1217"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6" name="Title 1">
            <a:extLst>
              <a:ext uri="{FF2B5EF4-FFF2-40B4-BE49-F238E27FC236}">
                <a16:creationId xmlns:a16="http://schemas.microsoft.com/office/drawing/2014/main" xmlns="" id="{9E248B6E-2F6B-4709-DFFA-3B2DB362CF11}"/>
              </a:ext>
            </a:extLst>
          </p:cNvPr>
          <p:cNvSpPr>
            <a:spLocks noGrp="1"/>
          </p:cNvSpPr>
          <p:nvPr>
            <p:ph type="title"/>
          </p:nvPr>
        </p:nvSpPr>
        <p:spPr>
          <a:xfrm>
            <a:off x="1491176" y="3477404"/>
            <a:ext cx="9588026" cy="1206405"/>
          </a:xfrm>
        </p:spPr>
        <p:txBody>
          <a:bodyPr/>
          <a:lstStyle/>
          <a:p>
            <a:r>
              <a:rPr lang="vi-VN" sz="4800" b="1" dirty="0">
                <a:solidFill>
                  <a:schemeClr val="bg1"/>
                </a:solidFill>
                <a:latin typeface="+mj-lt"/>
                <a:cs typeface="Arial" panose="020B0604020202020204" pitchFamily="34" charset="0"/>
              </a:rPr>
              <a:t>TRÁCH NHIỆM CỦA HỌC SINH TRONG PHÒNG, CHỐNG </a:t>
            </a:r>
            <a:br>
              <a:rPr lang="vi-VN" sz="4800" b="1" dirty="0">
                <a:solidFill>
                  <a:schemeClr val="bg1"/>
                </a:solidFill>
                <a:latin typeface="+mj-lt"/>
                <a:cs typeface="Arial" panose="020B0604020202020204" pitchFamily="34" charset="0"/>
              </a:rPr>
            </a:br>
            <a:r>
              <a:rPr lang="vi-VN" sz="4800" b="1" dirty="0">
                <a:solidFill>
                  <a:schemeClr val="bg1"/>
                </a:solidFill>
                <a:latin typeface="+mj-lt"/>
                <a:cs typeface="Arial" panose="020B0604020202020204" pitchFamily="34" charset="0"/>
              </a:rPr>
              <a:t>TỆ NẠN XÃ HỘI</a:t>
            </a:r>
            <a:endParaRPr lang="en-US" sz="4800" b="1" dirty="0">
              <a:solidFill>
                <a:schemeClr val="bg1"/>
              </a:solidFill>
              <a:latin typeface="+mj-lt"/>
              <a:cs typeface="Arial" panose="020B0604020202020204" pitchFamily="34" charset="0"/>
            </a:endParaRPr>
          </a:p>
        </p:txBody>
      </p:sp>
      <p:sp>
        <p:nvSpPr>
          <p:cNvPr id="2" name="Footer Placeholder 3">
            <a:extLst>
              <a:ext uri="{FF2B5EF4-FFF2-40B4-BE49-F238E27FC236}">
                <a16:creationId xmlns:a16="http://schemas.microsoft.com/office/drawing/2014/main" xmlns="" id="{944199D4-8FB0-9AC8-4AE8-471B41747F2C}"/>
              </a:ext>
            </a:extLst>
          </p:cNvPr>
          <p:cNvSpPr txBox="1">
            <a:spLocks/>
          </p:cNvSpPr>
          <p:nvPr/>
        </p:nvSpPr>
        <p:spPr>
          <a:xfrm>
            <a:off x="-51437" y="207483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rPr>
              <a:t>Vũ Thị Ánh Tuyết-THCS </a:t>
            </a:r>
            <a:r>
              <a:rPr kumimoji="0" lang="en-US" sz="1800" b="0" i="0" u="none" strike="noStrike" kern="1200" cap="none" spc="0" normalizeH="0" baseline="0" noProof="0" dirty="0" err="1">
                <a:ln>
                  <a:noFill/>
                </a:ln>
                <a:solidFill>
                  <a:srgbClr val="002060"/>
                </a:solidFill>
                <a:effectLst/>
                <a:uLnTx/>
                <a:uFillTx/>
                <a:latin typeface="#9Slide05 Brannboll Ny" panose="02000000000000000000" pitchFamily="2" charset="0"/>
                <a:ea typeface="+mn-ea"/>
                <a:cs typeface="+mn-cs"/>
              </a:rPr>
              <a:t>Tô</a:t>
            </a:r>
            <a:r>
              <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rPr>
              <a:t> </a:t>
            </a:r>
            <a:r>
              <a:rPr kumimoji="0" lang="en-US" sz="1800" b="0" i="0" u="none" strike="noStrike" kern="1200" cap="none" spc="0" normalizeH="0" baseline="0" noProof="0" dirty="0" err="1">
                <a:ln>
                  <a:noFill/>
                </a:ln>
                <a:solidFill>
                  <a:srgbClr val="002060"/>
                </a:solidFill>
                <a:effectLst/>
                <a:uLnTx/>
                <a:uFillTx/>
                <a:latin typeface="#9Slide05 Brannboll Ny" panose="02000000000000000000" pitchFamily="2" charset="0"/>
                <a:ea typeface="+mn-ea"/>
                <a:cs typeface="+mn-cs"/>
              </a:rPr>
              <a:t>Hiêu</a:t>
            </a:r>
            <a:r>
              <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rPr>
              <a:t>-Lê </a:t>
            </a:r>
            <a:r>
              <a:rPr kumimoji="0" lang="en-US" sz="1800" b="0" i="0" u="none" strike="noStrike" kern="1200" cap="none" spc="0" normalizeH="0" baseline="0" noProof="0" dirty="0" err="1">
                <a:ln>
                  <a:noFill/>
                </a:ln>
                <a:solidFill>
                  <a:srgbClr val="002060"/>
                </a:solidFill>
                <a:effectLst/>
                <a:uLnTx/>
                <a:uFillTx/>
                <a:latin typeface="#9Slide05 Brannboll Ny" panose="02000000000000000000" pitchFamily="2" charset="0"/>
                <a:ea typeface="+mn-ea"/>
                <a:cs typeface="+mn-cs"/>
              </a:rPr>
              <a:t>Chân</a:t>
            </a:r>
            <a:endPar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endParaRPr>
          </a:p>
        </p:txBody>
      </p:sp>
      <p:grpSp>
        <p:nvGrpSpPr>
          <p:cNvPr id="3" name="Group 2">
            <a:extLst>
              <a:ext uri="{FF2B5EF4-FFF2-40B4-BE49-F238E27FC236}">
                <a16:creationId xmlns:a16="http://schemas.microsoft.com/office/drawing/2014/main" xmlns="" id="{CF0187A0-6EF6-FE1B-7A1F-D4E2D7CB559D}"/>
              </a:ext>
            </a:extLst>
          </p:cNvPr>
          <p:cNvGrpSpPr/>
          <p:nvPr/>
        </p:nvGrpSpPr>
        <p:grpSpPr>
          <a:xfrm>
            <a:off x="-326321" y="104128"/>
            <a:ext cx="3870602" cy="2107055"/>
            <a:chOff x="4525460" y="4108799"/>
            <a:chExt cx="3364300" cy="2220276"/>
          </a:xfrm>
        </p:grpSpPr>
        <p:grpSp>
          <p:nvGrpSpPr>
            <p:cNvPr id="4" name="Group 3">
              <a:extLst>
                <a:ext uri="{FF2B5EF4-FFF2-40B4-BE49-F238E27FC236}">
                  <a16:creationId xmlns:a16="http://schemas.microsoft.com/office/drawing/2014/main" xmlns="" id="{0F163323-C894-71BB-39A6-E975198F3EC3}"/>
                </a:ext>
              </a:extLst>
            </p:cNvPr>
            <p:cNvGrpSpPr/>
            <p:nvPr/>
          </p:nvGrpSpPr>
          <p:grpSpPr>
            <a:xfrm>
              <a:off x="4525460" y="4108799"/>
              <a:ext cx="3364300" cy="2220276"/>
              <a:chOff x="4479297" y="4126245"/>
              <a:chExt cx="3364300" cy="2220276"/>
            </a:xfrm>
          </p:grpSpPr>
          <p:pic>
            <p:nvPicPr>
              <p:cNvPr id="6" name="PA_库_图片 27">
                <a:extLst>
                  <a:ext uri="{FF2B5EF4-FFF2-40B4-BE49-F238E27FC236}">
                    <a16:creationId xmlns:a16="http://schemas.microsoft.com/office/drawing/2014/main" xmlns="" id="{5D7E8C2E-FA6D-6900-2CA3-09CA4D6AC05C}"/>
                  </a:ext>
                </a:extLst>
              </p:cNvPr>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7" name="Rectangle 6">
                <a:extLst>
                  <a:ext uri="{FF2B5EF4-FFF2-40B4-BE49-F238E27FC236}">
                    <a16:creationId xmlns:a16="http://schemas.microsoft.com/office/drawing/2014/main" xmlns="" id="{97AF1409-D742-1983-3277-FB77B39232DB}"/>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5" name="Picture 4">
              <a:extLst>
                <a:ext uri="{FF2B5EF4-FFF2-40B4-BE49-F238E27FC236}">
                  <a16:creationId xmlns:a16="http://schemas.microsoft.com/office/drawing/2014/main" xmlns="" id="{47F3CC23-9BFE-AA09-107D-B5201D82C65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10905538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657D296E-DF6B-028A-743E-E7DE8359E2C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ounded Rectangle 18">
            <a:extLst>
              <a:ext uri="{FF2B5EF4-FFF2-40B4-BE49-F238E27FC236}">
                <a16:creationId xmlns:a16="http://schemas.microsoft.com/office/drawing/2014/main" xmlns="" id="{07F9D38B-9BB7-8236-ABCD-BD7FAC6A0036}"/>
              </a:ext>
            </a:extLst>
          </p:cNvPr>
          <p:cNvSpPr/>
          <p:nvPr/>
        </p:nvSpPr>
        <p:spPr>
          <a:xfrm>
            <a:off x="7389373" y="1649169"/>
            <a:ext cx="4628456" cy="4854123"/>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0480" marR="30480" lvl="0" indent="0" algn="just"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các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bức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tranh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trên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các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bạn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đã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làm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gì</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để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phòng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chống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tệ</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nạn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xã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hội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a:p>
            <a:pPr marL="30480" marR="30480" lvl="0" indent="0" algn="just"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b,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Em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hãy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kể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thêm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những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việc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học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sinh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cần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làm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để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phòng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chống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tệ</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nạn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xã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hội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p:txBody>
      </p:sp>
      <p:sp>
        <p:nvSpPr>
          <p:cNvPr id="10" name="TextBox 15">
            <a:extLst>
              <a:ext uri="{FF2B5EF4-FFF2-40B4-BE49-F238E27FC236}">
                <a16:creationId xmlns:a16="http://schemas.microsoft.com/office/drawing/2014/main" xmlns="" id="{5F590500-AF57-D2EA-65E7-FFDD1DB2A46D}"/>
              </a:ext>
            </a:extLst>
          </p:cNvPr>
          <p:cNvSpPr txBox="1">
            <a:spLocks noChangeArrowheads="1"/>
          </p:cNvSpPr>
          <p:nvPr/>
        </p:nvSpPr>
        <p:spPr bwMode="auto">
          <a:xfrm>
            <a:off x="3560328" y="136525"/>
            <a:ext cx="5476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HOẠT ĐỘNG NHÓM BÀN</a:t>
            </a:r>
            <a:endPar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2" name="Picture 2" descr="Em hãy quan sát các tranh dưới đây và trả lời câu hỏi">
            <a:extLst>
              <a:ext uri="{FF2B5EF4-FFF2-40B4-BE49-F238E27FC236}">
                <a16:creationId xmlns:a16="http://schemas.microsoft.com/office/drawing/2014/main" xmlns="" id="{9CDB0263-6DE7-EAEE-0945-5026F2A294F8}"/>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36556" y="1720410"/>
            <a:ext cx="6647543" cy="50010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206EFBAE-358A-140F-D4B6-72BF613E2463}"/>
              </a:ext>
            </a:extLst>
          </p:cNvPr>
          <p:cNvSpPr txBox="1">
            <a:spLocks noChangeArrowheads="1"/>
          </p:cNvSpPr>
          <p:nvPr/>
        </p:nvSpPr>
        <p:spPr bwMode="auto">
          <a:xfrm>
            <a:off x="236556" y="985209"/>
            <a:ext cx="6241143" cy="400050"/>
          </a:xfrm>
          <a:prstGeom prst="rect">
            <a:avLst/>
          </a:prstGeom>
          <a:solidFill>
            <a:schemeClr val="accent5">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QUAN SÁT </a:t>
            </a:r>
            <a:r>
              <a:rPr kumimoji="0" lang="vi-VN"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TRANH </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VÀ TRẢ LỜI CÂU HỎI</a:t>
            </a:r>
          </a:p>
        </p:txBody>
      </p:sp>
      <p:pic>
        <p:nvPicPr>
          <p:cNvPr id="17" name="Picture 16">
            <a:extLst>
              <a:ext uri="{FF2B5EF4-FFF2-40B4-BE49-F238E27FC236}">
                <a16:creationId xmlns:a16="http://schemas.microsoft.com/office/drawing/2014/main" xmlns="" id="{5D8DF631-4A5B-7C66-0E44-EAF3138FE7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6174" y="203346"/>
            <a:ext cx="1142708" cy="1227639"/>
          </a:xfrm>
          <a:prstGeom prst="rect">
            <a:avLst/>
          </a:prstGeom>
        </p:spPr>
      </p:pic>
    </p:spTree>
    <p:extLst>
      <p:ext uri="{BB962C8B-B14F-4D97-AF65-F5344CB8AC3E}">
        <p14:creationId xmlns:p14="http://schemas.microsoft.com/office/powerpoint/2010/main" val="366840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08037048"/>
              </p:ext>
            </p:extLst>
          </p:nvPr>
        </p:nvGraphicFramePr>
        <p:xfrm>
          <a:off x="228600" y="2802728"/>
          <a:ext cx="11734800" cy="3986804"/>
        </p:xfrm>
        <a:graphic>
          <a:graphicData uri="http://schemas.openxmlformats.org/drawingml/2006/table">
            <a:tbl>
              <a:tblPr firstRow="1" firstCol="1" bandRow="1"/>
              <a:tblGrid>
                <a:gridCol w="2520226">
                  <a:extLst>
                    <a:ext uri="{9D8B030D-6E8A-4147-A177-3AD203B41FA5}">
                      <a16:colId xmlns:a16="http://schemas.microsoft.com/office/drawing/2014/main" xmlns="" val="20000"/>
                    </a:ext>
                  </a:extLst>
                </a:gridCol>
                <a:gridCol w="9214574">
                  <a:extLst>
                    <a:ext uri="{9D8B030D-6E8A-4147-A177-3AD203B41FA5}">
                      <a16:colId xmlns:a16="http://schemas.microsoft.com/office/drawing/2014/main" xmlns="" val="20001"/>
                    </a:ext>
                  </a:extLst>
                </a:gridCol>
              </a:tblGrid>
              <a:tr h="143950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câu hỏi.</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108425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1"/>
                  </a:ext>
                </a:extLst>
              </a:tr>
              <a:tr h="1341594">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vi-VN" sz="3200" b="1" dirty="0">
                          <a:solidFill>
                            <a:schemeClr val="tx1"/>
                          </a:solidFill>
                          <a:effectLst/>
                          <a:latin typeface="#9Slide05 Brannboll Ny" panose="02000000000000000000" pitchFamily="2" charset="0"/>
                          <a:ea typeface="DengXian"/>
                        </a:rPr>
                        <a:t>Đại diện bàn ch</a:t>
                      </a:r>
                      <a:r>
                        <a:rPr lang="en-US" sz="3200" dirty="0" err="1">
                          <a:solidFill>
                            <a:schemeClr val="tx1"/>
                          </a:solidFill>
                          <a:effectLst/>
                          <a:latin typeface="#9Slide05 Brannboll Ny" panose="02000000000000000000" pitchFamily="2" charset="0"/>
                          <a:ea typeface="DengXian"/>
                        </a:rPr>
                        <a:t>ia</a:t>
                      </a:r>
                      <a:r>
                        <a:rPr lang="en-US" sz="3200" dirty="0">
                          <a:solidFill>
                            <a:schemeClr val="tx1"/>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pic>
        <p:nvPicPr>
          <p:cNvPr id="10" name="Picture 9" descr="Think, Pair, Share – phương pháp học tốt cho nhóm trẻ - CTH EDU"/>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98474" y="66879"/>
            <a:ext cx="3042230" cy="1448008"/>
          </a:xfrm>
          <a:prstGeom prst="rect">
            <a:avLst/>
          </a:prstGeom>
          <a:noFill/>
          <a:ln>
            <a:noFill/>
          </a:ln>
        </p:spPr>
      </p:pic>
      <p:grpSp>
        <p:nvGrpSpPr>
          <p:cNvPr id="15" name="Group 14"/>
          <p:cNvGrpSpPr/>
          <p:nvPr/>
        </p:nvGrpSpPr>
        <p:grpSpPr>
          <a:xfrm rot="198028">
            <a:off x="2736052" y="-154239"/>
            <a:ext cx="8696421" cy="1679118"/>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4054" y1="53968" x2="4054" y2="53968"/>
                          <a14:foregroundMark x1="14324" y1="61905" x2="14324" y2="61905"/>
                          <a14:foregroundMark x1="4054" y1="68254" x2="4054" y2="68254"/>
                          <a14:foregroundMark x1="22703" y1="50794" x2="22703" y2="50794"/>
                          <a14:foregroundMark x1="24865" y1="49206" x2="24865" y2="49206"/>
                          <a14:foregroundMark x1="35135" y1="52381" x2="35135" y2="52381"/>
                          <a14:foregroundMark x1="18108" y1="49206" x2="18108" y2="49206"/>
                          <a14:foregroundMark x1="11081" y1="52381" x2="11081" y2="52381"/>
                          <a14:foregroundMark x1="2432" y1="100000" x2="2432" y2="100000"/>
                          <a14:foregroundMark x1="1892" y1="82540" x2="1892" y2="82540"/>
                          <a14:foregroundMark x1="64865" y1="41270" x2="64865" y2="41270"/>
                          <a14:foregroundMark x1="78378" y1="36508" x2="78378" y2="36508"/>
                          <a14:foregroundMark x1="87568" y1="26984" x2="87568" y2="26984"/>
                          <a14:foregroundMark x1="90000" y1="34921" x2="90000" y2="34921"/>
                          <a14:foregroundMark x1="57027" y1="38095" x2="57027" y2="38095"/>
                          <a14:foregroundMark x1="54595" y1="42857" x2="54595" y2="42857"/>
                          <a14:foregroundMark x1="47838" y1="46032" x2="47838" y2="46032"/>
                          <a14:foregroundMark x1="40000" y1="44444" x2="40000" y2="44444"/>
                          <a14:foregroundMark x1="60811" y1="38095" x2="60811" y2="38095"/>
                          <a14:foregroundMark x1="80270" y1="34921" x2="80270" y2="34921"/>
                          <a14:foregroundMark x1="88919" y1="65079" x2="88919" y2="65079"/>
                          <a14:foregroundMark x1="76216" y1="31746" x2="76216" y2="31746"/>
                          <a14:foregroundMark x1="74324" y1="36508" x2="74324" y2="36508"/>
                          <a14:foregroundMark x1="72973" y1="39683" x2="72973" y2="39683"/>
                          <a14:foregroundMark x1="31892" y1="46032" x2="31892" y2="46032"/>
                          <a14:backgroundMark x1="811" y1="36508" x2="4595" y2="20635"/>
                          <a14:backgroundMark x1="6216" y1="25397" x2="8378" y2="26984"/>
                          <a14:backgroundMark x1="11081" y1="30159" x2="11081" y2="30159"/>
                          <a14:backgroundMark x1="27568" y1="12698" x2="27568" y2="12698"/>
                          <a14:backgroundMark x1="33784" y1="20635" x2="33784" y2="20635"/>
                          <a14:backgroundMark x1="52162" y1="11111" x2="52162" y2="11111"/>
                          <a14:backgroundMark x1="55676" y1="14286" x2="55676" y2="14286"/>
                          <a14:backgroundMark x1="53514" y1="30159" x2="53514" y2="30159"/>
                          <a14:backgroundMark x1="57027" y1="14286" x2="57027" y2="14286"/>
                          <a14:backgroundMark x1="59730" y1="15873" x2="59730" y2="15873"/>
                          <a14:backgroundMark x1="59730" y1="15873" x2="59730" y2="15873"/>
                          <a14:backgroundMark x1="70541" y1="11111" x2="70541" y2="11111"/>
                          <a14:backgroundMark x1="73784" y1="14286" x2="74324" y2="17460"/>
                          <a14:backgroundMark x1="76757" y1="17460" x2="76757" y2="17460"/>
                          <a14:backgroundMark x1="74054" y1="34921" x2="74054" y2="34921"/>
                          <a14:backgroundMark x1="78919" y1="14286" x2="78919" y2="14286"/>
                          <a14:backgroundMark x1="90811" y1="7937" x2="90811" y2="7937"/>
                          <a14:backgroundMark x1="94324" y1="25397" x2="94324" y2="25397"/>
                          <a14:backgroundMark x1="93243" y1="52381" x2="93243" y2="52381"/>
                          <a14:backgroundMark x1="94324" y1="61905" x2="94324" y2="61905"/>
                        </a14:backgroundRemoval>
                      </a14:imgEffect>
                    </a14:imgLayer>
                  </a14:imgProps>
                </a:ext>
                <a:ext uri="{28A0092B-C50C-407E-A947-70E740481C1C}">
                  <a14:useLocalDpi xmlns:a14="http://schemas.microsoft.com/office/drawing/2010/main"/>
                </a:ext>
              </a:extLst>
            </a:blip>
            <a:srcRect t="-51038" r="-1472"/>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06472" y="287500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30108" y="4264056"/>
            <a:ext cx="2084491" cy="8374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68289" y="5517415"/>
            <a:ext cx="2084491" cy="10106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G_1582517675295_1582518075254">
            <a:extLst>
              <a:ext uri="{FF2B5EF4-FFF2-40B4-BE49-F238E27FC236}">
                <a16:creationId xmlns:a16="http://schemas.microsoft.com/office/drawing/2014/main" xmlns="" id="{274CE9D6-85AB-47A9-9E62-874FE9FCFD85}"/>
              </a:ext>
            </a:extLst>
          </p:cNvPr>
          <p:cNvPicPr>
            <a:picLocks noGrp="1" noChangeAspect="1"/>
          </p:cNvPicPr>
          <p:nvPr isPhoto="1"/>
        </p:nvPicPr>
        <p:blipFill>
          <a:blip r:embed="rId9" cstate="email">
            <a:lum bright="-6000"/>
            <a:extLst>
              <a:ext uri="{28A0092B-C50C-407E-A947-70E740481C1C}">
                <a14:useLocalDpi xmlns:a14="http://schemas.microsoft.com/office/drawing/2010/main"/>
              </a:ext>
            </a:extLst>
          </a:blip>
          <a:stretch>
            <a:fillRect/>
          </a:stretch>
        </p:blipFill>
        <p:spPr>
          <a:xfrm>
            <a:off x="10333952" y="162485"/>
            <a:ext cx="1660691"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4" name="TextBox 13">
            <a:extLst>
              <a:ext uri="{FF2B5EF4-FFF2-40B4-BE49-F238E27FC236}">
                <a16:creationId xmlns:a16="http://schemas.microsoft.com/office/drawing/2014/main" xmlns="" id="{B443BA95-8540-45D8-BD8D-C331960A9503}"/>
              </a:ext>
            </a:extLst>
          </p:cNvPr>
          <p:cNvSpPr txBox="1"/>
          <p:nvPr/>
        </p:nvSpPr>
        <p:spPr>
          <a:xfrm>
            <a:off x="246186" y="1707193"/>
            <a:ext cx="11734799" cy="954107"/>
          </a:xfrm>
          <a:prstGeom prst="rect">
            <a:avLst/>
          </a:prstGeom>
          <a:noFill/>
        </p:spPr>
        <p:txBody>
          <a:bodyPr wrap="square">
            <a:spAutoFit/>
          </a:bodyPr>
          <a:lstStyle/>
          <a:p>
            <a:pPr marL="30480" marR="30480" algn="just"/>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xmlns="" id="{C33FBF4B-8EC3-903E-DDDA-9FA168624AEF}"/>
              </a:ext>
            </a:extLst>
          </p:cNvPr>
          <p:cNvSpPr>
            <a:spLocks noChangeArrowheads="1"/>
          </p:cNvSpPr>
          <p:nvPr/>
        </p:nvSpPr>
        <p:spPr bwMode="auto">
          <a:xfrm>
            <a:off x="3197526" y="287843"/>
            <a:ext cx="6791289" cy="1146935"/>
          </a:xfrm>
          <a:prstGeom prst="rect">
            <a:avLst/>
          </a:prstGeom>
          <a:gradFill rotWithShape="1">
            <a:gsLst>
              <a:gs pos="0">
                <a:srgbClr val="FFC000">
                  <a:tint val="50000"/>
                  <a:satMod val="300000"/>
                </a:srgbClr>
              </a:gs>
              <a:gs pos="35000">
                <a:srgbClr val="FFC000">
                  <a:tint val="37000"/>
                  <a:satMod val="300000"/>
                </a:srgbClr>
              </a:gs>
              <a:gs pos="100000">
                <a:srgbClr val="FFC000">
                  <a:tint val="15000"/>
                  <a:satMod val="350000"/>
                </a:srgbClr>
              </a:gs>
            </a:gsLst>
            <a:lin ang="16200000" scaled="1"/>
          </a:gradFill>
          <a:ln w="9525" cap="flat" cmpd="sng" algn="ctr">
            <a:noFill/>
            <a:prstDash val="soli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defRPr/>
            </a:pPr>
            <a:r>
              <a:rPr kumimoji="0" lang="en-US" altLang="en-US" sz="4800" kern="0" dirty="0">
                <a:solidFill>
                  <a:srgbClr val="0000FF"/>
                </a:solidFill>
                <a:cs typeface="Arial" panose="020B0604020202020204" pitchFamily="34" charset="0"/>
              </a:rPr>
              <a:t> </a:t>
            </a:r>
            <a:r>
              <a:rPr kumimoji="0" lang="vi-VN" altLang="en-US" sz="7200" b="1" kern="0" dirty="0">
                <a:ln w="6600">
                  <a:solidFill>
                    <a:schemeClr val="accent2"/>
                  </a:solidFill>
                  <a:prstDash val="solid"/>
                </a:ln>
                <a:solidFill>
                  <a:srgbClr val="FFFFFF"/>
                </a:solidFill>
                <a:effectLst>
                  <a:outerShdw dist="38100" dir="2700000" algn="tl" rotWithShape="0">
                    <a:schemeClr val="accent2"/>
                  </a:outerShdw>
                </a:effectLst>
                <a:latin typeface="#9Slide05 Voyage" panose="02000000000000000000" pitchFamily="2" charset="0"/>
                <a:cs typeface="Arial" panose="020B0604020202020204" pitchFamily="34" charset="0"/>
              </a:rPr>
              <a:t>Thảo luận nhóm bàn</a:t>
            </a:r>
            <a:endParaRPr kumimoji="0" lang="en-US" altLang="en-US" sz="7200" kern="0" dirty="0">
              <a:solidFill>
                <a:srgbClr val="FFFFFF"/>
              </a:solidFill>
              <a:latin typeface="#9Slide05 Voyage" panose="02000000000000000000" pitchFamily="2" charset="0"/>
              <a:cs typeface="Arial" panose="020B0604020202020204" pitchFamily="34" charset="0"/>
            </a:endParaRPr>
          </a:p>
        </p:txBody>
      </p:sp>
    </p:spTree>
    <p:extLst>
      <p:ext uri="{BB962C8B-B14F-4D97-AF65-F5344CB8AC3E}">
        <p14:creationId xmlns:p14="http://schemas.microsoft.com/office/powerpoint/2010/main" val="125266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42"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16" presetClass="entr" presetSubtype="21"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CF5951B3-32E0-298D-EAD4-803970E78DA7}"/>
              </a:ext>
            </a:extLst>
          </p:cNvPr>
          <p:cNvSpPr>
            <a:spLocks noGrp="1"/>
          </p:cNvSpPr>
          <p:nvPr>
            <p:ph type="ftr" sz="quarter" idx="11"/>
          </p:nvPr>
        </p:nvSpPr>
        <p:spPr/>
        <p:txBody>
          <a:bodyPr/>
          <a:lstStyle/>
          <a:p>
            <a:endParaRPr lang="en-US">
              <a:solidFill>
                <a:prstClr val="black">
                  <a:tint val="75000"/>
                </a:prstClr>
              </a:solidFill>
            </a:endParaRPr>
          </a:p>
        </p:txBody>
      </p:sp>
      <p:sp>
        <p:nvSpPr>
          <p:cNvPr id="5" name="Rectangle: Rounded Corners 4">
            <a:extLst>
              <a:ext uri="{FF2B5EF4-FFF2-40B4-BE49-F238E27FC236}">
                <a16:creationId xmlns:a16="http://schemas.microsoft.com/office/drawing/2014/main" xmlns="" id="{CFFCC9F6-2269-07FF-937E-B64C04F57197}"/>
              </a:ext>
            </a:extLst>
          </p:cNvPr>
          <p:cNvSpPr/>
          <p:nvPr/>
        </p:nvSpPr>
        <p:spPr>
          <a:xfrm>
            <a:off x="337625" y="1266093"/>
            <a:ext cx="5978769" cy="5455381"/>
          </a:xfrm>
          <a:prstGeom prst="roundRect">
            <a:avLst/>
          </a:prstGeom>
          <a:solidFill>
            <a:srgbClr val="FFF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xmlns="" id="{01B7265D-EC8A-9567-7D4A-482CFD22D2AD}"/>
              </a:ext>
            </a:extLst>
          </p:cNvPr>
          <p:cNvSpPr/>
          <p:nvPr/>
        </p:nvSpPr>
        <p:spPr>
          <a:xfrm>
            <a:off x="6351065" y="1266093"/>
            <a:ext cx="5690880" cy="5455382"/>
          </a:xfrm>
          <a:prstGeom prst="roundRect">
            <a:avLst/>
          </a:prstGeom>
          <a:solidFill>
            <a:srgbClr val="FFF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xmlns="" id="{6DEB5602-3E6E-B76D-AFB8-CE8117DDD569}"/>
              </a:ext>
            </a:extLst>
          </p:cNvPr>
          <p:cNvSpPr/>
          <p:nvPr/>
        </p:nvSpPr>
        <p:spPr>
          <a:xfrm>
            <a:off x="1755071" y="874241"/>
            <a:ext cx="3349381"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9Slide05 SVNVery Berry" panose="00000500000000000000" pitchFamily="2" charset="0"/>
                <a:ea typeface="+mn-ea"/>
                <a:cs typeface="Times New Roman" panose="02020603050405020304" pitchFamily="18" charset="0"/>
              </a:rPr>
              <a:t>Nhận xét các bức tranh</a:t>
            </a:r>
            <a:endParaRPr kumimoji="0" lang="en-SG"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B54F887A-178A-9B44-0C3F-43D15DD7FF43}"/>
              </a:ext>
            </a:extLst>
          </p:cNvPr>
          <p:cNvSpPr/>
          <p:nvPr/>
        </p:nvSpPr>
        <p:spPr>
          <a:xfrm>
            <a:off x="7087550" y="811326"/>
            <a:ext cx="3707783"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rPr>
              <a:t>Học sinh cần làm</a:t>
            </a:r>
            <a:endParaRPr kumimoji="0" lang="en-SG"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endParaRPr>
          </a:p>
        </p:txBody>
      </p:sp>
      <p:sp>
        <p:nvSpPr>
          <p:cNvPr id="9" name="AutoShape 3">
            <a:extLst>
              <a:ext uri="{FF2B5EF4-FFF2-40B4-BE49-F238E27FC236}">
                <a16:creationId xmlns:a16="http://schemas.microsoft.com/office/drawing/2014/main" xmlns="" id="{26D70E88-186F-D793-CE2E-716960F20491}"/>
              </a:ext>
            </a:extLst>
          </p:cNvPr>
          <p:cNvSpPr>
            <a:spLocks noChangeArrowheads="1"/>
          </p:cNvSpPr>
          <p:nvPr/>
        </p:nvSpPr>
        <p:spPr bwMode="gray">
          <a:xfrm>
            <a:off x="337624" y="124053"/>
            <a:ext cx="10592973" cy="574675"/>
          </a:xfrm>
          <a:prstGeom prst="roundRect">
            <a:avLst>
              <a:gd name="adj" fmla="val 50000"/>
            </a:avLst>
          </a:prstGeom>
          <a:solidFill>
            <a:srgbClr val="FFFF00"/>
          </a:solidFill>
          <a:ln>
            <a:noFill/>
          </a:ln>
          <a:effectLst>
            <a:outerShdw dist="63500" dir="3187806" algn="ctr" rotWithShape="0">
              <a:srgbClr val="001D3A"/>
            </a:outerShdw>
          </a:effec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nSpc>
                <a:spcPct val="107000"/>
              </a:lnSpc>
              <a:spcAft>
                <a:spcPts val="800"/>
              </a:spcAft>
              <a:tabLst>
                <a:tab pos="171450" algn="l"/>
              </a:tabLst>
            </a:pP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Tr</a:t>
            </a:r>
            <a:r>
              <a:rPr lang="vi-VN"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ách nhiệm của học sinh trong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phòng</a:t>
            </a:r>
            <a:r>
              <a:rPr lang="vi-VN"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chống</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tệ</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nạn</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9891E475-A06C-9A4A-7707-E710A18040C6}"/>
              </a:ext>
            </a:extLst>
          </p:cNvPr>
          <p:cNvSpPr txBox="1"/>
          <p:nvPr/>
        </p:nvSpPr>
        <p:spPr>
          <a:xfrm>
            <a:off x="708998" y="1744990"/>
            <a:ext cx="5434818" cy="3970318"/>
          </a:xfrm>
          <a:prstGeom prst="rect">
            <a:avLst/>
          </a:prstGeom>
          <a:noFill/>
        </p:spPr>
        <p:txBody>
          <a:bodyPr wrap="square">
            <a:spAutoFit/>
          </a:bodyPr>
          <a:lstStyle/>
          <a:p>
            <a:pPr lvl="0" algn="just">
              <a:buSzPts val="1000"/>
              <a:tabLst>
                <a:tab pos="457200" algn="l"/>
              </a:tabLst>
            </a:pPr>
            <a:r>
              <a:rPr lang="en-US" sz="2800" dirty="0" err="1">
                <a:solidFill>
                  <a:srgbClr val="000000"/>
                </a:solidFill>
                <a:effectLst/>
                <a:latin typeface="#9Slide05 Atlantika" pitchFamily="2" charset="0"/>
                <a:ea typeface="Times New Roman" panose="02020603050405020304" pitchFamily="18" charset="0"/>
              </a:rPr>
              <a:t>Tranh</a:t>
            </a:r>
            <a:r>
              <a:rPr lang="en-US" sz="2800" dirty="0">
                <a:solidFill>
                  <a:srgbClr val="000000"/>
                </a:solidFill>
                <a:effectLst/>
                <a:latin typeface="#9Slide05 Atlantika" pitchFamily="2" charset="0"/>
                <a:ea typeface="Times New Roman" panose="02020603050405020304" pitchFamily="18" charset="0"/>
              </a:rPr>
              <a:t> 1: </a:t>
            </a:r>
            <a:r>
              <a:rPr lang="en-US" sz="2800" dirty="0" err="1">
                <a:solidFill>
                  <a:srgbClr val="000000"/>
                </a:solidFill>
                <a:effectLst/>
                <a:latin typeface="#9Slide05 Atlantika" pitchFamily="2" charset="0"/>
                <a:ea typeface="Times New Roman" panose="02020603050405020304" pitchFamily="18" charset="0"/>
              </a:rPr>
              <a:t>Lắng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nghe</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các</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chú</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công</a:t>
            </a:r>
            <a:r>
              <a:rPr lang="en-US" sz="2800" dirty="0">
                <a:solidFill>
                  <a:srgbClr val="000000"/>
                </a:solidFill>
                <a:effectLst/>
                <a:latin typeface="#9Slide05 Atlantika" pitchFamily="2" charset="0"/>
                <a:ea typeface="Times New Roman" panose="02020603050405020304" pitchFamily="18" charset="0"/>
              </a:rPr>
              <a:t> an </a:t>
            </a:r>
            <a:r>
              <a:rPr lang="en-US" sz="2800" dirty="0" err="1">
                <a:solidFill>
                  <a:srgbClr val="000000"/>
                </a:solidFill>
                <a:effectLst/>
                <a:latin typeface="#9Slide05 Atlantika" pitchFamily="2" charset="0"/>
                <a:ea typeface="Times New Roman" panose="02020603050405020304" pitchFamily="18" charset="0"/>
              </a:rPr>
              <a:t>tuyên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truyền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về</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phòng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chống</a:t>
            </a:r>
            <a:r>
              <a:rPr lang="en-US" sz="2800" dirty="0">
                <a:solidFill>
                  <a:srgbClr val="000000"/>
                </a:solidFill>
                <a:effectLst/>
                <a:latin typeface="#9Slide05 Atlantika" pitchFamily="2" charset="0"/>
                <a:ea typeface="Times New Roman" panose="02020603050405020304" pitchFamily="18" charset="0"/>
              </a:rPr>
              <a:t> ma </a:t>
            </a:r>
            <a:r>
              <a:rPr lang="en-US" sz="2800" dirty="0" err="1">
                <a:solidFill>
                  <a:srgbClr val="000000"/>
                </a:solidFill>
                <a:effectLst/>
                <a:latin typeface="#9Slide05 Atlantika" pitchFamily="2" charset="0"/>
                <a:ea typeface="Times New Roman" panose="02020603050405020304" pitchFamily="18" charset="0"/>
              </a:rPr>
              <a:t>túy</a:t>
            </a:r>
            <a:endParaRPr lang="en-US" sz="2800" dirty="0">
              <a:solidFill>
                <a:srgbClr val="000000"/>
              </a:solidFill>
              <a:effectLst/>
              <a:latin typeface="#9Slide05 Atlantika" pitchFamily="2" charset="0"/>
              <a:ea typeface="Calibri" panose="020F0502020204030204" pitchFamily="34" charset="0"/>
            </a:endParaRPr>
          </a:p>
          <a:p>
            <a:pPr lvl="0" algn="just">
              <a:buSzPts val="1000"/>
              <a:tabLst>
                <a:tab pos="457200" algn="l"/>
              </a:tabLst>
            </a:pPr>
            <a:r>
              <a:rPr lang="en-US" sz="2800" dirty="0" err="1">
                <a:solidFill>
                  <a:srgbClr val="000000"/>
                </a:solidFill>
                <a:effectLst/>
                <a:latin typeface="#9Slide05 Atlantika" pitchFamily="2" charset="0"/>
                <a:ea typeface="Times New Roman" panose="02020603050405020304" pitchFamily="18" charset="0"/>
              </a:rPr>
              <a:t>Tranh</a:t>
            </a:r>
            <a:r>
              <a:rPr lang="en-US" sz="2800" dirty="0">
                <a:solidFill>
                  <a:srgbClr val="000000"/>
                </a:solidFill>
                <a:effectLst/>
                <a:latin typeface="#9Slide05 Atlantika" pitchFamily="2" charset="0"/>
                <a:ea typeface="Times New Roman" panose="02020603050405020304" pitchFamily="18" charset="0"/>
              </a:rPr>
              <a:t> 2: </a:t>
            </a:r>
            <a:r>
              <a:rPr lang="en-US" sz="2800" dirty="0" err="1">
                <a:solidFill>
                  <a:srgbClr val="000000"/>
                </a:solidFill>
                <a:effectLst/>
                <a:latin typeface="#9Slide05 Atlantika" pitchFamily="2" charset="0"/>
                <a:ea typeface="Times New Roman" panose="02020603050405020304" pitchFamily="18" charset="0"/>
              </a:rPr>
              <a:t>Vẽ</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tranh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tuyên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tuyền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tác</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hại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của</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tệ</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nạn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xã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hội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và</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kêu</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gọi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phòng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chống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tệ</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nạn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xã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hội</a:t>
            </a:r>
            <a:endParaRPr lang="en-US" sz="2800" dirty="0">
              <a:solidFill>
                <a:srgbClr val="000000"/>
              </a:solidFill>
              <a:effectLst/>
              <a:latin typeface="#9Slide05 Atlantika" pitchFamily="2" charset="0"/>
              <a:ea typeface="Calibri" panose="020F0502020204030204" pitchFamily="34" charset="0"/>
            </a:endParaRPr>
          </a:p>
          <a:p>
            <a:pPr lvl="0" algn="just">
              <a:buSzPts val="1000"/>
              <a:tabLst>
                <a:tab pos="457200" algn="l"/>
              </a:tabLst>
            </a:pPr>
            <a:r>
              <a:rPr lang="en-US" sz="2800" dirty="0" err="1">
                <a:solidFill>
                  <a:srgbClr val="000000"/>
                </a:solidFill>
                <a:effectLst/>
                <a:latin typeface="#9Slide05 Atlantika" pitchFamily="2" charset="0"/>
                <a:ea typeface="Times New Roman" panose="02020603050405020304" pitchFamily="18" charset="0"/>
              </a:rPr>
              <a:t>Tranh</a:t>
            </a:r>
            <a:r>
              <a:rPr lang="en-US" sz="2800" dirty="0">
                <a:solidFill>
                  <a:srgbClr val="000000"/>
                </a:solidFill>
                <a:effectLst/>
                <a:latin typeface="#9Slide05 Atlantika" pitchFamily="2" charset="0"/>
                <a:ea typeface="Times New Roman" panose="02020603050405020304" pitchFamily="18" charset="0"/>
              </a:rPr>
              <a:t> 3: </a:t>
            </a:r>
            <a:r>
              <a:rPr lang="en-US" sz="2800" dirty="0" err="1">
                <a:solidFill>
                  <a:srgbClr val="000000"/>
                </a:solidFill>
                <a:effectLst/>
                <a:latin typeface="#9Slide05 Atlantika" pitchFamily="2" charset="0"/>
                <a:ea typeface="Times New Roman" panose="02020603050405020304" pitchFamily="18" charset="0"/>
              </a:rPr>
              <a:t>Tham</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gia</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đóng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góp</a:t>
            </a:r>
            <a:r>
              <a:rPr lang="en-US" sz="2800" dirty="0">
                <a:solidFill>
                  <a:srgbClr val="000000"/>
                </a:solidFill>
                <a:effectLst/>
                <a:latin typeface="#9Slide05 Atlantika" pitchFamily="2" charset="0"/>
                <a:ea typeface="Times New Roman" panose="02020603050405020304" pitchFamily="18" charset="0"/>
              </a:rPr>
              <a:t> ý </a:t>
            </a:r>
            <a:r>
              <a:rPr lang="en-US" sz="2800" dirty="0" err="1">
                <a:solidFill>
                  <a:srgbClr val="000000"/>
                </a:solidFill>
                <a:effectLst/>
                <a:latin typeface="#9Slide05 Atlantika" pitchFamily="2" charset="0"/>
                <a:ea typeface="Times New Roman" panose="02020603050405020304" pitchFamily="18" charset="0"/>
              </a:rPr>
              <a:t>kiến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vào</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hòm</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thư</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tố</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cáo</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tội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phạm</a:t>
            </a:r>
            <a:endParaRPr lang="en-US" sz="2800" dirty="0">
              <a:solidFill>
                <a:srgbClr val="000000"/>
              </a:solidFill>
              <a:effectLst/>
              <a:latin typeface="#9Slide05 Atlantika" pitchFamily="2" charset="0"/>
              <a:ea typeface="Calibri" panose="020F0502020204030204" pitchFamily="34" charset="0"/>
            </a:endParaRPr>
          </a:p>
          <a:p>
            <a:pPr lvl="0" algn="just">
              <a:buSzPts val="1000"/>
              <a:tabLst>
                <a:tab pos="457200" algn="l"/>
              </a:tabLst>
            </a:pPr>
            <a:r>
              <a:rPr lang="en-US" sz="2800" dirty="0" err="1">
                <a:solidFill>
                  <a:srgbClr val="000000"/>
                </a:solidFill>
                <a:effectLst/>
                <a:latin typeface="#9Slide05 Atlantika" pitchFamily="2" charset="0"/>
                <a:ea typeface="Times New Roman" panose="02020603050405020304" pitchFamily="18" charset="0"/>
              </a:rPr>
              <a:t>Tranh</a:t>
            </a:r>
            <a:r>
              <a:rPr lang="en-US" sz="2800" dirty="0">
                <a:solidFill>
                  <a:srgbClr val="000000"/>
                </a:solidFill>
                <a:effectLst/>
                <a:latin typeface="#9Slide05 Atlantika" pitchFamily="2" charset="0"/>
                <a:ea typeface="Times New Roman" panose="02020603050405020304" pitchFamily="18" charset="0"/>
              </a:rPr>
              <a:t> 4: </a:t>
            </a:r>
            <a:r>
              <a:rPr lang="en-US" sz="2800" dirty="0" err="1">
                <a:solidFill>
                  <a:srgbClr val="000000"/>
                </a:solidFill>
                <a:effectLst/>
                <a:latin typeface="#9Slide05 Atlantika" pitchFamily="2" charset="0"/>
                <a:ea typeface="Times New Roman" panose="02020603050405020304" pitchFamily="18" charset="0"/>
              </a:rPr>
              <a:t>Từ</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chối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sử</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dụng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thử</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chất</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kích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thích</a:t>
            </a:r>
            <a:r>
              <a:rPr lang="en-US" sz="2800" dirty="0">
                <a:solidFill>
                  <a:srgbClr val="000000"/>
                </a:solidFill>
                <a:effectLst/>
                <a:latin typeface="#9Slide05 Atlantika" pitchFamily="2" charset="0"/>
                <a:ea typeface="Times New Roman" panose="02020603050405020304" pitchFamily="18" charset="0"/>
              </a:rPr>
              <a:t>.</a:t>
            </a:r>
            <a:endParaRPr lang="en-US" sz="2800" dirty="0">
              <a:solidFill>
                <a:srgbClr val="000000"/>
              </a:solidFill>
              <a:effectLst/>
              <a:latin typeface="#9Slide05 Atlantika" pitchFamily="2" charset="0"/>
              <a:ea typeface="Calibri" panose="020F0502020204030204" pitchFamily="34" charset="0"/>
            </a:endParaRPr>
          </a:p>
          <a:p>
            <a:pPr lvl="0" algn="just">
              <a:buSzPts val="1000"/>
              <a:tabLst>
                <a:tab pos="457200" algn="l"/>
              </a:tabLst>
            </a:pPr>
            <a:r>
              <a:rPr lang="en-US" sz="2800" dirty="0" err="1">
                <a:solidFill>
                  <a:srgbClr val="000000"/>
                </a:solidFill>
                <a:effectLst/>
                <a:latin typeface="#9Slide05 Atlantika" pitchFamily="2" charset="0"/>
                <a:ea typeface="Times New Roman" panose="02020603050405020304" pitchFamily="18" charset="0"/>
              </a:rPr>
              <a:t>Tranh</a:t>
            </a:r>
            <a:r>
              <a:rPr lang="en-US" sz="2800" dirty="0">
                <a:solidFill>
                  <a:srgbClr val="000000"/>
                </a:solidFill>
                <a:effectLst/>
                <a:latin typeface="#9Slide05 Atlantika" pitchFamily="2" charset="0"/>
                <a:ea typeface="Times New Roman" panose="02020603050405020304" pitchFamily="18" charset="0"/>
              </a:rPr>
              <a:t> 5: </a:t>
            </a:r>
            <a:r>
              <a:rPr lang="en-US" sz="2800" dirty="0" err="1">
                <a:solidFill>
                  <a:srgbClr val="000000"/>
                </a:solidFill>
                <a:effectLst/>
                <a:latin typeface="#9Slide05 Atlantika" pitchFamily="2" charset="0"/>
                <a:ea typeface="Times New Roman" panose="02020603050405020304" pitchFamily="18" charset="0"/>
              </a:rPr>
              <a:t>Tổ</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chức</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các</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buổi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sinh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hoạt</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lớp</a:t>
            </a:r>
            <a:r>
              <a:rPr lang="en-US" sz="2800" dirty="0">
                <a:solidFill>
                  <a:srgbClr val="000000"/>
                </a:solidFill>
                <a:effectLst/>
                <a:latin typeface="#9Slide05 Atlantika" pitchFamily="2" charset="0"/>
                <a:ea typeface="Times New Roman" panose="02020603050405020304" pitchFamily="18" charset="0"/>
              </a:rPr>
              <a:t> chia </a:t>
            </a:r>
            <a:r>
              <a:rPr lang="en-US" sz="2800" dirty="0" err="1">
                <a:solidFill>
                  <a:srgbClr val="000000"/>
                </a:solidFill>
                <a:effectLst/>
                <a:latin typeface="#9Slide05 Atlantika" pitchFamily="2" charset="0"/>
                <a:ea typeface="Times New Roman" panose="02020603050405020304" pitchFamily="18" charset="0"/>
              </a:rPr>
              <a:t>sẻ</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kiến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thức</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phòng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phống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tệ</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nạn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xã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hội</a:t>
            </a:r>
            <a:endParaRPr lang="en-US" sz="2800" dirty="0">
              <a:solidFill>
                <a:srgbClr val="000000"/>
              </a:solidFill>
              <a:effectLst/>
              <a:latin typeface="#9Slide05 Atlantika" pitchFamily="2" charset="0"/>
              <a:ea typeface="Calibri" panose="020F0502020204030204" pitchFamily="34" charset="0"/>
            </a:endParaRPr>
          </a:p>
        </p:txBody>
      </p:sp>
      <p:sp>
        <p:nvSpPr>
          <p:cNvPr id="13" name="TextBox 12">
            <a:extLst>
              <a:ext uri="{FF2B5EF4-FFF2-40B4-BE49-F238E27FC236}">
                <a16:creationId xmlns:a16="http://schemas.microsoft.com/office/drawing/2014/main" xmlns="" id="{3750D0C0-59FD-DD52-411C-8C92189EE946}"/>
              </a:ext>
            </a:extLst>
          </p:cNvPr>
          <p:cNvSpPr txBox="1"/>
          <p:nvPr/>
        </p:nvSpPr>
        <p:spPr>
          <a:xfrm>
            <a:off x="6709792" y="1682075"/>
            <a:ext cx="5248670" cy="3970318"/>
          </a:xfrm>
          <a:prstGeom prst="rect">
            <a:avLst/>
          </a:prstGeom>
          <a:noFill/>
        </p:spPr>
        <p:txBody>
          <a:bodyPr wrap="square">
            <a:spAutoFit/>
          </a:bodyPr>
          <a:lstStyle/>
          <a:p>
            <a:pPr lvl="0" algn="just">
              <a:buSzPts val="1000"/>
              <a:tabLst>
                <a:tab pos="457200" algn="l"/>
              </a:tabLst>
            </a:pPr>
            <a:r>
              <a:rPr lang="vi-VN"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Chăm</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chỉ</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học</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tập</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rèn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luyện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nâng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cao</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nhận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thức</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bổ</a:t>
            </a:r>
            <a:r>
              <a:rPr lang="en-US" sz="2800" dirty="0">
                <a:solidFill>
                  <a:srgbClr val="000000"/>
                </a:solidFill>
                <a:effectLst/>
                <a:latin typeface="#9Slide05 Atlantika" pitchFamily="2" charset="0"/>
                <a:ea typeface="Times New Roman" panose="02020603050405020304" pitchFamily="18" charset="0"/>
              </a:rPr>
              <a:t> sung </a:t>
            </a:r>
            <a:r>
              <a:rPr lang="en-US" sz="2800" dirty="0" err="1">
                <a:solidFill>
                  <a:srgbClr val="000000"/>
                </a:solidFill>
                <a:effectLst/>
                <a:latin typeface="#9Slide05 Atlantika" pitchFamily="2" charset="0"/>
                <a:ea typeface="Times New Roman" panose="02020603050405020304" pitchFamily="18" charset="0"/>
              </a:rPr>
              <a:t>kĩ</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năng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xây</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dựng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lối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sống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giản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dị</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lành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mạnh</a:t>
            </a:r>
            <a:r>
              <a:rPr lang="en-US" sz="2800" dirty="0">
                <a:solidFill>
                  <a:srgbClr val="000000"/>
                </a:solidFill>
                <a:effectLst/>
                <a:latin typeface="#9Slide05 Atlantika" pitchFamily="2" charset="0"/>
                <a:ea typeface="Times New Roman" panose="02020603050405020304" pitchFamily="18" charset="0"/>
              </a:rPr>
              <a:t>.</a:t>
            </a:r>
            <a:endParaRPr lang="en-US" sz="2800" dirty="0">
              <a:solidFill>
                <a:srgbClr val="000000"/>
              </a:solidFill>
              <a:effectLst/>
              <a:latin typeface="#9Slide05 Atlantika" pitchFamily="2" charset="0"/>
              <a:ea typeface="Calibri" panose="020F0502020204030204" pitchFamily="34" charset="0"/>
            </a:endParaRPr>
          </a:p>
          <a:p>
            <a:pPr lvl="0" algn="just">
              <a:buSzPts val="1000"/>
              <a:tabLst>
                <a:tab pos="457200" algn="l"/>
              </a:tabLst>
            </a:pPr>
            <a:r>
              <a:rPr lang="vi-VN"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Tuân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thủ</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và</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tuyên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truyền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phổ</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biến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các</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quy</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định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của</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pháp</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luật</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về</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phòng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chống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tệ</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nạn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xã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hội</a:t>
            </a:r>
            <a:r>
              <a:rPr lang="en-US" sz="2800" dirty="0">
                <a:solidFill>
                  <a:srgbClr val="000000"/>
                </a:solidFill>
                <a:effectLst/>
                <a:latin typeface="#9Slide05 Atlantika" pitchFamily="2" charset="0"/>
                <a:ea typeface="Times New Roman" panose="02020603050405020304" pitchFamily="18" charset="0"/>
              </a:rPr>
              <a:t>.</a:t>
            </a:r>
            <a:endParaRPr lang="en-US" sz="2800" dirty="0">
              <a:solidFill>
                <a:srgbClr val="000000"/>
              </a:solidFill>
              <a:effectLst/>
              <a:latin typeface="#9Slide05 Atlantika" pitchFamily="2" charset="0"/>
              <a:ea typeface="Calibri" panose="020F0502020204030204" pitchFamily="34" charset="0"/>
            </a:endParaRPr>
          </a:p>
          <a:p>
            <a:pPr lvl="0" algn="just">
              <a:buSzPts val="1000"/>
              <a:tabLst>
                <a:tab pos="457200" algn="l"/>
              </a:tabLst>
            </a:pPr>
            <a:r>
              <a:rPr lang="vi-VN"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Phê</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phán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tố</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cáo</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các</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hành</a:t>
            </a:r>
            <a:r>
              <a:rPr lang="en-US" sz="2800" dirty="0">
                <a:solidFill>
                  <a:srgbClr val="000000"/>
                </a:solidFill>
                <a:effectLst/>
                <a:latin typeface="#9Slide05 Atlantika" pitchFamily="2" charset="0"/>
                <a:ea typeface="Times New Roman" panose="02020603050405020304" pitchFamily="18" charset="0"/>
              </a:rPr>
              <a:t> vi </a:t>
            </a:r>
            <a:r>
              <a:rPr lang="en-US" sz="2800" dirty="0" err="1">
                <a:solidFill>
                  <a:srgbClr val="000000"/>
                </a:solidFill>
                <a:effectLst/>
                <a:latin typeface="#9Slide05 Atlantika" pitchFamily="2" charset="0"/>
                <a:ea typeface="Times New Roman" panose="02020603050405020304" pitchFamily="18" charset="0"/>
              </a:rPr>
              <a:t>vi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phạm</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quy</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định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của</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pháp</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luật</a:t>
            </a:r>
            <a:r>
              <a:rPr lang="en-US" sz="2800" dirty="0">
                <a:solidFill>
                  <a:srgbClr val="000000"/>
                </a:solidFill>
                <a:effectLst/>
                <a:latin typeface="#9Slide05 Atlantika" pitchFamily="2" charset="0"/>
                <a:ea typeface="Times New Roman" panose="02020603050405020304" pitchFamily="18" charset="0"/>
              </a:rPr>
              <a:t> </a:t>
            </a:r>
            <a:r>
              <a:rPr lang="vi-VN"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về</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phòng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chống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tệ</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nạn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xã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hội</a:t>
            </a:r>
            <a:r>
              <a:rPr lang="en-US" sz="2800" dirty="0">
                <a:solidFill>
                  <a:srgbClr val="000000"/>
                </a:solidFill>
                <a:effectLst/>
                <a:latin typeface="#9Slide05 Atlantika" pitchFamily="2" charset="0"/>
                <a:ea typeface="Times New Roman" panose="02020603050405020304" pitchFamily="18" charset="0"/>
              </a:rPr>
              <a:t>.</a:t>
            </a:r>
            <a:endParaRPr lang="en-US" sz="2800" dirty="0">
              <a:solidFill>
                <a:srgbClr val="000000"/>
              </a:solidFill>
              <a:effectLst/>
              <a:latin typeface="#9Slide05 Atlantika" pitchFamily="2" charset="0"/>
              <a:ea typeface="Calibri" panose="020F0502020204030204" pitchFamily="34" charset="0"/>
            </a:endParaRPr>
          </a:p>
          <a:p>
            <a:pPr lvl="0" algn="just">
              <a:buSzPts val="1000"/>
              <a:tabLst>
                <a:tab pos="457200" algn="l"/>
              </a:tabLst>
            </a:pPr>
            <a:r>
              <a:rPr lang="vi-VN"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Tích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cực</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tham</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gia</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các</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hoạt</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động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phòng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chống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tệ</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nạn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xã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hội</a:t>
            </a:r>
            <a:r>
              <a:rPr lang="en-US" sz="2800" dirty="0">
                <a:solidFill>
                  <a:srgbClr val="000000"/>
                </a:solidFill>
                <a:effectLst/>
                <a:latin typeface="#9Slide05 Atlantika" pitchFamily="2" charset="0"/>
                <a:ea typeface="Times New Roman" panose="02020603050405020304" pitchFamily="18" charset="0"/>
              </a:rPr>
              <a:t> ở </a:t>
            </a:r>
            <a:r>
              <a:rPr lang="en-US" sz="2800" dirty="0" err="1">
                <a:solidFill>
                  <a:srgbClr val="000000"/>
                </a:solidFill>
                <a:effectLst/>
                <a:latin typeface="#9Slide05 Atlantika" pitchFamily="2" charset="0"/>
                <a:ea typeface="Times New Roman" panose="02020603050405020304" pitchFamily="18" charset="0"/>
              </a:rPr>
              <a:t>nhà</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trường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và</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địa</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phương</a:t>
            </a:r>
            <a:r>
              <a:rPr lang="en-US" sz="2800" dirty="0">
                <a:solidFill>
                  <a:srgbClr val="000000"/>
                </a:solidFill>
                <a:effectLst/>
                <a:latin typeface="#9Slide05 Atlantika" pitchFamily="2" charset="0"/>
                <a:ea typeface="Times New Roman" panose="02020603050405020304" pitchFamily="18" charset="0"/>
              </a:rPr>
              <a:t>.</a:t>
            </a:r>
            <a:endParaRPr lang="en-US" sz="2800" dirty="0">
              <a:solidFill>
                <a:srgbClr val="000000"/>
              </a:solidFill>
              <a:effectLst/>
              <a:latin typeface="#9Slide05 Atlantika" pitchFamily="2" charset="0"/>
              <a:ea typeface="Calibri" panose="020F0502020204030204" pitchFamily="34" charset="0"/>
            </a:endParaRPr>
          </a:p>
        </p:txBody>
      </p:sp>
      <p:pic>
        <p:nvPicPr>
          <p:cNvPr id="14" name="Picture 13">
            <a:extLst>
              <a:ext uri="{FF2B5EF4-FFF2-40B4-BE49-F238E27FC236}">
                <a16:creationId xmlns:a16="http://schemas.microsoft.com/office/drawing/2014/main" xmlns="" id="{3DF7CD73-A2FB-CE2D-B390-388A16BD77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5853" y="34594"/>
            <a:ext cx="1146147" cy="1231499"/>
          </a:xfrm>
          <a:prstGeom prst="rect">
            <a:avLst/>
          </a:prstGeom>
        </p:spPr>
      </p:pic>
    </p:spTree>
    <p:extLst>
      <p:ext uri="{BB962C8B-B14F-4D97-AF65-F5344CB8AC3E}">
        <p14:creationId xmlns:p14="http://schemas.microsoft.com/office/powerpoint/2010/main" val="18765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xmlns="" id="{40B24A12-4D58-4BDE-B624-843B9BDA08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7034" y="2022110"/>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2665001" y="120039"/>
            <a:ext cx="9282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TRÒ CHƠI: AI NHANH, AI GIỎI</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descr="IMG_1582517675295_1582518075254">
            <a:extLst>
              <a:ext uri="{FF2B5EF4-FFF2-40B4-BE49-F238E27FC236}">
                <a16:creationId xmlns:a16="http://schemas.microsoft.com/office/drawing/2014/main" xmlns="" id="{BCA39A04-626B-47ED-A2BA-1DB8ED96068D}"/>
              </a:ext>
            </a:extLst>
          </p:cNvPr>
          <p:cNvPicPr>
            <a:picLocks noGrp="1" noChangeAspect="1"/>
          </p:cNvPicPr>
          <p:nvPr isPhoto="1"/>
        </p:nvPicPr>
        <p:blipFill>
          <a:blip r:embed="rId5" cstate="email">
            <a:lum bright="-6000"/>
            <a:extLst>
              <a:ext uri="{28A0092B-C50C-407E-A947-70E740481C1C}">
                <a14:useLocalDpi xmlns:a14="http://schemas.microsoft.com/office/drawing/2010/main"/>
              </a:ext>
            </a:extLst>
          </a:blip>
          <a:stretch>
            <a:fillRect/>
          </a:stretch>
        </p:blipFill>
        <p:spPr>
          <a:xfrm>
            <a:off x="10719233" y="901576"/>
            <a:ext cx="1660691"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50460" y="4392989"/>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flipH="1">
            <a:off x="1501553" y="4214060"/>
            <a:ext cx="2687293" cy="1548203"/>
          </a:xfrm>
          <a:prstGeom prst="rect">
            <a:avLst/>
          </a:prstGeom>
        </p:spPr>
      </p:pic>
      <p:grpSp>
        <p:nvGrpSpPr>
          <p:cNvPr id="13" name="组合 2">
            <a:extLst>
              <a:ext uri="{FF2B5EF4-FFF2-40B4-BE49-F238E27FC236}">
                <a16:creationId xmlns:a16="http://schemas.microsoft.com/office/drawing/2014/main" xmlns="" id="{A83F8DA1-F2A1-4B4E-A71A-A565D60BD2CC}"/>
              </a:ext>
            </a:extLst>
          </p:cNvPr>
          <p:cNvGrpSpPr/>
          <p:nvPr/>
        </p:nvGrpSpPr>
        <p:grpSpPr>
          <a:xfrm>
            <a:off x="3539618" y="865571"/>
            <a:ext cx="6654627" cy="4209765"/>
            <a:chOff x="1949253" y="1617623"/>
            <a:chExt cx="3271491" cy="2319693"/>
          </a:xfrm>
        </p:grpSpPr>
        <p:grpSp>
          <p:nvGrpSpPr>
            <p:cNvPr id="14" name="组合 135">
              <a:extLst>
                <a:ext uri="{FF2B5EF4-FFF2-40B4-BE49-F238E27FC236}">
                  <a16:creationId xmlns:a16="http://schemas.microsoft.com/office/drawing/2014/main" xmlns=""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xmlns=""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grpSp>
        <p:nvGrpSpPr>
          <p:cNvPr id="4" name="Group 3">
            <a:extLst>
              <a:ext uri="{FF2B5EF4-FFF2-40B4-BE49-F238E27FC236}">
                <a16:creationId xmlns:a16="http://schemas.microsoft.com/office/drawing/2014/main" xmlns="" id="{1B1921C5-0411-E502-C3B0-1DAE3A71DC1E}"/>
              </a:ext>
            </a:extLst>
          </p:cNvPr>
          <p:cNvGrpSpPr/>
          <p:nvPr/>
        </p:nvGrpSpPr>
        <p:grpSpPr>
          <a:xfrm>
            <a:off x="302508" y="299217"/>
            <a:ext cx="3870602" cy="2107055"/>
            <a:chOff x="4525460" y="4108799"/>
            <a:chExt cx="3364300" cy="2220276"/>
          </a:xfrm>
        </p:grpSpPr>
        <p:grpSp>
          <p:nvGrpSpPr>
            <p:cNvPr id="5" name="Group 4">
              <a:extLst>
                <a:ext uri="{FF2B5EF4-FFF2-40B4-BE49-F238E27FC236}">
                  <a16:creationId xmlns:a16="http://schemas.microsoft.com/office/drawing/2014/main" xmlns="" id="{8E0E490C-D7D9-633D-73E6-C2FF6C1D032D}"/>
                </a:ext>
              </a:extLst>
            </p:cNvPr>
            <p:cNvGrpSpPr/>
            <p:nvPr/>
          </p:nvGrpSpPr>
          <p:grpSpPr>
            <a:xfrm>
              <a:off x="4525460" y="4108799"/>
              <a:ext cx="3364300" cy="2220276"/>
              <a:chOff x="4479297" y="4126245"/>
              <a:chExt cx="3364300" cy="2220276"/>
            </a:xfrm>
          </p:grpSpPr>
          <p:pic>
            <p:nvPicPr>
              <p:cNvPr id="8" name="PA_库_图片 27">
                <a:extLst>
                  <a:ext uri="{FF2B5EF4-FFF2-40B4-BE49-F238E27FC236}">
                    <a16:creationId xmlns:a16="http://schemas.microsoft.com/office/drawing/2014/main" xmlns="" id="{22A2B258-5886-F20E-B679-17536CAA9025}"/>
                  </a:ext>
                </a:extLst>
              </p:cNvPr>
              <p:cNvPicPr>
                <a:picLocks noChangeAspect="1"/>
              </p:cNvPicPr>
              <p:nvPr>
                <p:custDataLst>
                  <p:tags r:id="rId1"/>
                </p:custDataLst>
              </p:nvPr>
            </p:nvPicPr>
            <p:blipFill rotWithShape="1">
              <a:blip r:embed="rId9"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06" name="Rectangle 105">
                <a:extLst>
                  <a:ext uri="{FF2B5EF4-FFF2-40B4-BE49-F238E27FC236}">
                    <a16:creationId xmlns:a16="http://schemas.microsoft.com/office/drawing/2014/main" xmlns="" id="{E4C0CD0E-B330-A91C-6F3E-12A16BDB3DB4}"/>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6" name="Picture 5">
              <a:extLst>
                <a:ext uri="{FF2B5EF4-FFF2-40B4-BE49-F238E27FC236}">
                  <a16:creationId xmlns:a16="http://schemas.microsoft.com/office/drawing/2014/main" xmlns="" id="{EA0098A8-F65A-38E6-CB9C-000BA60FB032}"/>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
        <p:nvSpPr>
          <p:cNvPr id="107" name="TextBox 106">
            <a:extLst>
              <a:ext uri="{FF2B5EF4-FFF2-40B4-BE49-F238E27FC236}">
                <a16:creationId xmlns:a16="http://schemas.microsoft.com/office/drawing/2014/main" xmlns="" id="{9918EA0E-7D0A-A509-3529-4CBCA11AB0E1}"/>
              </a:ext>
            </a:extLst>
          </p:cNvPr>
          <p:cNvSpPr txBox="1"/>
          <p:nvPr/>
        </p:nvSpPr>
        <p:spPr>
          <a:xfrm>
            <a:off x="4204677" y="2089943"/>
            <a:ext cx="5731139" cy="1452642"/>
          </a:xfrm>
          <a:prstGeom prst="rect">
            <a:avLst/>
          </a:prstGeom>
          <a:noFill/>
        </p:spPr>
        <p:txBody>
          <a:bodyPr wrap="square">
            <a:spAutoFit/>
          </a:bodyPr>
          <a:lstStyle/>
          <a:p>
            <a:pPr marR="30480"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TNXH?”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496981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25B97239-2685-48C8-8104-1D4E4E383D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xmlns="" id="{36DACCA5-FDDF-A7B1-3F11-3DAD1BDEB0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779" r="-2" b="11767"/>
          <a:stretch/>
        </p:blipFill>
        <p:spPr>
          <a:xfrm>
            <a:off x="321734" y="1169171"/>
            <a:ext cx="5674894" cy="2548850"/>
          </a:xfrm>
          <a:prstGeom prst="rect">
            <a:avLst/>
          </a:prstGeom>
        </p:spPr>
      </p:pic>
      <p:pic>
        <p:nvPicPr>
          <p:cNvPr id="8" name="Picture 7">
            <a:extLst>
              <a:ext uri="{FF2B5EF4-FFF2-40B4-BE49-F238E27FC236}">
                <a16:creationId xmlns:a16="http://schemas.microsoft.com/office/drawing/2014/main" xmlns="" id="{D85032FB-1894-62B8-12CC-7401466A290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1735" y="3854547"/>
            <a:ext cx="2676579" cy="2866927"/>
          </a:xfrm>
          <a:prstGeom prst="rect">
            <a:avLst/>
          </a:prstGeom>
        </p:spPr>
      </p:pic>
      <p:pic>
        <p:nvPicPr>
          <p:cNvPr id="5" name="Picture 4">
            <a:extLst>
              <a:ext uri="{FF2B5EF4-FFF2-40B4-BE49-F238E27FC236}">
                <a16:creationId xmlns:a16="http://schemas.microsoft.com/office/drawing/2014/main" xmlns="" id="{2A8E3D6F-73FF-C38E-6D4A-678EEE71AA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59181" y="3935523"/>
            <a:ext cx="2837076" cy="2785951"/>
          </a:xfrm>
          <a:prstGeom prst="rect">
            <a:avLst/>
          </a:prstGeom>
        </p:spPr>
      </p:pic>
      <p:pic>
        <p:nvPicPr>
          <p:cNvPr id="7" name="Picture 6">
            <a:extLst>
              <a:ext uri="{FF2B5EF4-FFF2-40B4-BE49-F238E27FC236}">
                <a16:creationId xmlns:a16="http://schemas.microsoft.com/office/drawing/2014/main" xmlns="" id="{1703DAFC-76FB-C078-4B67-5954BB15F72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335" r="-3" b="7526"/>
          <a:stretch/>
        </p:blipFill>
        <p:spPr>
          <a:xfrm>
            <a:off x="6195373" y="1336431"/>
            <a:ext cx="5674892" cy="4964376"/>
          </a:xfrm>
          <a:prstGeom prst="rect">
            <a:avLst/>
          </a:prstGeom>
        </p:spPr>
      </p:pic>
      <p:sp>
        <p:nvSpPr>
          <p:cNvPr id="4" name="Footer Placeholder 3">
            <a:extLst>
              <a:ext uri="{FF2B5EF4-FFF2-40B4-BE49-F238E27FC236}">
                <a16:creationId xmlns:a16="http://schemas.microsoft.com/office/drawing/2014/main" xmlns="" id="{AA92BA5A-3191-C051-175D-00EA28F9AC9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endParaRPr lang="en-US" sz="1200" kern="1200" dirty="0">
              <a:solidFill>
                <a:schemeClr val="tx1">
                  <a:tint val="75000"/>
                </a:schemeClr>
              </a:solidFill>
              <a:latin typeface="+mn-lt"/>
              <a:ea typeface="+mn-ea"/>
              <a:cs typeface="+mn-cs"/>
            </a:endParaRPr>
          </a:p>
        </p:txBody>
      </p:sp>
      <p:sp>
        <p:nvSpPr>
          <p:cNvPr id="9" name="Title 1">
            <a:extLst>
              <a:ext uri="{FF2B5EF4-FFF2-40B4-BE49-F238E27FC236}">
                <a16:creationId xmlns:a16="http://schemas.microsoft.com/office/drawing/2014/main" xmlns="" id="{11F6B31D-A414-8927-D2D8-9110E5F7C448}"/>
              </a:ext>
            </a:extLst>
          </p:cNvPr>
          <p:cNvSpPr txBox="1">
            <a:spLocks/>
          </p:cNvSpPr>
          <p:nvPr>
            <p:custDataLst>
              <p:tags r:id="rId1"/>
            </p:custDataLst>
          </p:nvPr>
        </p:nvSpPr>
        <p:spPr>
          <a:xfrm>
            <a:off x="0" y="0"/>
            <a:ext cx="5021943" cy="557193"/>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70000" lnSpcReduction="20000"/>
          </a:bodyPr>
          <a:lstStyle/>
          <a:p>
            <a:pPr algn="ctr">
              <a:spcBef>
                <a:spcPct val="0"/>
              </a:spcBef>
              <a:defRPr/>
            </a:pPr>
            <a:r>
              <a:rPr lang="en-US" altLang="en-US" sz="4000" b="1" dirty="0">
                <a:solidFill>
                  <a:srgbClr val="FFFFFF"/>
                </a:solidFill>
                <a:latin typeface="SVN-Vanilla Daisy Pro" panose="00000500000000000000" pitchFamily="2" charset="0"/>
              </a:rPr>
              <a:t>TRÒ CHƠI: AI HIỂU BIẾT</a:t>
            </a:r>
            <a:endParaRPr lang="en-US" sz="4000" b="1" kern="0" dirty="0">
              <a:solidFill>
                <a:srgbClr val="FFFFFF"/>
              </a:solidFill>
              <a:latin typeface="SVN-Vanilla Daisy Pro" panose="00000500000000000000" pitchFamily="2" charset="0"/>
            </a:endParaRPr>
          </a:p>
        </p:txBody>
      </p:sp>
      <p:sp>
        <p:nvSpPr>
          <p:cNvPr id="10" name="Rectangle 9">
            <a:extLst>
              <a:ext uri="{FF2B5EF4-FFF2-40B4-BE49-F238E27FC236}">
                <a16:creationId xmlns:a16="http://schemas.microsoft.com/office/drawing/2014/main" xmlns="" id="{99EF85CA-2875-121C-B87E-5383C3E91DE9}"/>
              </a:ext>
            </a:extLst>
          </p:cNvPr>
          <p:cNvSpPr/>
          <p:nvPr/>
        </p:nvSpPr>
        <p:spPr>
          <a:xfrm>
            <a:off x="2510971" y="451069"/>
            <a:ext cx="9467888" cy="769441"/>
          </a:xfrm>
          <a:prstGeom prst="rect">
            <a:avLst/>
          </a:prstGeom>
        </p:spPr>
        <p:txBody>
          <a:bodyPr wrap="square">
            <a:spAutoFit/>
          </a:bodyPr>
          <a:lstStyle/>
          <a:p>
            <a:pPr marL="0" marR="0" lvl="0" indent="279400" algn="just" defTabSz="914400" rtl="0" eaLnBrk="1" fontAlgn="auto" latinLnBrk="0" hangingPunct="1">
              <a:spcBef>
                <a:spcPts val="0"/>
              </a:spcBef>
              <a:buClrTx/>
              <a:buSzTx/>
              <a:buFontTx/>
              <a:buNone/>
              <a:tabLst/>
              <a:defRPr/>
            </a:pPr>
            <a:r>
              <a:rPr kumimoji="0" lang="vi-VN" sz="44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Kể những tệ nạn xã hội mà em biết</a:t>
            </a:r>
            <a:r>
              <a:rPr kumimoji="0" lang="en-US" sz="44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qua </a:t>
            </a:r>
            <a:r>
              <a:rPr kumimoji="0" lang="en-US" sz="44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những</a:t>
            </a:r>
            <a:r>
              <a:rPr kumimoji="0" lang="en-US" sz="44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44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búc</a:t>
            </a:r>
            <a:r>
              <a:rPr kumimoji="0" lang="en-US" sz="44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44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tranh</a:t>
            </a:r>
            <a:r>
              <a:rPr kumimoji="0" lang="en-US" sz="44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44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ảnh</a:t>
            </a:r>
            <a:r>
              <a:rPr kumimoji="0" lang="en-US" sz="44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 </a:t>
            </a:r>
            <a:r>
              <a:rPr kumimoji="0" lang="en-US" sz="4400" b="1" i="0" u="none" strike="noStrike" kern="1200" cap="none" spc="0" normalizeH="0" baseline="0" noProof="0" dirty="0" err="1">
                <a:ln>
                  <a:noFill/>
                </a:ln>
                <a:solidFill>
                  <a:srgbClr val="353635"/>
                </a:solidFill>
                <a:effectLst/>
                <a:uLnTx/>
                <a:uFillTx/>
                <a:latin typeface="#9Slide05 Israquella" pitchFamily="2" charset="0"/>
                <a:ea typeface="Times New Roman" panose="02020603050405020304" pitchFamily="18" charset="0"/>
                <a:cs typeface="+mn-cs"/>
              </a:rPr>
              <a:t>sau</a:t>
            </a:r>
            <a:r>
              <a:rPr kumimoji="0" lang="en-US" sz="4400" b="1"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rPr>
              <a:t>?</a:t>
            </a:r>
            <a:endParaRPr kumimoji="0" lang="en-US" sz="4400" b="0"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endParaRPr>
          </a:p>
        </p:txBody>
      </p:sp>
    </p:spTree>
    <p:extLst>
      <p:ext uri="{BB962C8B-B14F-4D97-AF65-F5344CB8AC3E}">
        <p14:creationId xmlns:p14="http://schemas.microsoft.com/office/powerpoint/2010/main" val="3727877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4253AB-DF5B-4EF0-ACAF-FA435AF2C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3" y="2150204"/>
            <a:ext cx="292360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9:</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tệ</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nạn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xã</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hội</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6"/>
          <a:stretch>
            <a:fillRect/>
          </a:stretch>
        </p:blipFill>
        <p:spPr>
          <a:xfrm>
            <a:off x="5469918" y="468762"/>
            <a:ext cx="6164063" cy="5182805"/>
          </a:xfrm>
          <a:prstGeom prst="rect">
            <a:avLst/>
          </a:prstGeom>
        </p:spPr>
      </p:pic>
      <p:sp>
        <p:nvSpPr>
          <p:cNvPr id="9" name="文本框 6"/>
          <p:cNvSpPr txBox="1"/>
          <p:nvPr/>
        </p:nvSpPr>
        <p:spPr>
          <a:xfrm>
            <a:off x="6336873" y="3150478"/>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LUYỆN TẬP</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14" name="Picture 13"/>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927891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300163" y="794693"/>
            <a:ext cx="104855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4000" b="0" i="0" u="none" strike="noStrike" kern="1200" cap="none" spc="0" normalizeH="0" baseline="0" noProof="0" dirty="0">
                <a:ln>
                  <a:noFill/>
                </a:ln>
                <a:solidFill>
                  <a:srgbClr val="0070C0"/>
                </a:solidFill>
                <a:effectLst/>
                <a:uLnTx/>
                <a:uFillTx/>
                <a:latin typeface="#9Slide05 Atlantika" pitchFamily="2" charset="0"/>
                <a:cs typeface="Arial" panose="020B0604020202020204" pitchFamily="34" charset="0"/>
                <a:sym typeface="Arial" panose="020B0604020202020204" pitchFamily="34" charset="0"/>
              </a:rPr>
              <a:t>Em đồng tình hay không đồng tình với ý kiến nào dưới đây? Vì sao?</a:t>
            </a:r>
            <a:endParaRPr kumimoji="0" lang="en-US" altLang="en-US" sz="4000" b="0" i="0" u="none" strike="noStrike" kern="1200" cap="none" spc="0" normalizeH="0" baseline="0" noProof="0" dirty="0">
              <a:ln>
                <a:noFill/>
              </a:ln>
              <a:solidFill>
                <a:srgbClr val="0070C0"/>
              </a:solidFill>
              <a:effectLst/>
              <a:uLnTx/>
              <a:uFillTx/>
              <a:latin typeface="#9Slide05 Atlantika" pitchFamily="2" charset="0"/>
              <a:cs typeface="Arial" panose="020B0604020202020204" pitchFamily="34" charset="0"/>
              <a:sym typeface="Arial" panose="020B0604020202020204" pitchFamily="34" charset="0"/>
            </a:endParaRPr>
          </a:p>
        </p:txBody>
      </p:sp>
      <p:sp>
        <p:nvSpPr>
          <p:cNvPr id="12299" name="TextBox 15"/>
          <p:cNvSpPr txBox="1">
            <a:spLocks noChangeArrowheads="1"/>
          </p:cNvSpPr>
          <p:nvPr/>
        </p:nvSpPr>
        <p:spPr bwMode="auto">
          <a:xfrm>
            <a:off x="122848" y="24838"/>
            <a:ext cx="29940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1. </a:t>
            </a:r>
            <a:r>
              <a:rPr kumimoji="0" lang="vi-VN"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Bài tập 1</a:t>
            </a:r>
            <a:endPar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799" y="1886442"/>
            <a:ext cx="1613647" cy="121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363" y="3483348"/>
            <a:ext cx="1569186" cy="118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403" y="4585230"/>
            <a:ext cx="1686876" cy="126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1255713" y="2014209"/>
            <a:ext cx="10201275" cy="7381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eaLnBrk="0" fontAlgn="base" hangingPunct="0">
              <a:spcBef>
                <a:spcPct val="0"/>
              </a:spcBef>
              <a:spcAft>
                <a:spcPct val="0"/>
              </a:spcAft>
              <a:defRPr/>
            </a:pPr>
            <a:r>
              <a:rPr lang="vi-VN" sz="4000" dirty="0">
                <a:latin typeface="#9Slide05 Atlantika" pitchFamily="2" charset="0"/>
              </a:rPr>
              <a:t>a) Những người mắc tệ nạn xã hội đều là người xấu.</a:t>
            </a:r>
            <a:endParaRPr kumimoji="0" lang="en-US" altLang="en-US" sz="4000" b="0" i="0" u="none" strike="noStrike" kern="1200" cap="none" spc="0" normalizeH="0" baseline="0" noProof="0" dirty="0">
              <a:ln>
                <a:noFill/>
              </a:ln>
              <a:solidFill>
                <a:srgbClr val="000000"/>
              </a:solidFill>
              <a:effectLst/>
              <a:uLnTx/>
              <a:uFillTx/>
              <a:latin typeface="#9Slide05 Atlantika" pitchFamily="2" charset="0"/>
              <a:cs typeface="Times New Roman" panose="02020603050405020304" pitchFamily="18" charset="0"/>
              <a:sym typeface="Arial" panose="020B0604020202020204" pitchFamily="34" charset="0"/>
            </a:endParaRPr>
          </a:p>
        </p:txBody>
      </p:sp>
      <p:sp>
        <p:nvSpPr>
          <p:cNvPr id="20" name="Rounded Rectangle 19"/>
          <p:cNvSpPr/>
          <p:nvPr/>
        </p:nvSpPr>
        <p:spPr>
          <a:xfrm>
            <a:off x="1379538" y="3485075"/>
            <a:ext cx="10406208" cy="106096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eaLnBrk="0" fontAlgn="base" hangingPunct="0">
              <a:spcBef>
                <a:spcPct val="0"/>
              </a:spcBef>
              <a:spcAft>
                <a:spcPct val="0"/>
              </a:spcAft>
              <a:defRPr/>
            </a:pPr>
            <a:r>
              <a:rPr lang="vi-VN" sz="4000" dirty="0">
                <a:latin typeface="#9Slide05 Atlantika" pitchFamily="2" charset="0"/>
              </a:rPr>
              <a:t>Trẻ em mắc vào tệ nạn xã hội ảnh hưởng không tốt đến tương lai của bản thân.</a:t>
            </a:r>
            <a:endParaRPr kumimoji="0" lang="en-US" altLang="en-US" sz="4000" b="0" i="0" u="none" strike="noStrike" kern="1200" cap="none" spc="0" normalizeH="0" baseline="0" noProof="0" dirty="0">
              <a:ln>
                <a:noFill/>
              </a:ln>
              <a:solidFill>
                <a:prstClr val="black"/>
              </a:solidFill>
              <a:effectLst/>
              <a:uLnTx/>
              <a:uFillTx/>
              <a:latin typeface="#9Slide05 Atlantika" pitchFamily="2" charset="0"/>
              <a:cs typeface="Times New Roman" panose="02020603050405020304" pitchFamily="18" charset="0"/>
              <a:sym typeface="Arial" panose="020B0604020202020204" pitchFamily="34" charset="0"/>
            </a:endParaRPr>
          </a:p>
        </p:txBody>
      </p:sp>
      <p:sp>
        <p:nvSpPr>
          <p:cNvPr id="21" name="Rounded Rectangle 20"/>
          <p:cNvSpPr/>
          <p:nvPr/>
        </p:nvSpPr>
        <p:spPr>
          <a:xfrm>
            <a:off x="1501848" y="5143243"/>
            <a:ext cx="10202862" cy="51593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eaLnBrk="0" fontAlgn="base" hangingPunct="0">
              <a:spcBef>
                <a:spcPct val="0"/>
              </a:spcBef>
              <a:spcAft>
                <a:spcPct val="0"/>
              </a:spcAft>
              <a:defRPr/>
            </a:pPr>
            <a:r>
              <a:rPr lang="vi-VN" sz="4000" dirty="0">
                <a:latin typeface="#9Slide05 Atlantika" pitchFamily="2" charset="0"/>
              </a:rPr>
              <a:t>Phòng, chống tệ nạn xã hội là trách nhiện của riêng cơ quan công an.</a:t>
            </a:r>
            <a:endParaRPr kumimoji="0" lang="en-US" altLang="en-US" sz="4000" b="0" i="0" u="none" strike="noStrike" kern="1200" cap="none" spc="0" normalizeH="0" baseline="0" noProof="0" dirty="0">
              <a:ln>
                <a:noFill/>
              </a:ln>
              <a:solidFill>
                <a:prstClr val="black"/>
              </a:solidFill>
              <a:effectLst/>
              <a:uLnTx/>
              <a:uFillTx/>
              <a:latin typeface="#9Slide05 Atlantika" pitchFamily="2" charset="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932783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219127" y="446043"/>
            <a:ext cx="104855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4000" b="0" i="0" u="none" strike="noStrike" kern="1200" cap="none" spc="0" normalizeH="0" baseline="0" noProof="0" dirty="0">
                <a:ln>
                  <a:noFill/>
                </a:ln>
                <a:solidFill>
                  <a:srgbClr val="0070C0"/>
                </a:solidFill>
                <a:effectLst/>
                <a:uLnTx/>
                <a:uFillTx/>
                <a:latin typeface="#9Slide05 Atlantika" pitchFamily="2" charset="0"/>
                <a:ea typeface="+mn-ea"/>
                <a:cs typeface="Arial" panose="020B0604020202020204" pitchFamily="34" charset="0"/>
                <a:sym typeface="Arial" panose="020B0604020202020204" pitchFamily="34" charset="0"/>
              </a:rPr>
              <a:t>Em đồng tình hay không đồng tình với ý kiến nào dưới đây? Vì sao?</a:t>
            </a:r>
            <a:endParaRPr kumimoji="0" lang="en-US" altLang="en-US" sz="4000" b="0" i="0" u="none" strike="noStrike" kern="1200" cap="none" spc="0" normalizeH="0" baseline="0" noProof="0" dirty="0">
              <a:ln>
                <a:noFill/>
              </a:ln>
              <a:solidFill>
                <a:srgbClr val="0070C0"/>
              </a:solidFill>
              <a:effectLst/>
              <a:uLnTx/>
              <a:uFillTx/>
              <a:latin typeface="#9Slide05 Atlantika" pitchFamily="2" charset="0"/>
              <a:ea typeface="+mn-ea"/>
              <a:cs typeface="Arial" panose="020B0604020202020204" pitchFamily="34" charset="0"/>
              <a:sym typeface="Arial" panose="020B0604020202020204" pitchFamily="34" charset="0"/>
            </a:endParaRPr>
          </a:p>
        </p:txBody>
      </p:sp>
      <p:sp>
        <p:nvSpPr>
          <p:cNvPr id="12299" name="TextBox 15"/>
          <p:cNvSpPr txBox="1">
            <a:spLocks noChangeArrowheads="1"/>
          </p:cNvSpPr>
          <p:nvPr/>
        </p:nvSpPr>
        <p:spPr bwMode="auto">
          <a:xfrm>
            <a:off x="122848" y="24838"/>
            <a:ext cx="29940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1. </a:t>
            </a:r>
            <a:r>
              <a:rPr kumimoji="0" lang="vi-VN"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Bài tập 1</a:t>
            </a:r>
            <a:endPar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351" y="779140"/>
            <a:ext cx="1613647" cy="121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969" y="2701544"/>
            <a:ext cx="1569186" cy="118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966" y="4640779"/>
            <a:ext cx="1686876" cy="126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1219127" y="1130535"/>
            <a:ext cx="10972873" cy="55587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9Slide05 Atlantika" pitchFamily="2" charset="0"/>
                <a:ea typeface="+mn-ea"/>
                <a:cs typeface="Arial" panose="020B0604020202020204" pitchFamily="34" charset="0"/>
                <a:sym typeface="Arial" panose="020B0604020202020204" pitchFamily="34" charset="0"/>
              </a:rPr>
              <a:t>a) Những người mắc tệ nạn xã hội đều là người xấu.</a:t>
            </a:r>
            <a:endParaRPr kumimoji="0" lang="en-US" altLang="en-US" sz="4000" b="0" i="0" u="none" strike="noStrike" kern="1200" cap="none" spc="0" normalizeH="0" baseline="0" noProof="0" dirty="0">
              <a:ln>
                <a:noFill/>
              </a:ln>
              <a:solidFill>
                <a:srgbClr val="000000"/>
              </a:solidFill>
              <a:effectLst/>
              <a:uLnTx/>
              <a:uFillTx/>
              <a:latin typeface="#9Slide05 Atlantika" pitchFamily="2" charset="0"/>
              <a:ea typeface="+mn-ea"/>
              <a:cs typeface="Times New Roman" panose="02020603050405020304" pitchFamily="18" charset="0"/>
              <a:sym typeface="Arial" panose="020B0604020202020204" pitchFamily="34" charset="0"/>
            </a:endParaRPr>
          </a:p>
        </p:txBody>
      </p:sp>
      <p:sp>
        <p:nvSpPr>
          <p:cNvPr id="20" name="Rounded Rectangle 19"/>
          <p:cNvSpPr/>
          <p:nvPr/>
        </p:nvSpPr>
        <p:spPr>
          <a:xfrm>
            <a:off x="1138921" y="2980216"/>
            <a:ext cx="10972873" cy="56104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9Slide05 Atlantika" pitchFamily="2" charset="0"/>
                <a:ea typeface="+mn-ea"/>
                <a:cs typeface="Arial" panose="020B0604020202020204" pitchFamily="34" charset="0"/>
                <a:sym typeface="Arial" panose="020B0604020202020204" pitchFamily="34" charset="0"/>
              </a:rPr>
              <a:t>Trẻ em mắc vào tệ nạn xã hội ảnh hưởng không tốt đến tương lai của bản thân.</a:t>
            </a:r>
            <a:endParaRPr kumimoji="0" lang="en-US" altLang="en-US" sz="4000" b="0" i="0" u="none" strike="noStrike" kern="1200" cap="none" spc="0" normalizeH="0" baseline="0" noProof="0" dirty="0">
              <a:ln>
                <a:noFill/>
              </a:ln>
              <a:solidFill>
                <a:prstClr val="black"/>
              </a:solidFill>
              <a:effectLst/>
              <a:uLnTx/>
              <a:uFillTx/>
              <a:latin typeface="#9Slide05 Atlantika" pitchFamily="2" charset="0"/>
              <a:ea typeface="+mn-ea"/>
              <a:cs typeface="Times New Roman" panose="02020603050405020304" pitchFamily="18" charset="0"/>
              <a:sym typeface="Arial" panose="020B0604020202020204" pitchFamily="34" charset="0"/>
            </a:endParaRPr>
          </a:p>
        </p:txBody>
      </p:sp>
      <p:sp>
        <p:nvSpPr>
          <p:cNvPr id="21" name="Rounded Rectangle 20"/>
          <p:cNvSpPr/>
          <p:nvPr/>
        </p:nvSpPr>
        <p:spPr>
          <a:xfrm>
            <a:off x="1417217" y="5092447"/>
            <a:ext cx="10202862" cy="51593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9Slide05 Atlantika" pitchFamily="2" charset="0"/>
                <a:ea typeface="+mn-ea"/>
                <a:cs typeface="Arial" panose="020B0604020202020204" pitchFamily="34" charset="0"/>
                <a:sym typeface="Arial" panose="020B0604020202020204" pitchFamily="34" charset="0"/>
              </a:rPr>
              <a:t>Phòng, chống tệ nạn xã hội là trách nhiện của riêng cơ quan công an.</a:t>
            </a:r>
            <a:endParaRPr kumimoji="0" lang="en-US" altLang="en-US" sz="4000" b="0" i="0" u="none" strike="noStrike" kern="1200" cap="none" spc="0" normalizeH="0" baseline="0" noProof="0" dirty="0">
              <a:ln>
                <a:noFill/>
              </a:ln>
              <a:solidFill>
                <a:prstClr val="black"/>
              </a:solidFill>
              <a:effectLst/>
              <a:uLnTx/>
              <a:uFillTx/>
              <a:latin typeface="#9Slide05 Atlantika" pitchFamily="2" charset="0"/>
              <a:ea typeface="+mn-ea"/>
              <a:cs typeface="Times New Roman" panose="02020603050405020304" pitchFamily="18" charset="0"/>
              <a:sym typeface="Arial" panose="020B0604020202020204" pitchFamily="34" charset="0"/>
            </a:endParaRPr>
          </a:p>
        </p:txBody>
      </p:sp>
      <p:sp>
        <p:nvSpPr>
          <p:cNvPr id="3" name="TextBox 2">
            <a:extLst>
              <a:ext uri="{FF2B5EF4-FFF2-40B4-BE49-F238E27FC236}">
                <a16:creationId xmlns:a16="http://schemas.microsoft.com/office/drawing/2014/main" xmlns="" id="{E7351E9E-205B-71F2-B58E-A823231F5631}"/>
              </a:ext>
            </a:extLst>
          </p:cNvPr>
          <p:cNvSpPr txBox="1"/>
          <p:nvPr/>
        </p:nvSpPr>
        <p:spPr>
          <a:xfrm>
            <a:off x="464234" y="1878193"/>
            <a:ext cx="11647560" cy="523220"/>
          </a:xfrm>
          <a:prstGeom prst="rect">
            <a:avLst/>
          </a:prstGeom>
          <a:solidFill>
            <a:schemeClr val="accent4">
              <a:lumMod val="20000"/>
              <a:lumOff val="80000"/>
            </a:schemeClr>
          </a:solidFill>
          <a:ln w="28575">
            <a:solidFill>
              <a:schemeClr val="tx1"/>
            </a:solidFill>
          </a:ln>
        </p:spPr>
        <p:txBody>
          <a:bodyPr wrap="square">
            <a:spAutoFit/>
          </a:bodyPr>
          <a:lstStyle/>
          <a:p>
            <a:pPr algn="just"/>
            <a:r>
              <a:rPr lang="en-US" sz="2800" dirty="0" err="1">
                <a:solidFill>
                  <a:srgbClr val="000000"/>
                </a:solidFill>
                <a:effectLst/>
                <a:latin typeface="#9Slide05 Atlantika" pitchFamily="2" charset="0"/>
                <a:ea typeface="Times New Roman" panose="02020603050405020304" pitchFamily="18" charset="0"/>
              </a:rPr>
              <a:t>Không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đồng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tình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vì</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có</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những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người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mắc</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phải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tệ</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nạn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xã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hội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là</a:t>
            </a:r>
            <a:r>
              <a:rPr lang="en-US" sz="2800" dirty="0">
                <a:solidFill>
                  <a:srgbClr val="000000"/>
                </a:solidFill>
                <a:effectLst/>
                <a:latin typeface="#9Slide05 Atlantika" pitchFamily="2" charset="0"/>
                <a:ea typeface="Times New Roman" panose="02020603050405020304" pitchFamily="18" charset="0"/>
              </a:rPr>
              <a:t> do </a:t>
            </a:r>
            <a:r>
              <a:rPr lang="en-US" sz="2800" dirty="0" err="1">
                <a:solidFill>
                  <a:srgbClr val="000000"/>
                </a:solidFill>
                <a:effectLst/>
                <a:latin typeface="#9Slide05 Atlantika" pitchFamily="2" charset="0"/>
                <a:ea typeface="Times New Roman" panose="02020603050405020304" pitchFamily="18" charset="0"/>
              </a:rPr>
              <a:t>bị</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dụ</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dỗ</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lôi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kéo</a:t>
            </a:r>
            <a:r>
              <a:rPr lang="en-US" sz="2800" dirty="0">
                <a:solidFill>
                  <a:srgbClr val="000000"/>
                </a:solidFill>
                <a:effectLst/>
                <a:latin typeface="#9Slide05 Atlantika" pitchFamily="2" charset="0"/>
                <a:ea typeface="Times New Roman" panose="02020603050405020304" pitchFamily="18" charset="0"/>
              </a:rPr>
              <a:t>, </a:t>
            </a:r>
            <a:r>
              <a:rPr lang="vi-VN" sz="2800" dirty="0">
                <a:solidFill>
                  <a:srgbClr val="000000"/>
                </a:solidFill>
                <a:effectLst/>
                <a:latin typeface="#9Slide05 Atlantika" pitchFamily="2" charset="0"/>
                <a:ea typeface="Times New Roman" panose="02020603050405020304" pitchFamily="18" charset="0"/>
              </a:rPr>
              <a:t>bị lừa, </a:t>
            </a:r>
            <a:r>
              <a:rPr lang="en-US" sz="2800" dirty="0">
                <a:solidFill>
                  <a:srgbClr val="000000"/>
                </a:solidFill>
                <a:effectLst/>
                <a:latin typeface="#9Slide05 Atlantika" pitchFamily="2" charset="0"/>
                <a:ea typeface="Times New Roman" panose="02020603050405020304" pitchFamily="18" charset="0"/>
              </a:rPr>
              <a:t>do </a:t>
            </a:r>
            <a:r>
              <a:rPr lang="en-US" sz="2800" dirty="0" err="1">
                <a:solidFill>
                  <a:srgbClr val="000000"/>
                </a:solidFill>
                <a:effectLst/>
                <a:latin typeface="#9Slide05 Atlantika" pitchFamily="2" charset="0"/>
                <a:ea typeface="Times New Roman" panose="02020603050405020304" pitchFamily="18" charset="0"/>
              </a:rPr>
              <a:t>hoàn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cảnh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bắt</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buộc</a:t>
            </a:r>
            <a:r>
              <a:rPr lang="en-US" sz="2800" dirty="0">
                <a:solidFill>
                  <a:srgbClr val="000000"/>
                </a:solidFill>
                <a:effectLst/>
                <a:latin typeface="#9Slide05 Atlantika" pitchFamily="2" charset="0"/>
                <a:ea typeface="Times New Roman" panose="02020603050405020304" pitchFamily="18" charset="0"/>
              </a:rPr>
              <a:t>.</a:t>
            </a:r>
            <a:endParaRPr lang="en-US" sz="2800" dirty="0">
              <a:effectLst/>
              <a:latin typeface="#9Slide05 Atlantika" pitchFamily="2" charset="0"/>
              <a:ea typeface="Calibri" panose="020F0502020204030204" pitchFamily="34" charset="0"/>
            </a:endParaRPr>
          </a:p>
        </p:txBody>
      </p:sp>
      <p:sp>
        <p:nvSpPr>
          <p:cNvPr id="5" name="TextBox 4">
            <a:extLst>
              <a:ext uri="{FF2B5EF4-FFF2-40B4-BE49-F238E27FC236}">
                <a16:creationId xmlns:a16="http://schemas.microsoft.com/office/drawing/2014/main" xmlns="" id="{3BB57746-A6B3-57A3-3C5A-133459D433E0}"/>
              </a:ext>
            </a:extLst>
          </p:cNvPr>
          <p:cNvSpPr txBox="1"/>
          <p:nvPr/>
        </p:nvSpPr>
        <p:spPr>
          <a:xfrm>
            <a:off x="240885" y="3758736"/>
            <a:ext cx="11870909" cy="954107"/>
          </a:xfrm>
          <a:prstGeom prst="rect">
            <a:avLst/>
          </a:prstGeom>
          <a:solidFill>
            <a:schemeClr val="accent4">
              <a:lumMod val="20000"/>
              <a:lumOff val="80000"/>
            </a:schemeClr>
          </a:solidFill>
          <a:ln>
            <a:solidFill>
              <a:schemeClr val="accent1"/>
            </a:solidFill>
          </a:ln>
        </p:spPr>
        <p:txBody>
          <a:bodyPr wrap="square">
            <a:spAutoFit/>
          </a:bodyPr>
          <a:lstStyle/>
          <a:p>
            <a:pPr algn="just"/>
            <a:r>
              <a:rPr lang="en-US" sz="2800" dirty="0" err="1">
                <a:solidFill>
                  <a:srgbClr val="000000"/>
                </a:solidFill>
                <a:effectLst/>
                <a:latin typeface="#9Slide05 Atlantika" pitchFamily="2" charset="0"/>
                <a:ea typeface="Times New Roman" panose="02020603050405020304" pitchFamily="18" charset="0"/>
              </a:rPr>
              <a:t>Đồng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tình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vì</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hậu</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quả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mà</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tệ</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nạn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xã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hội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đem</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lại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rất</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nghiêm</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trọng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Đặc</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biệt</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là</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đối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với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trẻ</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em</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nếu</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như</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không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kịp</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thời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ngăn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chặn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hành</a:t>
            </a:r>
            <a:r>
              <a:rPr lang="en-US" sz="2800" dirty="0">
                <a:solidFill>
                  <a:srgbClr val="000000"/>
                </a:solidFill>
                <a:effectLst/>
                <a:latin typeface="#9Slide05 Atlantika" pitchFamily="2" charset="0"/>
                <a:ea typeface="Times New Roman" panose="02020603050405020304" pitchFamily="18" charset="0"/>
              </a:rPr>
              <a:t> vi </a:t>
            </a:r>
            <a:r>
              <a:rPr lang="en-US" sz="2800" dirty="0" err="1">
                <a:solidFill>
                  <a:srgbClr val="000000"/>
                </a:solidFill>
                <a:effectLst/>
                <a:latin typeface="#9Slide05 Atlantika" pitchFamily="2" charset="0"/>
                <a:ea typeface="Times New Roman" panose="02020603050405020304" pitchFamily="18" charset="0"/>
              </a:rPr>
              <a:t>tệ</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nạn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xã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hội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sẽ</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ảnh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hưởng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xấu</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đến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thể</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chất</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tinh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thần</a:t>
            </a:r>
            <a:r>
              <a:rPr lang="en-US" sz="2800" dirty="0">
                <a:solidFill>
                  <a:srgbClr val="000000"/>
                </a:solidFill>
                <a:effectLst/>
                <a:latin typeface="#9Slide05 Atlantika" pitchFamily="2" charset="0"/>
                <a:ea typeface="Times New Roman" panose="02020603050405020304" pitchFamily="18" charset="0"/>
              </a:rPr>
              <a:t>.</a:t>
            </a:r>
            <a:endParaRPr lang="en-US" sz="2800" dirty="0">
              <a:effectLst/>
              <a:latin typeface="#9Slide05 Atlantika" pitchFamily="2" charset="0"/>
              <a:ea typeface="Calibri" panose="020F0502020204030204" pitchFamily="34" charset="0"/>
            </a:endParaRPr>
          </a:p>
        </p:txBody>
      </p:sp>
      <p:sp>
        <p:nvSpPr>
          <p:cNvPr id="8" name="TextBox 7">
            <a:extLst>
              <a:ext uri="{FF2B5EF4-FFF2-40B4-BE49-F238E27FC236}">
                <a16:creationId xmlns:a16="http://schemas.microsoft.com/office/drawing/2014/main" xmlns="" id="{1B808ABB-76AB-7297-C004-EF9D6B6085E1}"/>
              </a:ext>
            </a:extLst>
          </p:cNvPr>
          <p:cNvSpPr txBox="1"/>
          <p:nvPr/>
        </p:nvSpPr>
        <p:spPr>
          <a:xfrm>
            <a:off x="340006" y="5727465"/>
            <a:ext cx="11672666" cy="954107"/>
          </a:xfrm>
          <a:prstGeom prst="rect">
            <a:avLst/>
          </a:prstGeom>
          <a:solidFill>
            <a:schemeClr val="accent4">
              <a:lumMod val="20000"/>
              <a:lumOff val="80000"/>
            </a:schemeClr>
          </a:solidFill>
          <a:ln>
            <a:solidFill>
              <a:schemeClr val="accent1"/>
            </a:solidFill>
          </a:ln>
        </p:spPr>
        <p:txBody>
          <a:bodyPr wrap="square">
            <a:spAutoFit/>
          </a:bodyPr>
          <a:lstStyle/>
          <a:p>
            <a:pPr algn="just"/>
            <a:r>
              <a:rPr lang="en-US" sz="2800" dirty="0" err="1">
                <a:solidFill>
                  <a:srgbClr val="000000"/>
                </a:solidFill>
                <a:effectLst/>
                <a:latin typeface="#9Slide05 Atlantika" pitchFamily="2" charset="0"/>
                <a:ea typeface="Times New Roman" panose="02020603050405020304" pitchFamily="18" charset="0"/>
              </a:rPr>
              <a:t>Không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đồng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tình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vì</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tất</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mọi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người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đều</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phải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có</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trách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nhiệm</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phòng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chống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tệ</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nạn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xã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hội</a:t>
            </a:r>
            <a:r>
              <a:rPr lang="en-US" sz="2800" dirty="0">
                <a:solidFill>
                  <a:srgbClr val="000000"/>
                </a:solidFill>
                <a:effectLst/>
                <a:latin typeface="#9Slide05 Atlantika" pitchFamily="2" charset="0"/>
                <a:ea typeface="Times New Roman" panose="02020603050405020304" pitchFamily="18" charset="0"/>
              </a:rPr>
              <a:t>, bao </a:t>
            </a:r>
            <a:r>
              <a:rPr lang="en-US" sz="2800" dirty="0" err="1">
                <a:solidFill>
                  <a:srgbClr val="000000"/>
                </a:solidFill>
                <a:effectLst/>
                <a:latin typeface="#9Slide05 Atlantika" pitchFamily="2" charset="0"/>
                <a:ea typeface="Times New Roman" panose="02020603050405020304" pitchFamily="18" charset="0"/>
              </a:rPr>
              <a:t>gồm</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học</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sinh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gia</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đình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nhà</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trường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xã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hội</a:t>
            </a:r>
            <a:r>
              <a:rPr lang="en-US" sz="2800" dirty="0">
                <a:solidFill>
                  <a:srgbClr val="000000"/>
                </a:solidFill>
                <a:effectLst/>
                <a:latin typeface="#9Slide05 Atlantika" pitchFamily="2" charset="0"/>
                <a:ea typeface="Times New Roman" panose="02020603050405020304" pitchFamily="18" charset="0"/>
              </a:rPr>
              <a:t>.</a:t>
            </a:r>
            <a:endParaRPr lang="en-US" sz="2800" dirty="0">
              <a:effectLst/>
              <a:latin typeface="#9Slide05 Atlantika" pitchFamily="2" charset="0"/>
              <a:ea typeface="Calibri" panose="020F0502020204030204" pitchFamily="34" charset="0"/>
            </a:endParaRPr>
          </a:p>
        </p:txBody>
      </p:sp>
    </p:spTree>
    <p:extLst>
      <p:ext uri="{BB962C8B-B14F-4D97-AF65-F5344CB8AC3E}">
        <p14:creationId xmlns:p14="http://schemas.microsoft.com/office/powerpoint/2010/main" val="1470159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P spid="3" grpId="0" animBg="1"/>
      <p:bldP spid="5"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7E3DAA-E396-4FAE-B7AB-11C4DEC10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xmlns="" id="{FB6E761C-C8D6-4D13-BAE7-1C1FF426A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xmlns=""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xmlns=""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xmlns=""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xmlns=""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xmlns=""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xmlns=""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xmlns=""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xmlns=""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xmlns=""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xmlns=""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xmlns=""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xmlns=""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xmlns=""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xmlns=""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xmlns=""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xmlns=""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xmlns=""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xmlns=""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25" name="TextBox 24">
            <a:extLst>
              <a:ext uri="{FF2B5EF4-FFF2-40B4-BE49-F238E27FC236}">
                <a16:creationId xmlns:a16="http://schemas.microsoft.com/office/drawing/2014/main" xmlns="" id="{55697CD6-7DF4-44E7-A44F-772C763BBCBC}"/>
              </a:ext>
            </a:extLst>
          </p:cNvPr>
          <p:cNvSpPr txBox="1"/>
          <p:nvPr/>
        </p:nvSpPr>
        <p:spPr>
          <a:xfrm>
            <a:off x="5155371" y="1772570"/>
            <a:ext cx="6827104" cy="3970318"/>
          </a:xfrm>
          <a:prstGeom prst="rect">
            <a:avLst/>
          </a:prstGeom>
          <a:noFill/>
        </p:spPr>
        <p:txBody>
          <a:bodyPr wrap="square">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b="1" dirty="0" err="1">
                <a:solidFill>
                  <a:srgbClr val="000000"/>
                </a:solidFill>
                <a:effectLst/>
                <a:latin typeface="Times New Roman" panose="02020603050405020304" pitchFamily="18" charset="0"/>
                <a:ea typeface="Times New Roman" panose="02020603050405020304" pitchFamily="18" charset="0"/>
              </a:rPr>
              <a:t>sgk</a:t>
            </a:r>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rPr>
              <a:t> vi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a) L </a:t>
            </a:r>
            <a:r>
              <a:rPr lang="en-US" sz="2800" dirty="0" err="1">
                <a:solidFill>
                  <a:srgbClr val="000000"/>
                </a:solidFill>
                <a:effectLst/>
                <a:latin typeface="Times New Roman" panose="02020603050405020304" pitchFamily="18" charset="0"/>
                <a:ea typeface="Times New Roman" panose="02020603050405020304" pitchFamily="18" charset="0"/>
              </a:rPr>
              <a:t>rủ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a:t>
            </a:r>
            <a:r>
              <a:rPr lang="en-US" sz="2800" dirty="0">
                <a:solidFill>
                  <a:srgbClr val="000000"/>
                </a:solidFill>
                <a:effectLst/>
                <a:latin typeface="Times New Roman" panose="02020603050405020304" pitchFamily="18" charset="0"/>
                <a:ea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rPr>
              <a:t>thua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bỏ</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rPr>
              <a:t> N </a:t>
            </a:r>
            <a:r>
              <a:rPr lang="en-US" sz="2800" dirty="0" err="1">
                <a:solidFill>
                  <a:srgbClr val="000000"/>
                </a:solidFill>
                <a:effectLst/>
                <a:latin typeface="Times New Roman" panose="02020603050405020304" pitchFamily="18" charset="0"/>
                <a:ea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rPr>
              <a:t> bánh </a:t>
            </a:r>
            <a:r>
              <a:rPr lang="en-US" sz="2800" dirty="0" err="1">
                <a:solidFill>
                  <a:srgbClr val="000000"/>
                </a:solidFill>
                <a:effectLst/>
                <a:latin typeface="Times New Roman" panose="02020603050405020304" pitchFamily="18" charset="0"/>
                <a:ea typeface="Times New Roman" panose="02020603050405020304" pitchFamily="18" charset="0"/>
              </a:rPr>
              <a:t>kẹo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ma </a:t>
            </a:r>
            <a:r>
              <a:rPr lang="en-US" sz="2800" dirty="0" err="1">
                <a:solidFill>
                  <a:srgbClr val="000000"/>
                </a:solidFill>
                <a:effectLst/>
                <a:latin typeface="Times New Roman" panose="02020603050405020304" pitchFamily="18" charset="0"/>
                <a:ea typeface="Times New Roman" panose="02020603050405020304" pitchFamily="18" charset="0"/>
              </a:rPr>
              <a:t>túy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c) H </a:t>
            </a:r>
            <a:r>
              <a:rPr lang="en-US" sz="2800" dirty="0" err="1">
                <a:solidFill>
                  <a:srgbClr val="000000"/>
                </a:solidFill>
                <a:effectLst/>
                <a:latin typeface="Times New Roman" panose="02020603050405020304" pitchFamily="18" charset="0"/>
                <a:ea typeface="Times New Roman" panose="02020603050405020304" pitchFamily="18" charset="0"/>
              </a:rPr>
              <a:t>kiên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quyết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pic>
        <p:nvPicPr>
          <p:cNvPr id="8" name="Picture 7">
            <a:extLst>
              <a:ext uri="{FF2B5EF4-FFF2-40B4-BE49-F238E27FC236}">
                <a16:creationId xmlns:a16="http://schemas.microsoft.com/office/drawing/2014/main" xmlns="" id="{3FC7F016-3902-4846-9E70-BC2B743418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66363" y="41652"/>
            <a:ext cx="1549407" cy="1466058"/>
          </a:xfrm>
          <a:prstGeom prst="rect">
            <a:avLst/>
          </a:prstGeom>
        </p:spPr>
      </p:pic>
    </p:spTree>
    <p:extLst>
      <p:ext uri="{BB962C8B-B14F-4D97-AF65-F5344CB8AC3E}">
        <p14:creationId xmlns:p14="http://schemas.microsoft.com/office/powerpoint/2010/main" val="3962464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7E3DAA-E396-4FAE-B7AB-11C4DEC10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132" y="93586"/>
            <a:ext cx="12192000" cy="6857999"/>
          </a:xfrm>
          <a:prstGeom prst="rect">
            <a:avLst/>
          </a:prstGeom>
        </p:spPr>
      </p:pic>
      <p:pic>
        <p:nvPicPr>
          <p:cNvPr id="2" name="图片 6">
            <a:extLst>
              <a:ext uri="{FF2B5EF4-FFF2-40B4-BE49-F238E27FC236}">
                <a16:creationId xmlns:a16="http://schemas.microsoft.com/office/drawing/2014/main" xmlns="" id="{FB6E761C-C8D6-4D13-BAE7-1C1FF426A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436" y="2430093"/>
            <a:ext cx="1774413" cy="3955199"/>
          </a:xfrm>
          <a:prstGeom prst="rect">
            <a:avLst/>
          </a:prstGeom>
        </p:spPr>
      </p:pic>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xmlns=""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xmlns=""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xmlns="" id="{E5323453-9503-4AF1-B7FF-C1363B605A58}"/>
              </a:ext>
            </a:extLst>
          </p:cNvPr>
          <p:cNvSpPr>
            <a:spLocks noChangeArrowheads="1"/>
          </p:cNvSpPr>
          <p:nvPr/>
        </p:nvSpPr>
        <p:spPr bwMode="auto">
          <a:xfrm>
            <a:off x="513121" y="1897229"/>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xmlns=""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xmlns=""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xmlns=""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75" name="Line 6">
              <a:extLst>
                <a:ext uri="{FF2B5EF4-FFF2-40B4-BE49-F238E27FC236}">
                  <a16:creationId xmlns:a16="http://schemas.microsoft.com/office/drawing/2014/main" xmlns=""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xmlns=""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xmlns=""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xmlns=""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xmlns=""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xmlns=""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xmlns=""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xmlns=""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xmlns=""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xmlns=""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xmlns=""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xmlns=""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25" name="TextBox 24">
            <a:extLst>
              <a:ext uri="{FF2B5EF4-FFF2-40B4-BE49-F238E27FC236}">
                <a16:creationId xmlns:a16="http://schemas.microsoft.com/office/drawing/2014/main" xmlns="" id="{55697CD6-7DF4-44E7-A44F-772C763BBCBC}"/>
              </a:ext>
            </a:extLst>
          </p:cNvPr>
          <p:cNvSpPr txBox="1"/>
          <p:nvPr/>
        </p:nvSpPr>
        <p:spPr>
          <a:xfrm>
            <a:off x="4752402" y="1084316"/>
            <a:ext cx="682710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2/</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sgk</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vi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dưới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L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bánh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kẹo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dỗ</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ma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túy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 H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quyết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pic>
        <p:nvPicPr>
          <p:cNvPr id="8" name="Picture 7">
            <a:extLst>
              <a:ext uri="{FF2B5EF4-FFF2-40B4-BE49-F238E27FC236}">
                <a16:creationId xmlns:a16="http://schemas.microsoft.com/office/drawing/2014/main" xmlns="" id="{3FC7F016-3902-4846-9E70-BC2B743418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46725" y="31054"/>
            <a:ext cx="1113143" cy="1053262"/>
          </a:xfrm>
          <a:prstGeom prst="rect">
            <a:avLst/>
          </a:prstGeom>
        </p:spPr>
      </p:pic>
      <p:sp>
        <p:nvSpPr>
          <p:cNvPr id="9" name="TextBox 8">
            <a:extLst>
              <a:ext uri="{FF2B5EF4-FFF2-40B4-BE49-F238E27FC236}">
                <a16:creationId xmlns:a16="http://schemas.microsoft.com/office/drawing/2014/main" xmlns="" id="{3C6E6CCD-D0D2-E889-2D85-D1CCC5076A65}"/>
              </a:ext>
            </a:extLst>
          </p:cNvPr>
          <p:cNvSpPr txBox="1"/>
          <p:nvPr/>
        </p:nvSpPr>
        <p:spPr>
          <a:xfrm>
            <a:off x="0" y="5159030"/>
            <a:ext cx="12059868" cy="1631216"/>
          </a:xfrm>
          <a:prstGeom prst="rect">
            <a:avLst/>
          </a:prstGeom>
          <a:solidFill>
            <a:schemeClr val="accent4">
              <a:lumMod val="20000"/>
              <a:lumOff val="80000"/>
            </a:schemeClr>
          </a:solidFill>
          <a:ln>
            <a:solidFill>
              <a:schemeClr val="accent1"/>
            </a:solidFill>
          </a:ln>
        </p:spPr>
        <p:txBody>
          <a:bodyPr wrap="square">
            <a:spAutoFit/>
          </a:bodyPr>
          <a:lstStyle/>
          <a:p>
            <a:pPr algn="just"/>
            <a:r>
              <a:rPr lang="en-US" sz="2000" dirty="0" err="1">
                <a:effectLst/>
                <a:latin typeface="Times New Roman" panose="02020603050405020304" pitchFamily="18" charset="0"/>
                <a:ea typeface="Calibri" panose="020F0502020204030204" pitchFamily="34" charset="0"/>
              </a:rPr>
              <a:t>Bài</a:t>
            </a:r>
            <a:r>
              <a:rPr lang="en-US" sz="2000" dirty="0">
                <a:effectLst/>
                <a:latin typeface="Times New Roman" panose="02020603050405020304" pitchFamily="18" charset="0"/>
                <a:ea typeface="Calibri" panose="020F0502020204030204" pitchFamily="34" charset="0"/>
              </a:rPr>
              <a:t> 2.</a:t>
            </a:r>
          </a:p>
          <a:p>
            <a:pPr algn="just"/>
            <a:r>
              <a:rPr lang="en-US" sz="2000" dirty="0">
                <a:solidFill>
                  <a:srgbClr val="000000"/>
                </a:solidFill>
                <a:effectLst/>
                <a:latin typeface="Times New Roman" panose="02020603050405020304" pitchFamily="18" charset="0"/>
                <a:ea typeface="Times New Roman" panose="02020603050405020304" pitchFamily="18" charset="0"/>
              </a:rPr>
              <a:t>a) </a:t>
            </a:r>
            <a:r>
              <a:rPr lang="en-US" sz="2000" dirty="0" err="1">
                <a:solidFill>
                  <a:srgbClr val="000000"/>
                </a:solidFill>
                <a:effectLst/>
                <a:latin typeface="Times New Roman" panose="02020603050405020304" pitchFamily="18" charset="0"/>
                <a:ea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đồng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tình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hành</a:t>
            </a:r>
            <a:r>
              <a:rPr lang="en-US" sz="2000" dirty="0">
                <a:solidFill>
                  <a:srgbClr val="000000"/>
                </a:solidFill>
                <a:effectLst/>
                <a:latin typeface="Times New Roman" panose="02020603050405020304" pitchFamily="18" charset="0"/>
                <a:ea typeface="Times New Roman" panose="02020603050405020304" pitchFamily="18" charset="0"/>
              </a:rPr>
              <a:t> vi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L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đang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xúy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tệ</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cờ</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đem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ảnh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hưởng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xấu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môi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trường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đường</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endParaRPr>
          </a:p>
          <a:p>
            <a:pPr algn="just"/>
            <a:r>
              <a:rPr lang="en-US" sz="2000" dirty="0">
                <a:solidFill>
                  <a:srgbClr val="000000"/>
                </a:solidFill>
                <a:effectLst/>
                <a:latin typeface="Times New Roman" panose="02020603050405020304" pitchFamily="18" charset="0"/>
                <a:ea typeface="Times New Roman" panose="02020603050405020304" pitchFamily="18" charset="0"/>
              </a:rPr>
              <a:t>b) </a:t>
            </a:r>
            <a:r>
              <a:rPr lang="en-US" sz="2000" dirty="0" err="1">
                <a:solidFill>
                  <a:srgbClr val="000000"/>
                </a:solidFill>
                <a:effectLst/>
                <a:latin typeface="Times New Roman" panose="02020603050405020304" pitchFamily="18" charset="0"/>
                <a:ea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đồng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tình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bà</a:t>
            </a:r>
            <a:r>
              <a:rPr lang="en-US" sz="2000" dirty="0">
                <a:solidFill>
                  <a:srgbClr val="000000"/>
                </a:solidFill>
                <a:effectLst/>
                <a:latin typeface="Times New Roman" panose="02020603050405020304" pitchFamily="18" charset="0"/>
                <a:ea typeface="Times New Roman" panose="02020603050405020304" pitchFamily="18" charset="0"/>
              </a:rPr>
              <a:t> N </a:t>
            </a:r>
            <a:r>
              <a:rPr lang="en-US" sz="2000" dirty="0" err="1">
                <a:solidFill>
                  <a:srgbClr val="000000"/>
                </a:solidFill>
                <a:effectLst/>
                <a:latin typeface="Times New Roman" panose="02020603050405020304" pitchFamily="18" charset="0"/>
                <a:ea typeface="Times New Roman" panose="02020603050405020304" pitchFamily="18" charset="0"/>
              </a:rPr>
              <a:t>đang</a:t>
            </a:r>
            <a:r>
              <a:rPr lang="en-US" sz="2000" dirty="0">
                <a:solidFill>
                  <a:srgbClr val="000000"/>
                </a:solidFill>
                <a:effectLst/>
                <a:latin typeface="Times New Roman" panose="02020603050405020304" pitchFamily="18" charset="0"/>
                <a:ea typeface="Times New Roman" panose="02020603050405020304" pitchFamily="18" charset="0"/>
              </a:rPr>
              <a:t> vi </a:t>
            </a:r>
            <a:r>
              <a:rPr lang="en-US" sz="2000" dirty="0" err="1">
                <a:solidFill>
                  <a:srgbClr val="000000"/>
                </a:solidFill>
                <a:effectLst/>
                <a:latin typeface="Times New Roman" panose="02020603050405020304" pitchFamily="18" charset="0"/>
                <a:ea typeface="Times New Roman" panose="02020603050405020304" pitchFamily="18" charset="0"/>
              </a:rPr>
              <a:t>phạm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định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pháp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luật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việc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buôn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vận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chuyển</a:t>
            </a:r>
            <a:r>
              <a:rPr lang="en-US" sz="2000" dirty="0">
                <a:solidFill>
                  <a:srgbClr val="000000"/>
                </a:solidFill>
                <a:effectLst/>
                <a:latin typeface="Times New Roman" panose="02020603050405020304" pitchFamily="18" charset="0"/>
                <a:ea typeface="Times New Roman" panose="02020603050405020304" pitchFamily="18" charset="0"/>
              </a:rPr>
              <a:t> ma </a:t>
            </a:r>
            <a:r>
              <a:rPr lang="en-US" sz="2000" dirty="0" err="1">
                <a:solidFill>
                  <a:srgbClr val="000000"/>
                </a:solidFill>
                <a:effectLst/>
                <a:latin typeface="Times New Roman" panose="02020603050405020304" pitchFamily="18" charset="0"/>
                <a:ea typeface="Times New Roman" panose="02020603050405020304" pitchFamily="18" charset="0"/>
              </a:rPr>
              <a:t>túy</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endParaRPr>
          </a:p>
          <a:p>
            <a:pPr algn="just"/>
            <a:r>
              <a:rPr lang="en-US" sz="2000" dirty="0">
                <a:solidFill>
                  <a:srgbClr val="000000"/>
                </a:solidFill>
                <a:effectLst/>
                <a:latin typeface="Times New Roman" panose="02020603050405020304" pitchFamily="18" charset="0"/>
                <a:ea typeface="Times New Roman" panose="02020603050405020304" pitchFamily="18" charset="0"/>
              </a:rPr>
              <a:t>c) </a:t>
            </a:r>
            <a:r>
              <a:rPr lang="en-US" sz="2000" dirty="0" err="1">
                <a:solidFill>
                  <a:srgbClr val="000000"/>
                </a:solidFill>
                <a:effectLst/>
                <a:latin typeface="Times New Roman" panose="02020603050405020304" pitchFamily="18" charset="0"/>
                <a:ea typeface="Times New Roman" panose="02020603050405020304" pitchFamily="18" charset="0"/>
              </a:rPr>
              <a:t>Đồng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tình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tham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tệ</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mê</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tín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dị</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đoan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hành</a:t>
            </a:r>
            <a:r>
              <a:rPr lang="en-US" sz="2000" dirty="0">
                <a:solidFill>
                  <a:srgbClr val="000000"/>
                </a:solidFill>
                <a:effectLst/>
                <a:latin typeface="Times New Roman" panose="02020603050405020304" pitchFamily="18" charset="0"/>
                <a:ea typeface="Times New Roman" panose="02020603050405020304" pitchFamily="18" charset="0"/>
              </a:rPr>
              <a:t> vi </a:t>
            </a:r>
            <a:r>
              <a:rPr lang="en-US" sz="2000" dirty="0" err="1">
                <a:solidFill>
                  <a:srgbClr val="000000"/>
                </a:solidFill>
                <a:effectLst/>
                <a:latin typeface="Times New Roman" panose="02020603050405020304" pitchFamily="18" charset="0"/>
                <a:ea typeface="Times New Roman" panose="02020603050405020304" pitchFamily="18" charset="0"/>
              </a:rPr>
              <a:t>đúng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đắn</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84222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54" y="113796"/>
            <a:ext cx="12192000" cy="6857999"/>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419" y="822796"/>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1521663" y="1110994"/>
            <a:ext cx="9451059"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huống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nổi</a:t>
            </a:r>
            <a:r>
              <a:rPr lang="en-US" sz="2000" dirty="0">
                <a:latin typeface="Times New Roman" panose="02020603050405020304" pitchFamily="18" charset="0"/>
                <a:cs typeface="Times New Roman" panose="02020603050405020304" pitchFamily="18" charset="0"/>
              </a:rPr>
              <a:t> ban </a:t>
            </a:r>
            <a:r>
              <a:rPr lang="vi-VN" sz="2000" dirty="0">
                <a:latin typeface="Times New Roman" panose="02020603050405020304" pitchFamily="18" charset="0"/>
                <a:cs typeface="Times New Roman" panose="02020603050405020304" pitchFamily="18" charset="0"/>
              </a:rPr>
              <a:t>đỏ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lo </a:t>
            </a:r>
            <a:r>
              <a:rPr lang="en-US" sz="2000" dirty="0" err="1">
                <a:latin typeface="Times New Roman" panose="02020603050405020304" pitchFamily="18" charset="0"/>
                <a:cs typeface="Times New Roman" panose="02020603050405020304" pitchFamily="18" charset="0"/>
              </a:rPr>
              <a:t>lắng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ma </a:t>
            </a:r>
            <a:r>
              <a:rPr lang="en-US" sz="2000" dirty="0" err="1">
                <a:latin typeface="Times New Roman" panose="02020603050405020304" pitchFamily="18" charset="0"/>
                <a:cs typeface="Times New Roman" panose="02020603050405020304" pitchFamily="18" charset="0"/>
              </a:rPr>
              <a:t>quỷ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cs typeface="Times New Roman" panose="02020603050405020304" pitchFamily="18" charset="0"/>
              </a:rPr>
              <a:t>Gần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M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vườn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thận</a:t>
            </a:r>
            <a:r>
              <a:rPr lang="en-US" sz="2000" dirty="0">
                <a:latin typeface="Times New Roman" panose="02020603050405020304" pitchFamily="18" charset="0"/>
                <a:cs typeface="Times New Roman" panose="02020603050405020304" pitchFamily="18" charset="0"/>
              </a:rPr>
              <a:t>. M </a:t>
            </a:r>
            <a:r>
              <a:rPr lang="en-US" sz="2000" dirty="0" err="1">
                <a:latin typeface="Times New Roman" panose="02020603050405020304" pitchFamily="18" charset="0"/>
                <a:cs typeface="Times New Roman" panose="02020603050405020304" pitchFamily="18" charset="0"/>
              </a:rPr>
              <a:t>tò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gặng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ngờ</a:t>
            </a:r>
            <a:r>
              <a:rPr lang="en-US" sz="2000" dirty="0">
                <a:latin typeface="Times New Roman" panose="02020603050405020304" pitchFamily="18" charset="0"/>
                <a:cs typeface="Times New Roman" panose="02020603050405020304" pitchFamily="18" charset="0"/>
              </a:rPr>
              <a:t>, M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in-</a:t>
            </a:r>
            <a:r>
              <a:rPr lang="en-US" sz="2000" dirty="0" err="1">
                <a:latin typeface="Times New Roman" panose="02020603050405020304" pitchFamily="18" charset="0"/>
                <a:cs typeface="Times New Roman" panose="02020603050405020304" pitchFamily="18" charset="0"/>
              </a:rPr>
              <a:t>ter</a:t>
            </a:r>
            <a:r>
              <a:rPr lang="en-US" sz="2000" dirty="0">
                <a:latin typeface="Times New Roman" panose="02020603050405020304" pitchFamily="18" charset="0"/>
                <a:cs typeface="Times New Roman" panose="02020603050405020304" pitchFamily="18" charset="0"/>
              </a:rPr>
              <a:t>-net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ma </a:t>
            </a:r>
            <a:r>
              <a:rPr lang="en-US" sz="2000" dirty="0" err="1">
                <a:latin typeface="Times New Roman" panose="02020603050405020304" pitchFamily="18" charset="0"/>
                <a:cs typeface="Times New Roman" panose="02020603050405020304" pitchFamily="18" charset="0"/>
              </a:rPr>
              <a:t>tuý</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cs typeface="Times New Roman" panose="02020603050405020304" pitchFamily="18" charset="0"/>
              </a:rPr>
              <a:t>Mồng</a:t>
            </a:r>
            <a:r>
              <a:rPr lang="en-US" sz="2000" dirty="0">
                <a:latin typeface="Times New Roman" panose="02020603050405020304" pitchFamily="18" charset="0"/>
                <a:cs typeface="Times New Roman" panose="02020603050405020304" pitchFamily="18" charset="0"/>
              </a:rPr>
              <a:t> Hai </a:t>
            </a:r>
            <a:r>
              <a:rPr lang="en-US" sz="2000" dirty="0" err="1">
                <a:latin typeface="Times New Roman" panose="02020603050405020304" pitchFamily="18" charset="0"/>
                <a:cs typeface="Times New Roman" panose="02020603050405020304" pitchFamily="18" charset="0"/>
              </a:rPr>
              <a:t>Tết</a:t>
            </a:r>
            <a:r>
              <a:rPr lang="en-US" sz="2000" dirty="0">
                <a:latin typeface="Times New Roman" panose="02020603050405020304" pitchFamily="18" charset="0"/>
                <a:cs typeface="Times New Roman" panose="02020603050405020304" pitchFamily="18" charset="0"/>
              </a:rPr>
              <a:t>, S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Khi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S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Anh </a:t>
            </a:r>
            <a:r>
              <a:rPr lang="en-US" sz="2000" dirty="0" err="1">
                <a:latin typeface="Times New Roman" panose="02020603050405020304" pitchFamily="18" charset="0"/>
                <a:cs typeface="Times New Roman" panose="02020603050405020304" pitchFamily="18" charset="0"/>
              </a:rPr>
              <a:t>trai</a:t>
            </a:r>
            <a:r>
              <a:rPr lang="en-US" sz="2000" dirty="0">
                <a:latin typeface="Times New Roman" panose="02020603050405020304" pitchFamily="18" charset="0"/>
                <a:cs typeface="Times New Roman" panose="02020603050405020304" pitchFamily="18" charset="0"/>
              </a:rPr>
              <a:t> S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ngỏ</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mượn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S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Anh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S </a:t>
            </a:r>
            <a:r>
              <a:rPr lang="en-US" sz="2000" dirty="0" err="1">
                <a:latin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 M, S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p>
        </p:txBody>
      </p:sp>
      <p:pic>
        <p:nvPicPr>
          <p:cNvPr id="9" name="Picture 8" descr="IMG_1582517675295_1582518075254">
            <a:extLst>
              <a:ext uri="{FF2B5EF4-FFF2-40B4-BE49-F238E27FC236}">
                <a16:creationId xmlns:a16="http://schemas.microsoft.com/office/drawing/2014/main" xmlns="" id="{BCA39A04-626B-47ED-A2BA-1DB8ED96068D}"/>
              </a:ext>
            </a:extLst>
          </p:cNvPr>
          <p:cNvPicPr>
            <a:picLocks noGrp="1" noChangeAspect="1"/>
          </p:cNvPicPr>
          <p:nvPr isPhoto="1"/>
        </p:nvPicPr>
        <p:blipFill>
          <a:blip r:embed="rId4" cstate="email">
            <a:lum bright="-6000"/>
            <a:extLst>
              <a:ext uri="{28A0092B-C50C-407E-A947-70E740481C1C}">
                <a14:useLocalDpi xmlns:a14="http://schemas.microsoft.com/office/drawing/2010/main"/>
              </a:ext>
            </a:extLst>
          </a:blip>
          <a:stretch>
            <a:fillRect/>
          </a:stretch>
        </p:blipFill>
        <p:spPr>
          <a:xfrm>
            <a:off x="10584607" y="113796"/>
            <a:ext cx="1294502" cy="1179116"/>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846406" y="5331391"/>
            <a:ext cx="2362049" cy="164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2662084" y="5498673"/>
            <a:ext cx="2687293" cy="1548203"/>
          </a:xfrm>
          <a:prstGeom prst="rect">
            <a:avLst/>
          </a:prstGeom>
        </p:spPr>
      </p:pic>
      <p:sp>
        <p:nvSpPr>
          <p:cNvPr id="106" name="Rectangle: Rounded Corners 1">
            <a:extLst>
              <a:ext uri="{FF2B5EF4-FFF2-40B4-BE49-F238E27FC236}">
                <a16:creationId xmlns:a16="http://schemas.microsoft.com/office/drawing/2014/main" xmlns=""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anim calcmode="lin" valueType="num">
                                      <p:cBhvr>
                                        <p:cTn id="2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000"/>
                                        <p:tgtEl>
                                          <p:spTgt spid="7">
                                            <p:txEl>
                                              <p:pRg st="3" end="3"/>
                                            </p:txEl>
                                          </p:spTgt>
                                        </p:tgtEl>
                                      </p:cBhvr>
                                    </p:animEffect>
                                    <p:anim calcmode="lin" valueType="num">
                                      <p:cBhvr>
                                        <p:cTn id="3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1000"/>
                                        <p:tgtEl>
                                          <p:spTgt spid="7">
                                            <p:txEl>
                                              <p:pRg st="4" end="4"/>
                                            </p:txEl>
                                          </p:spTgt>
                                        </p:tgtEl>
                                      </p:cBhvr>
                                    </p:animEffect>
                                    <p:anim calcmode="lin" valueType="num">
                                      <p:cBhvr>
                                        <p:cTn id="3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37"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900" decel="100000" fill="hold"/>
                                        <p:tgtEl>
                                          <p:spTgt spid="1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2819546" y="2107364"/>
            <a:ext cx="677832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742950" marR="0" lvl="1" indent="-285750" algn="l" defTabSz="914400" rtl="0" eaLnBrk="0" fontAlgn="auto" latinLnBrk="0" hangingPunct="0">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vi-VN"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Nhóm 1: Tình huống a</a:t>
            </a:r>
          </a:p>
          <a:p>
            <a:pPr marL="742950" marR="0" lvl="1" indent="-285750" algn="l" defTabSz="914400" rtl="0" eaLnBrk="0" fontAlgn="auto" latinLnBrk="0" hangingPunct="0">
              <a:lnSpc>
                <a:spcPct val="100000"/>
              </a:lnSpc>
              <a:spcBef>
                <a:spcPts val="0"/>
              </a:spcBef>
              <a:spcAft>
                <a:spcPts val="0"/>
              </a:spcAft>
              <a:buClrTx/>
              <a:buSzTx/>
              <a:buFontTx/>
              <a:buNone/>
              <a:tabLst/>
              <a:defRPr/>
            </a:pPr>
            <a:r>
              <a:rPr lang="vi-VN" sz="3200" b="0" dirty="0">
                <a:solidFill>
                  <a:srgbClr val="FF0000"/>
                </a:solidFill>
                <a:latin typeface="#9Slide05 Brannboll Ny" panose="02000000000000000000" pitchFamily="2" charset="0"/>
                <a:cs typeface="Times New Roman" panose="02020603050405020304" pitchFamily="18" charset="0"/>
              </a:rPr>
              <a:t>Nhóm 2: Tình huống b</a:t>
            </a:r>
          </a:p>
          <a:p>
            <a:pPr marL="742950" marR="0" lvl="1" indent="-285750" algn="l" defTabSz="914400" rtl="0" eaLnBrk="0" fontAlgn="auto" latinLnBrk="0" hangingPunct="0">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Nhóm 3: Tình huống c</a:t>
            </a:r>
          </a:p>
          <a:p>
            <a:pPr marL="742950" marR="0" lvl="1" indent="-285750" algn="l" defTabSz="914400" rtl="0" eaLnBrk="0" fontAlgn="auto" latinLnBrk="0" hangingPunct="0">
              <a:lnSpc>
                <a:spcPct val="100000"/>
              </a:lnSpc>
              <a:spcBef>
                <a:spcPts val="0"/>
              </a:spcBef>
              <a:spcAft>
                <a:spcPts val="0"/>
              </a:spcAft>
              <a:buClrTx/>
              <a:buSzTx/>
              <a:buFontTx/>
              <a:buNone/>
              <a:tabLst/>
              <a:defRPr/>
            </a:pPr>
            <a:r>
              <a:rPr lang="vi-VN" sz="3200" b="0" dirty="0">
                <a:solidFill>
                  <a:srgbClr val="FF0000"/>
                </a:solidFill>
                <a:latin typeface="#9Slide05 Brannboll Ny" panose="02000000000000000000" pitchFamily="2" charset="0"/>
                <a:cs typeface="Times New Roman" panose="02020603050405020304" pitchFamily="18" charset="0"/>
              </a:rPr>
              <a:t>=&gt;</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Từ</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các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tình</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huống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trên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em</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rút</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ra</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học</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gì</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cho</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bản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thân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a:t>
            </a:r>
          </a:p>
          <a:p>
            <a:pPr marL="342900" marR="0" lvl="0" indent="-342900" algn="just"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endParaRPr>
          </a:p>
        </p:txBody>
      </p:sp>
      <p:pic>
        <p:nvPicPr>
          <p:cNvPr id="9" name="Picture 8" descr="IMG_1582517675295_1582518075254">
            <a:extLst>
              <a:ext uri="{FF2B5EF4-FFF2-40B4-BE49-F238E27FC236}">
                <a16:creationId xmlns:a16="http://schemas.microsoft.com/office/drawing/2014/main" xmlns="" id="{BCA39A04-626B-47ED-A2BA-1DB8ED96068D}"/>
              </a:ext>
            </a:extLst>
          </p:cNvPr>
          <p:cNvPicPr>
            <a:picLocks noGrp="1" noChangeAspect="1"/>
          </p:cNvPicPr>
          <p:nvPr isPhoto="1"/>
        </p:nvPicPr>
        <p:blipFill>
          <a:blip r:embed="rId5" cstate="email">
            <a:lum bright="-6000"/>
            <a:extLst>
              <a:ext uri="{28A0092B-C50C-407E-A947-70E740481C1C}">
                <a14:useLocalDpi xmlns:a14="http://schemas.microsoft.com/office/drawing/2010/main"/>
              </a:ext>
            </a:extLst>
          </a:blip>
          <a:stretch>
            <a:fillRect/>
          </a:stretch>
        </p:blipFill>
        <p:spPr>
          <a:xfrm>
            <a:off x="10142377" y="270001"/>
            <a:ext cx="1660691"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xmlns=""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xmlns=""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02247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42" presetClass="entr" presetSubtype="0" fill="hold"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6250"/>
                            </p:stCondLst>
                            <p:childTnLst>
                              <p:par>
                                <p:cTn id="40" presetID="37"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900" decel="100000" fill="hold"/>
                                        <p:tgtEl>
                                          <p:spTgt spid="1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58AA5BA-1406-49A7-88B5-A37157C686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grpSp>
        <p:nvGrpSpPr>
          <p:cNvPr id="5" name="Group 4"/>
          <p:cNvGrpSpPr/>
          <p:nvPr/>
        </p:nvGrpSpPr>
        <p:grpSpPr>
          <a:xfrm>
            <a:off x="0" y="422176"/>
            <a:ext cx="8182303" cy="5714857"/>
            <a:chOff x="114868" y="-346472"/>
            <a:chExt cx="7805125" cy="7426902"/>
          </a:xfrm>
        </p:grpSpPr>
        <p:pic>
          <p:nvPicPr>
            <p:cNvPr id="6" name="Google Shape;154;p8"/>
            <p:cNvPicPr preferRelativeResize="0"/>
            <p:nvPr/>
          </p:nvPicPr>
          <p:blipFill rotWithShape="1">
            <a:blip r:embed="rId3" cstate="email">
              <a:alphaModFix/>
              <a:extLst>
                <a:ext uri="{28A0092B-C50C-407E-A947-70E740481C1C}">
                  <a14:useLocalDpi xmlns:a14="http://schemas.microsoft.com/office/drawing/2010/main"/>
                </a:ext>
              </a:extLst>
            </a:blip>
            <a:srcRect t="-1130"/>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68240" y="4750073"/>
              <a:ext cx="2072846" cy="2330357"/>
            </a:xfrm>
            <a:prstGeom prst="rect">
              <a:avLst/>
            </a:prstGeom>
            <a:noFill/>
            <a:ln>
              <a:noFill/>
            </a:ln>
          </p:spPr>
        </p:pic>
      </p:grpSp>
      <p:sp>
        <p:nvSpPr>
          <p:cNvPr id="8" name="Rectangle 7"/>
          <p:cNvSpPr/>
          <p:nvPr/>
        </p:nvSpPr>
        <p:spPr>
          <a:xfrm>
            <a:off x="407962" y="2200207"/>
            <a:ext cx="7227803" cy="1431802"/>
          </a:xfrm>
          <a:prstGeom prst="rect">
            <a:avLst/>
          </a:prstGeom>
        </p:spPr>
        <p:txBody>
          <a:bodyPr wrap="square">
            <a:spAutoFit/>
          </a:bodyPr>
          <a:lstStyle/>
          <a:p>
            <a:pPr marL="0" marR="0" lvl="0" indent="0" algn="l" defTabSz="914400" rtl="0" eaLnBrk="1" fontAlgn="auto" latinLnBrk="0" hangingPunct="1">
              <a:lnSpc>
                <a:spcPct val="127000"/>
              </a:lnSpc>
              <a:spcBef>
                <a:spcPts val="0"/>
              </a:spcBef>
              <a:spcAft>
                <a:spcPts val="0"/>
              </a:spcAft>
              <a:buClrTx/>
              <a:buSzTx/>
              <a:buFontTx/>
              <a:buNone/>
              <a:tabLst>
                <a:tab pos="241300" algn="l"/>
              </a:tabLst>
              <a:defRPr/>
            </a:pPr>
            <a:r>
              <a:rPr lang="en-US" sz="3600" b="1" i="0" dirty="0" err="1">
                <a:solidFill>
                  <a:srgbClr val="000000"/>
                </a:solidFill>
                <a:effectLst/>
                <a:latin typeface="Times New Roman" panose="02020603050405020304" pitchFamily="18" charset="0"/>
                <a:cs typeface="Times New Roman" panose="02020603050405020304" pitchFamily="18" charset="0"/>
              </a:rPr>
              <a:t>Em</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hãy</a:t>
            </a:r>
            <a:r>
              <a:rPr lang="en-US" sz="3600" b="1" i="0" dirty="0">
                <a:solidFill>
                  <a:srgbClr val="000000"/>
                </a:solidFill>
                <a:effectLst/>
                <a:latin typeface="Times New Roman" panose="02020603050405020304" pitchFamily="18" charset="0"/>
                <a:cs typeface="Times New Roman" panose="02020603050405020304" pitchFamily="18" charset="0"/>
              </a:rPr>
              <a:t> chia </a:t>
            </a:r>
            <a:r>
              <a:rPr lang="en-US" sz="3600" b="1" i="0" dirty="0" err="1">
                <a:solidFill>
                  <a:srgbClr val="000000"/>
                </a:solidFill>
                <a:effectLst/>
                <a:latin typeface="Times New Roman" panose="02020603050405020304" pitchFamily="18" charset="0"/>
                <a:cs typeface="Times New Roman" panose="02020603050405020304" pitchFamily="18" charset="0"/>
              </a:rPr>
              <a:t>sẻ</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những</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việc</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bản</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thân</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làm</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để</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phòng</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chống</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tệ</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nạn</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xã</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hội</a:t>
            </a:r>
            <a:r>
              <a:rPr lang="en-US" sz="3600" b="1" i="0" dirty="0">
                <a:solidFill>
                  <a:srgbClr val="000000"/>
                </a:solidFill>
                <a:effectLst/>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Shape 95"/>
          <p:cNvPicPr/>
          <p:nvPr/>
        </p:nvPicPr>
        <p:blipFill>
          <a:blip r:embed="rId5"/>
          <a:stretch/>
        </p:blipFill>
        <p:spPr>
          <a:xfrm>
            <a:off x="7727206" y="1582104"/>
            <a:ext cx="4556234" cy="4766648"/>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207728" y="286147"/>
            <a:ext cx="9797595" cy="65772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Hoạt</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động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Thực hiện hành động phòng chống tệ nạn xã hội</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6E9EC1-9693-484C-AD9C-46ACBC0861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082264" cy="1164653"/>
          </a:xfrm>
          <a:prstGeom prst="rect">
            <a:avLst/>
          </a:prstGeom>
        </p:spPr>
      </p:pic>
      <p:pic>
        <p:nvPicPr>
          <p:cNvPr id="8" name="Picture 7"/>
          <p:cNvPicPr>
            <a:picLocks noChangeAspect="1"/>
          </p:cNvPicPr>
          <p:nvPr/>
        </p:nvPicPr>
        <p:blipFill>
          <a:blip r:embed="rId5"/>
          <a:stretch>
            <a:fillRect/>
          </a:stretch>
        </p:blipFill>
        <p:spPr>
          <a:xfrm>
            <a:off x="2123892" y="379679"/>
            <a:ext cx="7304070" cy="5922647"/>
          </a:xfrm>
          <a:prstGeom prst="rect">
            <a:avLst/>
          </a:prstGeom>
        </p:spPr>
      </p:pic>
      <p:sp>
        <p:nvSpPr>
          <p:cNvPr id="9" name="文本框 6"/>
          <p:cNvSpPr txBox="1"/>
          <p:nvPr/>
        </p:nvSpPr>
        <p:spPr>
          <a:xfrm>
            <a:off x="4102255" y="3169358"/>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941909" y="199341"/>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14" name="Picture 13"/>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4206122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xmlns="" id="{A3069461-560C-4783-87E4-ABE516ADE0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76" y="14213"/>
            <a:ext cx="12192000" cy="6857999"/>
          </a:xfrm>
          <a:prstGeom prst="rect">
            <a:avLst/>
          </a:prstGeom>
        </p:spPr>
      </p:pic>
      <p:pic>
        <p:nvPicPr>
          <p:cNvPr id="2" name="图片 6">
            <a:extLst>
              <a:ext uri="{FF2B5EF4-FFF2-40B4-BE49-F238E27FC236}">
                <a16:creationId xmlns:a16="http://schemas.microsoft.com/office/drawing/2014/main" xmlns="" id="{FB6E761C-C8D6-4D13-BAE7-1C1FF426A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xmlns="" id="{FFE99B26-B51D-4F7B-8B21-28D0AC9C0B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xmlns="" id="{C57CB3B7-A31F-4C67-B588-B30ACA6FE6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xmlns="" id="{8D054DAA-598A-45C3-8124-9575502FA773}"/>
              </a:ext>
            </a:extLst>
          </p:cNvPr>
          <p:cNvGrpSpPr/>
          <p:nvPr/>
        </p:nvGrpSpPr>
        <p:grpSpPr>
          <a:xfrm>
            <a:off x="385962" y="984972"/>
            <a:ext cx="7283764" cy="3639785"/>
            <a:chOff x="1949253" y="1627716"/>
            <a:chExt cx="3271491" cy="2309600"/>
          </a:xfrm>
        </p:grpSpPr>
        <p:grpSp>
          <p:nvGrpSpPr>
            <p:cNvPr id="7" name="组合 135">
              <a:extLst>
                <a:ext uri="{FF2B5EF4-FFF2-40B4-BE49-F238E27FC236}">
                  <a16:creationId xmlns:a16="http://schemas.microsoft.com/office/drawing/2014/main" xmlns=""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xmlns=""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xmlns=""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xmlns=""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xmlns=""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xmlns=""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xmlns=""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xmlns=""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xmlns=""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xmlns=""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xmlns=""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xmlns=""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xmlns=""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xmlns=""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xmlns=""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xmlns=""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xmlns=""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xmlns=""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xmlns=""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xmlns=""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xmlns=""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xmlns=""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xmlns=""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xmlns=""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xmlns=""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xmlns=""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xmlns=""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xmlns=""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xmlns=""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xmlns=""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xmlns=""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xmlns=""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xmlns=""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xmlns=""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xmlns=""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xmlns=""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xmlns=""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xmlns=""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xmlns=""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xmlns=""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xmlns=""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xmlns=""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xmlns=""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xmlns=""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xmlns=""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xmlns=""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xmlns=""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xmlns=""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xmlns=""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xmlns=""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xmlns=""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xmlns=""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xmlns=""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xmlns=""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xmlns=""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xmlns=""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xmlns=""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xmlns=""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xmlns=""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xmlns=""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xmlns=""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xmlns=""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xmlns=""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xmlns=""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xmlns=""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xmlns=""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xmlns=""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xmlns=""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xmlns=""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xmlns=""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xmlns=""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xmlns=""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xmlns=""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xmlns=""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xmlns=""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xmlns=""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xmlns=""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xmlns=""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xmlns=""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xmlns=""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xmlns=""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xmlns=""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xmlns=""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xmlns=""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xmlns=""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xmlns=""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xmlns=""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xmlns=""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xmlns=""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xmlns=""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xmlns="" id="{35C8638A-8528-4341-AD1C-62AF34756379}"/>
                </a:ext>
              </a:extLst>
            </p:cNvPr>
            <p:cNvSpPr txBox="1">
              <a:spLocks noChangeArrowheads="1"/>
            </p:cNvSpPr>
            <p:nvPr/>
          </p:nvSpPr>
          <p:spPr bwMode="auto">
            <a:xfrm>
              <a:off x="2088382" y="2140431"/>
              <a:ext cx="2894943" cy="127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marR="0" lvl="0" indent="-342900" algn="l" defTabSz="914400" rtl="0" eaLnBrk="1" fontAlgn="auto" latinLnBrk="0" hangingPunct="1">
                <a:lnSpc>
                  <a:spcPct val="127000"/>
                </a:lnSpc>
                <a:spcBef>
                  <a:spcPts val="1000"/>
                </a:spcBef>
                <a:spcAft>
                  <a:spcPts val="0"/>
                </a:spcAft>
                <a:buClrTx/>
                <a:buSzTx/>
                <a:buFont typeface="+mj-lt"/>
                <a:buAutoNum type="arabicPeriod"/>
                <a:tabLst>
                  <a:tab pos="241300" algn="l"/>
                </a:tabLst>
                <a:defRPr/>
              </a:pPr>
              <a:r>
                <a:rPr lang="vi-VN" sz="2000" b="1" i="0" dirty="0">
                  <a:solidFill>
                    <a:srgbClr val="000000"/>
                  </a:solidFill>
                  <a:effectLst/>
                  <a:latin typeface="+mj-lt"/>
                </a:rPr>
                <a:t>Em hãy cùng các bạn trong nhóm xây dựng và biểu diễn một tiết mục văn nghệ hoặc tiểu phẩm để tham gia hoạt động tuyên truyền, phòng chống tệ nạn xã hội do nhà trường, địa phương tổ chức.</a:t>
              </a:r>
              <a:r>
                <a:rPr kumimoji="0" lang="en-US" sz="2000" b="1" i="0" u="none" strike="noStrike" kern="1200" cap="none" spc="0" normalizeH="0" baseline="0" noProof="0" dirty="0">
                  <a:ln>
                    <a:noFill/>
                  </a:ln>
                  <a:solidFill>
                    <a:srgbClr val="000000"/>
                  </a:solidFill>
                  <a:effectLst/>
                  <a:uLnTx/>
                  <a:uFillTx/>
                  <a:latin typeface="+mj-lt"/>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xmlns="" id="{38D25246-65BA-4855-A3D9-A8EC1F3632CF}"/>
              </a:ext>
            </a:extLst>
          </p:cNvPr>
          <p:cNvGrpSpPr/>
          <p:nvPr/>
        </p:nvGrpSpPr>
        <p:grpSpPr>
          <a:xfrm>
            <a:off x="5933770" y="2481890"/>
            <a:ext cx="6570616" cy="4223808"/>
            <a:chOff x="7522624" y="1711467"/>
            <a:chExt cx="2698523" cy="1980244"/>
          </a:xfrm>
        </p:grpSpPr>
        <p:grpSp>
          <p:nvGrpSpPr>
            <p:cNvPr id="99" name="组合 225">
              <a:extLst>
                <a:ext uri="{FF2B5EF4-FFF2-40B4-BE49-F238E27FC236}">
                  <a16:creationId xmlns:a16="http://schemas.microsoft.com/office/drawing/2014/main" xmlns=""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xmlns=""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xmlns=""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xmlns=""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xmlns=""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xmlns=""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xmlns=""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xmlns=""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xmlns=""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xmlns=""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xmlns=""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xmlns=""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xmlns=""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xmlns=""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xmlns=""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xmlns=""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xmlns=""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xmlns=""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xmlns=""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xmlns=""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xmlns=""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xmlns=""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xmlns=""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xmlns=""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xmlns=""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xmlns=""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xmlns=""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xmlns=""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xmlns=""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xmlns=""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xmlns=""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xmlns=""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xmlns=""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xmlns=""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xmlns=""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xmlns=""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xmlns=""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xmlns=""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xmlns=""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xmlns=""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xmlns=""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xmlns=""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xmlns=""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xmlns=""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xmlns=""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xmlns=""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xmlns=""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xmlns=""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xmlns=""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xmlns=""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xmlns=""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xmlns=""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xmlns=""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xmlns=""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xmlns=""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xmlns=""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xmlns=""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xmlns=""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xmlns=""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xmlns=""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xmlns=""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xmlns=""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xmlns=""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xmlns=""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xmlns=""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xmlns=""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xmlns=""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xmlns=""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xmlns=""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xmlns=""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xmlns=""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xmlns=""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xmlns=""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xmlns=""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xmlns=""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xmlns=""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xmlns=""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xmlns=""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xmlns=""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xmlns=""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xmlns=""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xmlns=""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xmlns=""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xmlns=""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xmlns=""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xmlns=""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xmlns=""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xmlns=""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xmlns=""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xmlns=""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xmlns="" id="{CBBC6582-21DE-424C-8A09-2A31C8141ACA}"/>
                </a:ext>
              </a:extLst>
            </p:cNvPr>
            <p:cNvSpPr txBox="1">
              <a:spLocks noChangeArrowheads="1"/>
            </p:cNvSpPr>
            <p:nvPr/>
          </p:nvSpPr>
          <p:spPr bwMode="auto">
            <a:xfrm>
              <a:off x="7907013" y="2270531"/>
              <a:ext cx="2221357" cy="747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07000"/>
                </a:lnSpc>
                <a:spcAft>
                  <a:spcPts val="800"/>
                </a:spcAft>
              </a:pP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phê</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phán</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tệ</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nạn</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lớp</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L="2413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0" name="组合 452">
            <a:extLst>
              <a:ext uri="{FF2B5EF4-FFF2-40B4-BE49-F238E27FC236}">
                <a16:creationId xmlns:a16="http://schemas.microsoft.com/office/drawing/2014/main" xmlns="" id="{AD5D3D59-1A45-4C00-8B3D-8EE88C7AE176}"/>
              </a:ext>
            </a:extLst>
          </p:cNvPr>
          <p:cNvGrpSpPr/>
          <p:nvPr/>
        </p:nvGrpSpPr>
        <p:grpSpPr>
          <a:xfrm>
            <a:off x="4384856" y="3963266"/>
            <a:ext cx="2598044" cy="2510360"/>
            <a:chOff x="4427538" y="954088"/>
            <a:chExt cx="3333750" cy="3729038"/>
          </a:xfrm>
        </p:grpSpPr>
        <p:sp>
          <p:nvSpPr>
            <p:cNvPr id="191" name="Freeform 5">
              <a:extLst>
                <a:ext uri="{FF2B5EF4-FFF2-40B4-BE49-F238E27FC236}">
                  <a16:creationId xmlns:a16="http://schemas.microsoft.com/office/drawing/2014/main" xmlns=""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xmlns=""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xmlns=""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xmlns=""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xmlns=""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xmlns=""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xmlns=""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xmlns=""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xmlns=""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xmlns=""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xmlns=""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xmlns=""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xmlns=""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xmlns=""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xmlns=""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xmlns=""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xmlns=""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xmlns=""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xmlns=""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xmlns=""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xmlns=""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xmlns=""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xmlns=""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xmlns=""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xmlns=""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xmlns=""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xmlns=""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xmlns=""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xmlns=""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xmlns=""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xmlns=""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xmlns=""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xmlns=""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xmlns=""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xmlns=""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xmlns=""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xmlns=""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xmlns=""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xmlns=""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xmlns=""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xmlns=""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xmlns=""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xmlns=""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235" name="Picture 234" descr="IMG_1582517675295_1582518075254">
            <a:extLst>
              <a:ext uri="{FF2B5EF4-FFF2-40B4-BE49-F238E27FC236}">
                <a16:creationId xmlns:a16="http://schemas.microsoft.com/office/drawing/2014/main" xmlns="" id="{48982288-D9D5-4450-9BD1-6D5980BC4C0E}"/>
              </a:ext>
            </a:extLst>
          </p:cNvPr>
          <p:cNvPicPr>
            <a:picLocks noGrp="1" noChangeAspect="1"/>
          </p:cNvPicPr>
          <p:nvPr isPhoto="1"/>
        </p:nvPicPr>
        <p:blipFill>
          <a:blip r:embed="rId7" cstate="email">
            <a:lum bright="-6000"/>
            <a:extLst>
              <a:ext uri="{28A0092B-C50C-407E-A947-70E740481C1C}">
                <a14:useLocalDpi xmlns:a14="http://schemas.microsoft.com/office/drawing/2010/main"/>
              </a:ext>
            </a:extLst>
          </a:blip>
          <a:stretch>
            <a:fillRect/>
          </a:stretch>
        </p:blipFill>
        <p:spPr>
          <a:xfrm>
            <a:off x="10463126" y="168867"/>
            <a:ext cx="1660691"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64E23E2-7440-4E36-A67B-0F88C5F7E1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B06949AE-010D-4C18-8AED-7872085ADD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7090"/>
            <a:ext cx="5458121" cy="5897880"/>
          </a:xfrm>
          <a:prstGeom prst="rect">
            <a:avLst/>
          </a:prstGeom>
          <a:solidFill>
            <a:srgbClr val="FFFFFF"/>
          </a:solidFill>
          <a:ln w="19050">
            <a:solidFill>
              <a:srgbClr val="E35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BADA0431-1E26-9C31-74F4-BC12E51928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4778" y="650497"/>
            <a:ext cx="4122588" cy="5571066"/>
          </a:xfrm>
          <a:prstGeom prst="rect">
            <a:avLst/>
          </a:prstGeom>
        </p:spPr>
      </p:pic>
      <p:sp>
        <p:nvSpPr>
          <p:cNvPr id="15" name="Rectangle 14">
            <a:extLst>
              <a:ext uri="{FF2B5EF4-FFF2-40B4-BE49-F238E27FC236}">
                <a16:creationId xmlns:a16="http://schemas.microsoft.com/office/drawing/2014/main" xmlns="" id="{FE54AADB-50C7-4293-94C0-27361A32B8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56866" y="480060"/>
            <a:ext cx="5458121" cy="5897880"/>
          </a:xfrm>
          <a:prstGeom prst="rect">
            <a:avLst/>
          </a:prstGeom>
          <a:solidFill>
            <a:srgbClr val="FFFFFF"/>
          </a:solidFill>
          <a:ln w="19050">
            <a:solidFill>
              <a:srgbClr val="E35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31D5B25D-5A87-3588-0214-F433DFD45E03}"/>
              </a:ext>
            </a:extLst>
          </p:cNvPr>
          <p:cNvPicPr>
            <a:picLocks noChangeAspect="1"/>
          </p:cNvPicPr>
          <p:nvPr/>
        </p:nvPicPr>
        <p:blipFill>
          <a:blip r:embed="rId3"/>
          <a:stretch>
            <a:fillRect/>
          </a:stretch>
        </p:blipFill>
        <p:spPr>
          <a:xfrm>
            <a:off x="6421034" y="822960"/>
            <a:ext cx="5129784" cy="5189855"/>
          </a:xfrm>
          <a:prstGeom prst="rect">
            <a:avLst/>
          </a:prstGeom>
        </p:spPr>
      </p:pic>
      <p:sp>
        <p:nvSpPr>
          <p:cNvPr id="4" name="Footer Placeholder 3">
            <a:extLst>
              <a:ext uri="{FF2B5EF4-FFF2-40B4-BE49-F238E27FC236}">
                <a16:creationId xmlns:a16="http://schemas.microsoft.com/office/drawing/2014/main" xmlns="" id="{28207ACE-73D1-5CCE-FEE8-56E367BCA7B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641450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7A52902-1B20-6BDD-58F6-AFEC052424DC}"/>
              </a:ext>
            </a:extLst>
          </p:cNvPr>
          <p:cNvPicPr>
            <a:picLocks noChangeAspect="1"/>
          </p:cNvPicPr>
          <p:nvPr/>
        </p:nvPicPr>
        <p:blipFill>
          <a:blip r:embed="rId2"/>
          <a:stretch>
            <a:fillRect/>
          </a:stretch>
        </p:blipFill>
        <p:spPr>
          <a:xfrm>
            <a:off x="6409864" y="-1"/>
            <a:ext cx="5878058" cy="6857999"/>
          </a:xfrm>
          <a:prstGeom prst="rect">
            <a:avLst/>
          </a:prstGeom>
        </p:spPr>
      </p:pic>
      <p:sp>
        <p:nvSpPr>
          <p:cNvPr id="2" name="Title 1">
            <a:extLst>
              <a:ext uri="{FF2B5EF4-FFF2-40B4-BE49-F238E27FC236}">
                <a16:creationId xmlns:a16="http://schemas.microsoft.com/office/drawing/2014/main" xmlns="" id="{7EACAC79-5607-DF04-7CF2-5477919FF293}"/>
              </a:ext>
            </a:extLst>
          </p:cNvPr>
          <p:cNvSpPr>
            <a:spLocks noGrp="1"/>
          </p:cNvSpPr>
          <p:nvPr>
            <p:ph type="title"/>
          </p:nvPr>
        </p:nvSpPr>
        <p:spPr/>
        <p:txBody>
          <a:bodyPr/>
          <a:lstStyle/>
          <a:p>
            <a:endParaRPr lang="en-US" dirty="0"/>
          </a:p>
        </p:txBody>
      </p:sp>
      <p:sp>
        <p:nvSpPr>
          <p:cNvPr id="3" name="Title 2">
            <a:extLst>
              <a:ext uri="{FF2B5EF4-FFF2-40B4-BE49-F238E27FC236}">
                <a16:creationId xmlns:a16="http://schemas.microsoft.com/office/drawing/2014/main" xmlns="" id="{FE0B8CC6-E71B-FBB8-ECED-A39DDCB6BADA}"/>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xmlns="" id="{18AF2B7D-41A9-F55E-1A86-747B5A226E4A}"/>
              </a:ext>
            </a:extLst>
          </p:cNvPr>
          <p:cNvSpPr>
            <a:spLocks noGrp="1"/>
          </p:cNvSpPr>
          <p:nvPr>
            <p:ph type="subTitle" idx="1"/>
          </p:nvPr>
        </p:nvSpPr>
        <p:spPr/>
        <p:txBody>
          <a:bodyPr/>
          <a:lstStyle/>
          <a:p>
            <a:endParaRPr lang="en-US"/>
          </a:p>
        </p:txBody>
      </p:sp>
      <p:pic>
        <p:nvPicPr>
          <p:cNvPr id="4098" name="Picture 2" descr="Em hãy vẽ bức tranh phê phán các tệ nạn xã hội và thuyết minh giới thiệu sản phẩm với cả lớp">
            <a:extLst>
              <a:ext uri="{FF2B5EF4-FFF2-40B4-BE49-F238E27FC236}">
                <a16:creationId xmlns:a16="http://schemas.microsoft.com/office/drawing/2014/main" xmlns="" id="{CEBB47D9-9A56-C815-7F6B-E2CB365A177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243" y="-1"/>
            <a:ext cx="63717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426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xmlns="" id="{40B24A12-4D58-4BDE-B624-843B9BDA08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10215" y="-16703"/>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descr="IMG_1582517675295_1582518075254">
            <a:extLst>
              <a:ext uri="{FF2B5EF4-FFF2-40B4-BE49-F238E27FC236}">
                <a16:creationId xmlns:a16="http://schemas.microsoft.com/office/drawing/2014/main" xmlns="" id="{BCA39A04-626B-47ED-A2BA-1DB8ED96068D}"/>
              </a:ext>
            </a:extLst>
          </p:cNvPr>
          <p:cNvPicPr>
            <a:picLocks noGrp="1" noChangeAspect="1"/>
          </p:cNvPicPr>
          <p:nvPr isPhoto="1"/>
        </p:nvPicPr>
        <p:blipFill>
          <a:blip r:embed="rId5" cstate="email">
            <a:lum bright="-6000"/>
            <a:extLst>
              <a:ext uri="{28A0092B-C50C-407E-A947-70E740481C1C}">
                <a14:useLocalDpi xmlns:a14="http://schemas.microsoft.com/office/drawing/2010/main"/>
              </a:ext>
            </a:extLst>
          </a:blip>
          <a:stretch>
            <a:fillRect/>
          </a:stretch>
        </p:blipFill>
        <p:spPr>
          <a:xfrm>
            <a:off x="10142377" y="270001"/>
            <a:ext cx="1660691"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xmlns=""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xmlns=""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xmlns=""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
        <p:nvSpPr>
          <p:cNvPr id="2" name="Footer Placeholder 3">
            <a:extLst>
              <a:ext uri="{FF2B5EF4-FFF2-40B4-BE49-F238E27FC236}">
                <a16:creationId xmlns:a16="http://schemas.microsoft.com/office/drawing/2014/main" xmlns="" id="{3FCFA532-6434-BB8F-6EC4-7BA0FD5782F7}"/>
              </a:ext>
            </a:extLst>
          </p:cNvPr>
          <p:cNvSpPr txBox="1">
            <a:spLocks/>
          </p:cNvSpPr>
          <p:nvPr/>
        </p:nvSpPr>
        <p:spPr>
          <a:xfrm>
            <a:off x="-90492" y="253865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dirty="0">
                <a:solidFill>
                  <a:srgbClr val="002060"/>
                </a:solidFill>
                <a:latin typeface="#9Slide05 Brannboll Ny" panose="02000000000000000000" pitchFamily="2" charset="0"/>
              </a:rPr>
              <a:t>Vũ Thị Ánh Tuyết-THCS </a:t>
            </a:r>
            <a:r>
              <a:rPr lang="en-US" sz="1800" dirty="0" err="1">
                <a:solidFill>
                  <a:srgbClr val="002060"/>
                </a:solidFill>
                <a:latin typeface="#9Slide05 Brannboll Ny" panose="02000000000000000000" pitchFamily="2" charset="0"/>
              </a:rPr>
              <a:t>Tô</a:t>
            </a:r>
            <a:r>
              <a:rPr lang="en-US" sz="1800" dirty="0">
                <a:solidFill>
                  <a:srgbClr val="002060"/>
                </a:solidFill>
                <a:latin typeface="#9Slide05 Brannboll Ny" panose="02000000000000000000" pitchFamily="2" charset="0"/>
              </a:rPr>
              <a:t> </a:t>
            </a:r>
            <a:r>
              <a:rPr lang="en-US" sz="1800" dirty="0" err="1">
                <a:solidFill>
                  <a:srgbClr val="002060"/>
                </a:solidFill>
                <a:latin typeface="#9Slide05 Brannboll Ny" panose="02000000000000000000" pitchFamily="2" charset="0"/>
              </a:rPr>
              <a:t>Hiêu</a:t>
            </a:r>
            <a:r>
              <a:rPr lang="en-US" sz="1800" dirty="0">
                <a:solidFill>
                  <a:srgbClr val="002060"/>
                </a:solidFill>
                <a:latin typeface="#9Slide05 Brannboll Ny" panose="02000000000000000000" pitchFamily="2" charset="0"/>
              </a:rPr>
              <a:t>-Lê </a:t>
            </a:r>
            <a:r>
              <a:rPr lang="en-US" sz="1800" dirty="0" err="1">
                <a:solidFill>
                  <a:srgbClr val="002060"/>
                </a:solidFill>
                <a:latin typeface="#9Slide05 Brannboll Ny" panose="02000000000000000000" pitchFamily="2" charset="0"/>
              </a:rPr>
              <a:t>Chân</a:t>
            </a:r>
            <a:endParaRPr lang="en-US" sz="1800" dirty="0">
              <a:solidFill>
                <a:srgbClr val="002060"/>
              </a:solidFill>
              <a:latin typeface="#9Slide05 Brannboll Ny" panose="02000000000000000000" pitchFamily="2" charset="0"/>
            </a:endParaRPr>
          </a:p>
        </p:txBody>
      </p:sp>
      <p:grpSp>
        <p:nvGrpSpPr>
          <p:cNvPr id="4" name="Group 3">
            <a:extLst>
              <a:ext uri="{FF2B5EF4-FFF2-40B4-BE49-F238E27FC236}">
                <a16:creationId xmlns:a16="http://schemas.microsoft.com/office/drawing/2014/main" xmlns="" id="{1B1921C5-0411-E502-C3B0-1DAE3A71DC1E}"/>
              </a:ext>
            </a:extLst>
          </p:cNvPr>
          <p:cNvGrpSpPr/>
          <p:nvPr/>
        </p:nvGrpSpPr>
        <p:grpSpPr>
          <a:xfrm>
            <a:off x="302508" y="299217"/>
            <a:ext cx="3870602" cy="2107055"/>
            <a:chOff x="4525460" y="4108799"/>
            <a:chExt cx="3364300" cy="2220276"/>
          </a:xfrm>
        </p:grpSpPr>
        <p:grpSp>
          <p:nvGrpSpPr>
            <p:cNvPr id="5" name="Group 4">
              <a:extLst>
                <a:ext uri="{FF2B5EF4-FFF2-40B4-BE49-F238E27FC236}">
                  <a16:creationId xmlns:a16="http://schemas.microsoft.com/office/drawing/2014/main" xmlns="" id="{8E0E490C-D7D9-633D-73E6-C2FF6C1D032D}"/>
                </a:ext>
              </a:extLst>
            </p:cNvPr>
            <p:cNvGrpSpPr/>
            <p:nvPr/>
          </p:nvGrpSpPr>
          <p:grpSpPr>
            <a:xfrm>
              <a:off x="4525460" y="4108799"/>
              <a:ext cx="3364300" cy="2220276"/>
              <a:chOff x="4479297" y="4126245"/>
              <a:chExt cx="3364300" cy="2220276"/>
            </a:xfrm>
          </p:grpSpPr>
          <p:pic>
            <p:nvPicPr>
              <p:cNvPr id="8" name="PA_库_图片 27">
                <a:extLst>
                  <a:ext uri="{FF2B5EF4-FFF2-40B4-BE49-F238E27FC236}">
                    <a16:creationId xmlns:a16="http://schemas.microsoft.com/office/drawing/2014/main" xmlns="" id="{22A2B258-5886-F20E-B679-17536CAA9025}"/>
                  </a:ext>
                </a:extLst>
              </p:cNvPr>
              <p:cNvPicPr>
                <a:picLocks noChangeAspect="1"/>
              </p:cNvPicPr>
              <p:nvPr>
                <p:custDataLst>
                  <p:tags r:id="rId1"/>
                </p:custDataLst>
              </p:nvPr>
            </p:nvPicPr>
            <p:blipFill rotWithShape="1">
              <a:blip r:embed="rId9"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06" name="Rectangle 105">
                <a:extLst>
                  <a:ext uri="{FF2B5EF4-FFF2-40B4-BE49-F238E27FC236}">
                    <a16:creationId xmlns:a16="http://schemas.microsoft.com/office/drawing/2014/main" xmlns="" id="{E4C0CD0E-B330-A91C-6F3E-12A16BDB3DB4}"/>
                  </a:ext>
                </a:extLst>
              </p:cNvPr>
              <p:cNvSpPr/>
              <p:nvPr/>
            </p:nvSpPr>
            <p:spPr>
              <a:xfrm>
                <a:off x="5551490" y="4126245"/>
                <a:ext cx="1510350" cy="830997"/>
              </a:xfrm>
              <a:prstGeom prst="rect">
                <a:avLst/>
              </a:prstGeom>
            </p:spPr>
            <p:txBody>
              <a:bodyPr wrap="none">
                <a:spAutoFit/>
              </a:bodyPr>
              <a:lstStyle/>
              <a:p>
                <a:pPr>
                  <a:defRPr/>
                </a:pPr>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pPr>
                  <a:defRPr/>
                </a:pPr>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6" name="Picture 5">
              <a:extLst>
                <a:ext uri="{FF2B5EF4-FFF2-40B4-BE49-F238E27FC236}">
                  <a16:creationId xmlns:a16="http://schemas.microsoft.com/office/drawing/2014/main" xmlns="" id="{EA0098A8-F65A-38E6-CB9C-000BA60FB032}"/>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78140859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4253AB-DF5B-4EF0-ACAF-FA435AF2C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3" y="2150204"/>
            <a:ext cx="292360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9:</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tệ</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nạn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xã</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hội</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6"/>
          <a:stretch>
            <a:fillRect/>
          </a:stretch>
        </p:blipFill>
        <p:spPr>
          <a:xfrm>
            <a:off x="5469918" y="468762"/>
            <a:ext cx="6164063" cy="5182805"/>
          </a:xfrm>
          <a:prstGeom prst="rect">
            <a:avLst/>
          </a:prstGeom>
        </p:spPr>
      </p:pic>
      <p:sp>
        <p:nvSpPr>
          <p:cNvPr id="9" name="文本框 6"/>
          <p:cNvSpPr txBox="1"/>
          <p:nvPr/>
        </p:nvSpPr>
        <p:spPr>
          <a:xfrm>
            <a:off x="6336873" y="3150478"/>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 KHÁM PHÁ</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14" name="Picture 13"/>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341767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984"/>
        <p:cNvGrpSpPr/>
        <p:nvPr/>
      </p:nvGrpSpPr>
      <p:grpSpPr>
        <a:xfrm>
          <a:off x="0" y="0"/>
          <a:ext cx="0" cy="0"/>
          <a:chOff x="0" y="0"/>
          <a:chExt cx="0" cy="0"/>
        </a:xfrm>
      </p:grpSpPr>
      <p:sp>
        <p:nvSpPr>
          <p:cNvPr id="985" name="Google Shape;985;p38"/>
          <p:cNvSpPr/>
          <p:nvPr/>
        </p:nvSpPr>
        <p:spPr>
          <a:xfrm>
            <a:off x="430310" y="2569349"/>
            <a:ext cx="10981379" cy="2812000"/>
          </a:xfrm>
          <a:prstGeom prst="roundRect">
            <a:avLst>
              <a:gd name="adj" fmla="val 50000"/>
            </a:avLst>
          </a:prstGeom>
          <a:solidFill>
            <a:schemeClr val="accent5"/>
          </a:solidFill>
          <a:ln w="762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88" name="Google Shape;988;p38"/>
          <p:cNvGrpSpPr/>
          <p:nvPr/>
        </p:nvGrpSpPr>
        <p:grpSpPr>
          <a:xfrm>
            <a:off x="3081774" y="2248614"/>
            <a:ext cx="6028471" cy="385561"/>
            <a:chOff x="2721830" y="1314985"/>
            <a:chExt cx="4521353" cy="289171"/>
          </a:xfrm>
        </p:grpSpPr>
        <p:sp>
          <p:nvSpPr>
            <p:cNvPr id="989" name="Google Shape;989;p38"/>
            <p:cNvSpPr/>
            <p:nvPr/>
          </p:nvSpPr>
          <p:spPr>
            <a:xfrm>
              <a:off x="2721830"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0" name="Google Shape;990;p38"/>
            <p:cNvSpPr/>
            <p:nvPr/>
          </p:nvSpPr>
          <p:spPr>
            <a:xfrm>
              <a:off x="6954105"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93" name="Google Shape;993;p38"/>
          <p:cNvGrpSpPr/>
          <p:nvPr/>
        </p:nvGrpSpPr>
        <p:grpSpPr>
          <a:xfrm>
            <a:off x="9653831" y="320784"/>
            <a:ext cx="2107859" cy="2628597"/>
            <a:chOff x="2153875" y="1581750"/>
            <a:chExt cx="939950" cy="1163575"/>
          </a:xfrm>
        </p:grpSpPr>
        <p:sp>
          <p:nvSpPr>
            <p:cNvPr id="994" name="Google Shape;994;p38"/>
            <p:cNvSpPr/>
            <p:nvPr/>
          </p:nvSpPr>
          <p:spPr>
            <a:xfrm>
              <a:off x="2153875" y="1581750"/>
              <a:ext cx="939950" cy="1163575"/>
            </a:xfrm>
            <a:custGeom>
              <a:avLst/>
              <a:gdLst/>
              <a:ahLst/>
              <a:cxnLst/>
              <a:rect l="l" t="t" r="r" b="b"/>
              <a:pathLst>
                <a:path w="37598" h="46543" extrusionOk="0">
                  <a:moveTo>
                    <a:pt x="18799" y="0"/>
                  </a:moveTo>
                  <a:cubicBezTo>
                    <a:pt x="8434" y="0"/>
                    <a:pt x="1" y="8566"/>
                    <a:pt x="1" y="19095"/>
                  </a:cubicBezTo>
                  <a:lnTo>
                    <a:pt x="1" y="45321"/>
                  </a:lnTo>
                  <a:cubicBezTo>
                    <a:pt x="1" y="45995"/>
                    <a:pt x="548" y="46543"/>
                    <a:pt x="1223" y="46543"/>
                  </a:cubicBezTo>
                  <a:lnTo>
                    <a:pt x="36377" y="46543"/>
                  </a:lnTo>
                  <a:cubicBezTo>
                    <a:pt x="37051" y="46543"/>
                    <a:pt x="37598" y="45995"/>
                    <a:pt x="37598" y="45321"/>
                  </a:cubicBezTo>
                  <a:lnTo>
                    <a:pt x="37598" y="19094"/>
                  </a:lnTo>
                  <a:cubicBezTo>
                    <a:pt x="37598" y="16143"/>
                    <a:pt x="36952" y="13313"/>
                    <a:pt x="35680" y="10684"/>
                  </a:cubicBezTo>
                  <a:cubicBezTo>
                    <a:pt x="34768" y="8800"/>
                    <a:pt x="33564" y="7091"/>
                    <a:pt x="32098" y="5601"/>
                  </a:cubicBezTo>
                  <a:cubicBezTo>
                    <a:pt x="31055" y="4540"/>
                    <a:pt x="29891" y="3606"/>
                    <a:pt x="28642" y="2827"/>
                  </a:cubicBezTo>
                  <a:cubicBezTo>
                    <a:pt x="28618" y="2811"/>
                    <a:pt x="28592" y="2794"/>
                    <a:pt x="28564" y="2777"/>
                  </a:cubicBezTo>
                  <a:cubicBezTo>
                    <a:pt x="28558" y="2773"/>
                    <a:pt x="28479" y="2724"/>
                    <a:pt x="28479" y="2724"/>
                  </a:cubicBezTo>
                  <a:cubicBezTo>
                    <a:pt x="28442" y="2700"/>
                    <a:pt x="28404" y="2678"/>
                    <a:pt x="28364" y="2655"/>
                  </a:cubicBezTo>
                  <a:cubicBezTo>
                    <a:pt x="25480" y="918"/>
                    <a:pt x="22173" y="0"/>
                    <a:pt x="18799" y="0"/>
                  </a:cubicBezTo>
                  <a:close/>
                </a:path>
              </a:pathLst>
            </a:custGeom>
            <a:solidFill>
              <a:srgbClr val="FFFFFF"/>
            </a:solidFill>
            <a:ln>
              <a:noFill/>
            </a:ln>
            <a:effectLst>
              <a:outerShdw blurRad="57150" dist="19050" dir="54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5" name="Google Shape;995;p38"/>
            <p:cNvSpPr/>
            <p:nvPr/>
          </p:nvSpPr>
          <p:spPr>
            <a:xfrm>
              <a:off x="2184475" y="1609250"/>
              <a:ext cx="878850" cy="1102500"/>
            </a:xfrm>
            <a:custGeom>
              <a:avLst/>
              <a:gdLst/>
              <a:ahLst/>
              <a:cxnLst/>
              <a:rect l="l" t="t" r="r" b="b"/>
              <a:pathLst>
                <a:path w="35154" h="44100" extrusionOk="0">
                  <a:moveTo>
                    <a:pt x="17576" y="0"/>
                  </a:moveTo>
                  <a:cubicBezTo>
                    <a:pt x="7870" y="0"/>
                    <a:pt x="0" y="8003"/>
                    <a:pt x="0" y="17872"/>
                  </a:cubicBezTo>
                  <a:lnTo>
                    <a:pt x="0" y="44100"/>
                  </a:lnTo>
                  <a:lnTo>
                    <a:pt x="35154" y="44100"/>
                  </a:lnTo>
                  <a:lnTo>
                    <a:pt x="35154" y="17872"/>
                  </a:lnTo>
                  <a:cubicBezTo>
                    <a:pt x="35154" y="15046"/>
                    <a:pt x="34508" y="12372"/>
                    <a:pt x="33357" y="9994"/>
                  </a:cubicBezTo>
                  <a:cubicBezTo>
                    <a:pt x="32499" y="8222"/>
                    <a:pt x="31364" y="6617"/>
                    <a:pt x="30005" y="5237"/>
                  </a:cubicBezTo>
                  <a:cubicBezTo>
                    <a:pt x="29026" y="4243"/>
                    <a:pt x="27935" y="3365"/>
                    <a:pt x="26750" y="2628"/>
                  </a:cubicBezTo>
                  <a:cubicBezTo>
                    <a:pt x="26727" y="2612"/>
                    <a:pt x="26703" y="2597"/>
                    <a:pt x="26681" y="2583"/>
                  </a:cubicBezTo>
                  <a:cubicBezTo>
                    <a:pt x="26654" y="2567"/>
                    <a:pt x="26626" y="2551"/>
                    <a:pt x="26600" y="2534"/>
                  </a:cubicBezTo>
                  <a:cubicBezTo>
                    <a:pt x="26578" y="2520"/>
                    <a:pt x="26558" y="2507"/>
                    <a:pt x="26538" y="2498"/>
                  </a:cubicBezTo>
                  <a:cubicBezTo>
                    <a:pt x="23915" y="911"/>
                    <a:pt x="20850" y="0"/>
                    <a:pt x="1757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6" name="Google Shape;996;p38"/>
            <p:cNvSpPr/>
            <p:nvPr/>
          </p:nvSpPr>
          <p:spPr>
            <a:xfrm>
              <a:off x="2602400" y="1620250"/>
              <a:ext cx="88975" cy="89000"/>
            </a:xfrm>
            <a:custGeom>
              <a:avLst/>
              <a:gdLst/>
              <a:ahLst/>
              <a:cxnLst/>
              <a:rect l="l" t="t" r="r" b="b"/>
              <a:pathLst>
                <a:path w="3559" h="3560" extrusionOk="0">
                  <a:moveTo>
                    <a:pt x="1780" y="1"/>
                  </a:moveTo>
                  <a:lnTo>
                    <a:pt x="1349" y="1349"/>
                  </a:lnTo>
                  <a:lnTo>
                    <a:pt x="0" y="1780"/>
                  </a:lnTo>
                  <a:lnTo>
                    <a:pt x="1349" y="2211"/>
                  </a:lnTo>
                  <a:lnTo>
                    <a:pt x="1780" y="3559"/>
                  </a:lnTo>
                  <a:lnTo>
                    <a:pt x="2211" y="2211"/>
                  </a:lnTo>
                  <a:lnTo>
                    <a:pt x="3559" y="1780"/>
                  </a:lnTo>
                  <a:lnTo>
                    <a:pt x="2211" y="1349"/>
                  </a:lnTo>
                  <a:lnTo>
                    <a:pt x="1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7" name="Google Shape;997;p38"/>
            <p:cNvSpPr/>
            <p:nvPr/>
          </p:nvSpPr>
          <p:spPr>
            <a:xfrm>
              <a:off x="2277750" y="1952200"/>
              <a:ext cx="89000" cy="89000"/>
            </a:xfrm>
            <a:custGeom>
              <a:avLst/>
              <a:gdLst/>
              <a:ahLst/>
              <a:cxnLst/>
              <a:rect l="l" t="t" r="r" b="b"/>
              <a:pathLst>
                <a:path w="3560" h="3560" extrusionOk="0">
                  <a:moveTo>
                    <a:pt x="1780" y="1"/>
                  </a:moveTo>
                  <a:lnTo>
                    <a:pt x="1349" y="1349"/>
                  </a:lnTo>
                  <a:lnTo>
                    <a:pt x="1" y="1780"/>
                  </a:lnTo>
                  <a:lnTo>
                    <a:pt x="1349" y="2211"/>
                  </a:lnTo>
                  <a:lnTo>
                    <a:pt x="1780" y="3559"/>
                  </a:lnTo>
                  <a:lnTo>
                    <a:pt x="2211" y="2211"/>
                  </a:lnTo>
                  <a:lnTo>
                    <a:pt x="3560" y="1780"/>
                  </a:lnTo>
                  <a:lnTo>
                    <a:pt x="2211" y="1349"/>
                  </a:lnTo>
                  <a:lnTo>
                    <a:pt x="1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8" name="Google Shape;998;p38"/>
            <p:cNvSpPr/>
            <p:nvPr/>
          </p:nvSpPr>
          <p:spPr>
            <a:xfrm>
              <a:off x="2891000" y="1914075"/>
              <a:ext cx="89000" cy="88975"/>
            </a:xfrm>
            <a:custGeom>
              <a:avLst/>
              <a:gdLst/>
              <a:ahLst/>
              <a:cxnLst/>
              <a:rect l="l" t="t" r="r" b="b"/>
              <a:pathLst>
                <a:path w="3560" h="3559" extrusionOk="0">
                  <a:moveTo>
                    <a:pt x="1780" y="0"/>
                  </a:moveTo>
                  <a:lnTo>
                    <a:pt x="1349" y="1348"/>
                  </a:lnTo>
                  <a:lnTo>
                    <a:pt x="1"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9" name="Google Shape;999;p38"/>
            <p:cNvSpPr/>
            <p:nvPr/>
          </p:nvSpPr>
          <p:spPr>
            <a:xfrm>
              <a:off x="2894450" y="2444000"/>
              <a:ext cx="89000" cy="88975"/>
            </a:xfrm>
            <a:custGeom>
              <a:avLst/>
              <a:gdLst/>
              <a:ahLst/>
              <a:cxnLst/>
              <a:rect l="l" t="t" r="r" b="b"/>
              <a:pathLst>
                <a:path w="3560" h="3559" extrusionOk="0">
                  <a:moveTo>
                    <a:pt x="1780" y="0"/>
                  </a:moveTo>
                  <a:lnTo>
                    <a:pt x="1349" y="1348"/>
                  </a:lnTo>
                  <a:lnTo>
                    <a:pt x="1" y="1780"/>
                  </a:lnTo>
                  <a:lnTo>
                    <a:pt x="1349" y="2211"/>
                  </a:lnTo>
                  <a:lnTo>
                    <a:pt x="1780" y="3559"/>
                  </a:lnTo>
                  <a:lnTo>
                    <a:pt x="2211" y="2211"/>
                  </a:lnTo>
                  <a:lnTo>
                    <a:pt x="3560" y="1780"/>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0" name="Google Shape;1000;p38"/>
            <p:cNvSpPr/>
            <p:nvPr/>
          </p:nvSpPr>
          <p:spPr>
            <a:xfrm>
              <a:off x="2282600" y="2458850"/>
              <a:ext cx="88975" cy="88975"/>
            </a:xfrm>
            <a:custGeom>
              <a:avLst/>
              <a:gdLst/>
              <a:ahLst/>
              <a:cxnLst/>
              <a:rect l="l" t="t" r="r" b="b"/>
              <a:pathLst>
                <a:path w="3559" h="3559" extrusionOk="0">
                  <a:moveTo>
                    <a:pt x="1780" y="0"/>
                  </a:moveTo>
                  <a:lnTo>
                    <a:pt x="1349" y="1348"/>
                  </a:lnTo>
                  <a:lnTo>
                    <a:pt x="0"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1" name="Google Shape;1001;p38"/>
            <p:cNvSpPr/>
            <p:nvPr/>
          </p:nvSpPr>
          <p:spPr>
            <a:xfrm>
              <a:off x="2753425" y="2137850"/>
              <a:ext cx="288375" cy="269100"/>
            </a:xfrm>
            <a:custGeom>
              <a:avLst/>
              <a:gdLst/>
              <a:ahLst/>
              <a:cxnLst/>
              <a:rect l="l" t="t" r="r" b="b"/>
              <a:pathLst>
                <a:path w="11535" h="10764" extrusionOk="0">
                  <a:moveTo>
                    <a:pt x="9744" y="0"/>
                  </a:moveTo>
                  <a:cubicBezTo>
                    <a:pt x="9680" y="0"/>
                    <a:pt x="9615" y="3"/>
                    <a:pt x="9552" y="8"/>
                  </a:cubicBezTo>
                  <a:cubicBezTo>
                    <a:pt x="8186" y="117"/>
                    <a:pt x="6987" y="941"/>
                    <a:pt x="5939" y="1825"/>
                  </a:cubicBezTo>
                  <a:cubicBezTo>
                    <a:pt x="4648" y="2913"/>
                    <a:pt x="3481" y="4136"/>
                    <a:pt x="2344" y="5383"/>
                  </a:cubicBezTo>
                  <a:cubicBezTo>
                    <a:pt x="1655" y="6139"/>
                    <a:pt x="612" y="7076"/>
                    <a:pt x="404" y="8131"/>
                  </a:cubicBezTo>
                  <a:cubicBezTo>
                    <a:pt x="0" y="10188"/>
                    <a:pt x="3435" y="10764"/>
                    <a:pt x="5569" y="10764"/>
                  </a:cubicBezTo>
                  <a:cubicBezTo>
                    <a:pt x="6074" y="10764"/>
                    <a:pt x="6505" y="10732"/>
                    <a:pt x="6797" y="10679"/>
                  </a:cubicBezTo>
                  <a:cubicBezTo>
                    <a:pt x="8560" y="10363"/>
                    <a:pt x="10226" y="9321"/>
                    <a:pt x="11092" y="7753"/>
                  </a:cubicBezTo>
                  <a:cubicBezTo>
                    <a:pt x="11353" y="7279"/>
                    <a:pt x="11534" y="6679"/>
                    <a:pt x="11258" y="6214"/>
                  </a:cubicBezTo>
                  <a:cubicBezTo>
                    <a:pt x="11025" y="5825"/>
                    <a:pt x="10549" y="5665"/>
                    <a:pt x="10105" y="5578"/>
                  </a:cubicBezTo>
                  <a:cubicBezTo>
                    <a:pt x="9640" y="5488"/>
                    <a:pt x="9171" y="5447"/>
                    <a:pt x="8703" y="5447"/>
                  </a:cubicBezTo>
                  <a:cubicBezTo>
                    <a:pt x="6937" y="5447"/>
                    <a:pt x="5168" y="6030"/>
                    <a:pt x="3534" y="6751"/>
                  </a:cubicBezTo>
                  <a:cubicBezTo>
                    <a:pt x="5435" y="5716"/>
                    <a:pt x="7291" y="4601"/>
                    <a:pt x="9098" y="3410"/>
                  </a:cubicBezTo>
                  <a:cubicBezTo>
                    <a:pt x="9913" y="2873"/>
                    <a:pt x="10783" y="2224"/>
                    <a:pt x="10964" y="1265"/>
                  </a:cubicBezTo>
                  <a:cubicBezTo>
                    <a:pt x="11011" y="1013"/>
                    <a:pt x="11004" y="739"/>
                    <a:pt x="10879" y="514"/>
                  </a:cubicBezTo>
                  <a:cubicBezTo>
                    <a:pt x="10667" y="131"/>
                    <a:pt x="10194" y="0"/>
                    <a:pt x="97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2" name="Google Shape;1002;p38"/>
            <p:cNvSpPr/>
            <p:nvPr/>
          </p:nvSpPr>
          <p:spPr>
            <a:xfrm>
              <a:off x="2819950" y="2101250"/>
              <a:ext cx="62150" cy="101975"/>
            </a:xfrm>
            <a:custGeom>
              <a:avLst/>
              <a:gdLst/>
              <a:ahLst/>
              <a:cxnLst/>
              <a:rect l="l" t="t" r="r" b="b"/>
              <a:pathLst>
                <a:path w="2486" h="4079" extrusionOk="0">
                  <a:moveTo>
                    <a:pt x="2336" y="0"/>
                  </a:moveTo>
                  <a:cubicBezTo>
                    <a:pt x="2109" y="370"/>
                    <a:pt x="1886" y="745"/>
                    <a:pt x="1665" y="1121"/>
                  </a:cubicBezTo>
                  <a:cubicBezTo>
                    <a:pt x="1451" y="1483"/>
                    <a:pt x="1239" y="1846"/>
                    <a:pt x="1030" y="2213"/>
                  </a:cubicBezTo>
                  <a:lnTo>
                    <a:pt x="1029" y="2214"/>
                  </a:lnTo>
                  <a:cubicBezTo>
                    <a:pt x="723" y="2750"/>
                    <a:pt x="422" y="3290"/>
                    <a:pt x="127" y="3834"/>
                  </a:cubicBezTo>
                  <a:cubicBezTo>
                    <a:pt x="85" y="3913"/>
                    <a:pt x="40" y="3992"/>
                    <a:pt x="0" y="4070"/>
                  </a:cubicBezTo>
                  <a:lnTo>
                    <a:pt x="195" y="4078"/>
                  </a:lnTo>
                  <a:cubicBezTo>
                    <a:pt x="245" y="3984"/>
                    <a:pt x="297" y="3890"/>
                    <a:pt x="348" y="3796"/>
                  </a:cubicBezTo>
                  <a:cubicBezTo>
                    <a:pt x="624" y="3290"/>
                    <a:pt x="905" y="2786"/>
                    <a:pt x="1192" y="2288"/>
                  </a:cubicBezTo>
                  <a:cubicBezTo>
                    <a:pt x="1400" y="1921"/>
                    <a:pt x="1611" y="1556"/>
                    <a:pt x="1827" y="1195"/>
                  </a:cubicBezTo>
                  <a:cubicBezTo>
                    <a:pt x="2043" y="826"/>
                    <a:pt x="2262" y="458"/>
                    <a:pt x="2485" y="92"/>
                  </a:cubicBezTo>
                  <a:lnTo>
                    <a:pt x="233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3" name="Google Shape;1003;p38"/>
            <p:cNvSpPr/>
            <p:nvPr/>
          </p:nvSpPr>
          <p:spPr>
            <a:xfrm>
              <a:off x="2745600" y="2037125"/>
              <a:ext cx="257475" cy="147400"/>
            </a:xfrm>
            <a:custGeom>
              <a:avLst/>
              <a:gdLst/>
              <a:ahLst/>
              <a:cxnLst/>
              <a:rect l="l" t="t" r="r" b="b"/>
              <a:pathLst>
                <a:path w="10299" h="5896" extrusionOk="0">
                  <a:moveTo>
                    <a:pt x="1816" y="0"/>
                  </a:moveTo>
                  <a:cubicBezTo>
                    <a:pt x="928" y="0"/>
                    <a:pt x="288" y="231"/>
                    <a:pt x="74" y="703"/>
                  </a:cubicBezTo>
                  <a:cubicBezTo>
                    <a:pt x="70" y="713"/>
                    <a:pt x="67" y="721"/>
                    <a:pt x="63" y="731"/>
                  </a:cubicBezTo>
                  <a:lnTo>
                    <a:pt x="3227" y="2161"/>
                  </a:lnTo>
                  <a:lnTo>
                    <a:pt x="0" y="1081"/>
                  </a:lnTo>
                  <a:lnTo>
                    <a:pt x="0" y="1081"/>
                  </a:lnTo>
                  <a:cubicBezTo>
                    <a:pt x="10" y="1836"/>
                    <a:pt x="856" y="2842"/>
                    <a:pt x="2198" y="3756"/>
                  </a:cubicBezTo>
                  <a:lnTo>
                    <a:pt x="4452" y="3012"/>
                  </a:lnTo>
                  <a:lnTo>
                    <a:pt x="2707" y="4084"/>
                  </a:lnTo>
                  <a:cubicBezTo>
                    <a:pt x="3157" y="4358"/>
                    <a:pt x="3648" y="4619"/>
                    <a:pt x="4176" y="4858"/>
                  </a:cubicBezTo>
                  <a:cubicBezTo>
                    <a:pt x="4676" y="5084"/>
                    <a:pt x="5173" y="5273"/>
                    <a:pt x="5652" y="5426"/>
                  </a:cubicBezTo>
                  <a:lnTo>
                    <a:pt x="6047" y="3700"/>
                  </a:lnTo>
                  <a:lnTo>
                    <a:pt x="5997" y="5530"/>
                  </a:lnTo>
                  <a:cubicBezTo>
                    <a:pt x="6839" y="5772"/>
                    <a:pt x="7618" y="5895"/>
                    <a:pt x="8265" y="5895"/>
                  </a:cubicBezTo>
                  <a:cubicBezTo>
                    <a:pt x="8814" y="5895"/>
                    <a:pt x="9268" y="5806"/>
                    <a:pt x="9584" y="5627"/>
                  </a:cubicBezTo>
                  <a:lnTo>
                    <a:pt x="7274" y="3893"/>
                  </a:lnTo>
                  <a:lnTo>
                    <a:pt x="9973" y="5253"/>
                  </a:lnTo>
                  <a:cubicBezTo>
                    <a:pt x="9984" y="5233"/>
                    <a:pt x="9994" y="5215"/>
                    <a:pt x="10004" y="5194"/>
                  </a:cubicBezTo>
                  <a:cubicBezTo>
                    <a:pt x="10299" y="4543"/>
                    <a:pt x="9711" y="3583"/>
                    <a:pt x="8572" y="2653"/>
                  </a:cubicBezTo>
                  <a:lnTo>
                    <a:pt x="6900" y="2902"/>
                  </a:lnTo>
                  <a:lnTo>
                    <a:pt x="6900" y="2902"/>
                  </a:lnTo>
                  <a:lnTo>
                    <a:pt x="8231" y="2389"/>
                  </a:lnTo>
                  <a:cubicBezTo>
                    <a:pt x="7582" y="1906"/>
                    <a:pt x="6791" y="1440"/>
                    <a:pt x="5903" y="1038"/>
                  </a:cubicBezTo>
                  <a:cubicBezTo>
                    <a:pt x="5733" y="961"/>
                    <a:pt x="5563" y="888"/>
                    <a:pt x="5394" y="820"/>
                  </a:cubicBezTo>
                  <a:lnTo>
                    <a:pt x="4912" y="2068"/>
                  </a:lnTo>
                  <a:lnTo>
                    <a:pt x="4907" y="633"/>
                  </a:lnTo>
                  <a:cubicBezTo>
                    <a:pt x="3754" y="214"/>
                    <a:pt x="2671" y="0"/>
                    <a:pt x="18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4" name="Google Shape;1004;p38"/>
            <p:cNvSpPr/>
            <p:nvPr/>
          </p:nvSpPr>
          <p:spPr>
            <a:xfrm>
              <a:off x="2813375" y="2075625"/>
              <a:ext cx="124375" cy="67400"/>
            </a:xfrm>
            <a:custGeom>
              <a:avLst/>
              <a:gdLst/>
              <a:ahLst/>
              <a:cxnLst/>
              <a:rect l="l" t="t" r="r" b="b"/>
              <a:pathLst>
                <a:path w="4975" h="2696" extrusionOk="0">
                  <a:moveTo>
                    <a:pt x="1014" y="1"/>
                  </a:moveTo>
                  <a:cubicBezTo>
                    <a:pt x="608" y="1"/>
                    <a:pt x="315" y="106"/>
                    <a:pt x="218" y="322"/>
                  </a:cubicBezTo>
                  <a:cubicBezTo>
                    <a:pt x="0" y="804"/>
                    <a:pt x="839" y="1655"/>
                    <a:pt x="2092" y="2221"/>
                  </a:cubicBezTo>
                  <a:cubicBezTo>
                    <a:pt x="2785" y="2535"/>
                    <a:pt x="3460" y="2696"/>
                    <a:pt x="3961" y="2696"/>
                  </a:cubicBezTo>
                  <a:cubicBezTo>
                    <a:pt x="4367" y="2696"/>
                    <a:pt x="4660" y="2590"/>
                    <a:pt x="4757" y="2374"/>
                  </a:cubicBezTo>
                  <a:cubicBezTo>
                    <a:pt x="4975" y="1892"/>
                    <a:pt x="4136" y="1042"/>
                    <a:pt x="2883" y="476"/>
                  </a:cubicBezTo>
                  <a:cubicBezTo>
                    <a:pt x="2189" y="162"/>
                    <a:pt x="1515" y="1"/>
                    <a:pt x="101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5" name="Google Shape;1005;p38"/>
            <p:cNvSpPr/>
            <p:nvPr/>
          </p:nvSpPr>
          <p:spPr>
            <a:xfrm>
              <a:off x="2191700" y="2227775"/>
              <a:ext cx="376525" cy="205850"/>
            </a:xfrm>
            <a:custGeom>
              <a:avLst/>
              <a:gdLst/>
              <a:ahLst/>
              <a:cxnLst/>
              <a:rect l="l" t="t" r="r" b="b"/>
              <a:pathLst>
                <a:path w="15061" h="8234" extrusionOk="0">
                  <a:moveTo>
                    <a:pt x="6592" y="1"/>
                  </a:moveTo>
                  <a:cubicBezTo>
                    <a:pt x="6188" y="1"/>
                    <a:pt x="5783" y="45"/>
                    <a:pt x="5387" y="138"/>
                  </a:cubicBezTo>
                  <a:cubicBezTo>
                    <a:pt x="4861" y="263"/>
                    <a:pt x="4294" y="532"/>
                    <a:pt x="4135" y="1048"/>
                  </a:cubicBezTo>
                  <a:cubicBezTo>
                    <a:pt x="4003" y="1481"/>
                    <a:pt x="4203" y="1942"/>
                    <a:pt x="4437" y="2330"/>
                  </a:cubicBezTo>
                  <a:cubicBezTo>
                    <a:pt x="5606" y="4264"/>
                    <a:pt x="7651" y="5494"/>
                    <a:pt x="9716" y="6415"/>
                  </a:cubicBezTo>
                  <a:cubicBezTo>
                    <a:pt x="7674" y="5700"/>
                    <a:pt x="5601" y="5072"/>
                    <a:pt x="3505" y="4532"/>
                  </a:cubicBezTo>
                  <a:cubicBezTo>
                    <a:pt x="2987" y="4398"/>
                    <a:pt x="2431" y="4274"/>
                    <a:pt x="1898" y="4274"/>
                  </a:cubicBezTo>
                  <a:cubicBezTo>
                    <a:pt x="1461" y="4274"/>
                    <a:pt x="1038" y="4358"/>
                    <a:pt x="663" y="4587"/>
                  </a:cubicBezTo>
                  <a:cubicBezTo>
                    <a:pt x="443" y="4721"/>
                    <a:pt x="246" y="4911"/>
                    <a:pt x="163" y="5154"/>
                  </a:cubicBezTo>
                  <a:cubicBezTo>
                    <a:pt x="1" y="5628"/>
                    <a:pt x="313" y="6134"/>
                    <a:pt x="678" y="6477"/>
                  </a:cubicBezTo>
                  <a:cubicBezTo>
                    <a:pt x="1676" y="7417"/>
                    <a:pt x="3092" y="7753"/>
                    <a:pt x="4450" y="7937"/>
                  </a:cubicBezTo>
                  <a:cubicBezTo>
                    <a:pt x="6125" y="8164"/>
                    <a:pt x="7813" y="8209"/>
                    <a:pt x="9499" y="8214"/>
                  </a:cubicBezTo>
                  <a:cubicBezTo>
                    <a:pt x="9856" y="8215"/>
                    <a:pt x="10257" y="8233"/>
                    <a:pt x="10667" y="8233"/>
                  </a:cubicBezTo>
                  <a:cubicBezTo>
                    <a:pt x="11437" y="8233"/>
                    <a:pt x="12239" y="8169"/>
                    <a:pt x="12839" y="7808"/>
                  </a:cubicBezTo>
                  <a:cubicBezTo>
                    <a:pt x="15060" y="6472"/>
                    <a:pt x="11665" y="2307"/>
                    <a:pt x="10439" y="1359"/>
                  </a:cubicBezTo>
                  <a:cubicBezTo>
                    <a:pt x="9344" y="513"/>
                    <a:pt x="7966" y="1"/>
                    <a:pt x="659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6" name="Google Shape;1006;p38"/>
            <p:cNvSpPr/>
            <p:nvPr/>
          </p:nvSpPr>
          <p:spPr>
            <a:xfrm>
              <a:off x="2380550" y="2116100"/>
              <a:ext cx="54300" cy="107275"/>
            </a:xfrm>
            <a:custGeom>
              <a:avLst/>
              <a:gdLst/>
              <a:ahLst/>
              <a:cxnLst/>
              <a:rect l="l" t="t" r="r" b="b"/>
              <a:pathLst>
                <a:path w="2172" h="4291" extrusionOk="0">
                  <a:moveTo>
                    <a:pt x="160" y="1"/>
                  </a:moveTo>
                  <a:lnTo>
                    <a:pt x="0" y="73"/>
                  </a:lnTo>
                  <a:cubicBezTo>
                    <a:pt x="179" y="468"/>
                    <a:pt x="363" y="863"/>
                    <a:pt x="551" y="1257"/>
                  </a:cubicBezTo>
                  <a:cubicBezTo>
                    <a:pt x="729" y="1638"/>
                    <a:pt x="910" y="2017"/>
                    <a:pt x="1097" y="2395"/>
                  </a:cubicBezTo>
                  <a:lnTo>
                    <a:pt x="1098" y="2397"/>
                  </a:lnTo>
                  <a:cubicBezTo>
                    <a:pt x="1369" y="2952"/>
                    <a:pt x="1647" y="3505"/>
                    <a:pt x="1933" y="4054"/>
                  </a:cubicBezTo>
                  <a:cubicBezTo>
                    <a:pt x="1973" y="4132"/>
                    <a:pt x="2014" y="4213"/>
                    <a:pt x="2056" y="4291"/>
                  </a:cubicBezTo>
                  <a:lnTo>
                    <a:pt x="2171" y="4135"/>
                  </a:lnTo>
                  <a:cubicBezTo>
                    <a:pt x="2123" y="4040"/>
                    <a:pt x="2074" y="3944"/>
                    <a:pt x="2026" y="3850"/>
                  </a:cubicBezTo>
                  <a:cubicBezTo>
                    <a:pt x="1760" y="3338"/>
                    <a:pt x="1502" y="2821"/>
                    <a:pt x="1250" y="2304"/>
                  </a:cubicBezTo>
                  <a:cubicBezTo>
                    <a:pt x="1064" y="1926"/>
                    <a:pt x="880" y="1547"/>
                    <a:pt x="702" y="1164"/>
                  </a:cubicBezTo>
                  <a:cubicBezTo>
                    <a:pt x="518" y="780"/>
                    <a:pt x="337" y="391"/>
                    <a:pt x="1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7" name="Google Shape;1007;p38"/>
            <p:cNvSpPr/>
            <p:nvPr/>
          </p:nvSpPr>
          <p:spPr>
            <a:xfrm>
              <a:off x="2255225" y="2044825"/>
              <a:ext cx="248650" cy="168150"/>
            </a:xfrm>
            <a:custGeom>
              <a:avLst/>
              <a:gdLst/>
              <a:ahLst/>
              <a:cxnLst/>
              <a:rect l="l" t="t" r="r" b="b"/>
              <a:pathLst>
                <a:path w="9946" h="6726" extrusionOk="0">
                  <a:moveTo>
                    <a:pt x="8532" y="1"/>
                  </a:moveTo>
                  <a:cubicBezTo>
                    <a:pt x="8070" y="1"/>
                    <a:pt x="7519" y="94"/>
                    <a:pt x="6916" y="274"/>
                  </a:cubicBezTo>
                  <a:lnTo>
                    <a:pt x="6184" y="1797"/>
                  </a:lnTo>
                  <a:lnTo>
                    <a:pt x="6505" y="408"/>
                  </a:lnTo>
                  <a:lnTo>
                    <a:pt x="6505" y="408"/>
                  </a:lnTo>
                  <a:cubicBezTo>
                    <a:pt x="5742" y="674"/>
                    <a:pt x="4912" y="1067"/>
                    <a:pt x="4081" y="1577"/>
                  </a:cubicBezTo>
                  <a:cubicBezTo>
                    <a:pt x="3923" y="1674"/>
                    <a:pt x="3767" y="1773"/>
                    <a:pt x="3614" y="1875"/>
                  </a:cubicBezTo>
                  <a:lnTo>
                    <a:pt x="4378" y="2974"/>
                  </a:lnTo>
                  <a:lnTo>
                    <a:pt x="3186" y="2173"/>
                  </a:lnTo>
                  <a:cubicBezTo>
                    <a:pt x="1161" y="3639"/>
                    <a:pt x="1" y="5344"/>
                    <a:pt x="532" y="6212"/>
                  </a:cubicBezTo>
                  <a:cubicBezTo>
                    <a:pt x="537" y="6220"/>
                    <a:pt x="542" y="6228"/>
                    <a:pt x="549" y="6236"/>
                  </a:cubicBezTo>
                  <a:lnTo>
                    <a:pt x="3509" y="4422"/>
                  </a:lnTo>
                  <a:lnTo>
                    <a:pt x="803" y="6484"/>
                  </a:lnTo>
                  <a:cubicBezTo>
                    <a:pt x="1049" y="6647"/>
                    <a:pt x="1397" y="6725"/>
                    <a:pt x="1820" y="6725"/>
                  </a:cubicBezTo>
                  <a:cubicBezTo>
                    <a:pt x="2483" y="6725"/>
                    <a:pt x="3329" y="6533"/>
                    <a:pt x="4250" y="6169"/>
                  </a:cubicBezTo>
                  <a:lnTo>
                    <a:pt x="4900" y="3884"/>
                  </a:lnTo>
                  <a:lnTo>
                    <a:pt x="4808" y="5932"/>
                  </a:lnTo>
                  <a:cubicBezTo>
                    <a:pt x="5287" y="5712"/>
                    <a:pt x="5779" y="5452"/>
                    <a:pt x="6273" y="5150"/>
                  </a:cubicBezTo>
                  <a:cubicBezTo>
                    <a:pt x="6740" y="4863"/>
                    <a:pt x="7176" y="4558"/>
                    <a:pt x="7572" y="4248"/>
                  </a:cubicBezTo>
                  <a:lnTo>
                    <a:pt x="6364" y="2951"/>
                  </a:lnTo>
                  <a:lnTo>
                    <a:pt x="7851" y="4020"/>
                  </a:lnTo>
                  <a:cubicBezTo>
                    <a:pt x="9095" y="2984"/>
                    <a:pt x="9882" y="1897"/>
                    <a:pt x="9945" y="1106"/>
                  </a:cubicBezTo>
                  <a:lnTo>
                    <a:pt x="9945" y="1106"/>
                  </a:lnTo>
                  <a:lnTo>
                    <a:pt x="7214" y="2045"/>
                  </a:lnTo>
                  <a:lnTo>
                    <a:pt x="9854" y="575"/>
                  </a:lnTo>
                  <a:cubicBezTo>
                    <a:pt x="9844" y="554"/>
                    <a:pt x="9834" y="536"/>
                    <a:pt x="9823" y="516"/>
                  </a:cubicBezTo>
                  <a:cubicBezTo>
                    <a:pt x="9609" y="168"/>
                    <a:pt x="9150" y="1"/>
                    <a:pt x="853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8" name="Google Shape;1008;p38"/>
            <p:cNvSpPr/>
            <p:nvPr/>
          </p:nvSpPr>
          <p:spPr>
            <a:xfrm>
              <a:off x="2325625" y="2086350"/>
              <a:ext cx="120025" cy="76850"/>
            </a:xfrm>
            <a:custGeom>
              <a:avLst/>
              <a:gdLst/>
              <a:ahLst/>
              <a:cxnLst/>
              <a:rect l="l" t="t" r="r" b="b"/>
              <a:pathLst>
                <a:path w="4801" h="3074" extrusionOk="0">
                  <a:moveTo>
                    <a:pt x="3935" y="0"/>
                  </a:moveTo>
                  <a:cubicBezTo>
                    <a:pt x="3418" y="0"/>
                    <a:pt x="2659" y="255"/>
                    <a:pt x="1900" y="720"/>
                  </a:cubicBezTo>
                  <a:cubicBezTo>
                    <a:pt x="727" y="1439"/>
                    <a:pt x="0" y="2388"/>
                    <a:pt x="277" y="2839"/>
                  </a:cubicBezTo>
                  <a:cubicBezTo>
                    <a:pt x="375" y="2998"/>
                    <a:pt x="584" y="3074"/>
                    <a:pt x="866" y="3074"/>
                  </a:cubicBezTo>
                  <a:cubicBezTo>
                    <a:pt x="1383" y="3074"/>
                    <a:pt x="2143" y="2819"/>
                    <a:pt x="2902" y="2353"/>
                  </a:cubicBezTo>
                  <a:cubicBezTo>
                    <a:pt x="4075" y="1635"/>
                    <a:pt x="4801" y="686"/>
                    <a:pt x="4525" y="236"/>
                  </a:cubicBezTo>
                  <a:cubicBezTo>
                    <a:pt x="4427" y="76"/>
                    <a:pt x="4217" y="0"/>
                    <a:pt x="393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9" name="Google Shape;1009;p38"/>
            <p:cNvSpPr/>
            <p:nvPr/>
          </p:nvSpPr>
          <p:spPr>
            <a:xfrm>
              <a:off x="2943250" y="2214900"/>
              <a:ext cx="60350" cy="52925"/>
            </a:xfrm>
            <a:custGeom>
              <a:avLst/>
              <a:gdLst/>
              <a:ahLst/>
              <a:cxnLst/>
              <a:rect l="l" t="t" r="r" b="b"/>
              <a:pathLst>
                <a:path w="2414" h="2117" extrusionOk="0">
                  <a:moveTo>
                    <a:pt x="1207" y="1"/>
                  </a:moveTo>
                  <a:cubicBezTo>
                    <a:pt x="857" y="1"/>
                    <a:pt x="513" y="175"/>
                    <a:pt x="312" y="494"/>
                  </a:cubicBezTo>
                  <a:cubicBezTo>
                    <a:pt x="0" y="988"/>
                    <a:pt x="148" y="1641"/>
                    <a:pt x="643" y="1953"/>
                  </a:cubicBezTo>
                  <a:cubicBezTo>
                    <a:pt x="818" y="2064"/>
                    <a:pt x="1014" y="2116"/>
                    <a:pt x="1207" y="2116"/>
                  </a:cubicBezTo>
                  <a:cubicBezTo>
                    <a:pt x="1558" y="2116"/>
                    <a:pt x="1901" y="1942"/>
                    <a:pt x="2102" y="1623"/>
                  </a:cubicBezTo>
                  <a:cubicBezTo>
                    <a:pt x="2414" y="1129"/>
                    <a:pt x="2266" y="476"/>
                    <a:pt x="1771" y="164"/>
                  </a:cubicBezTo>
                  <a:cubicBezTo>
                    <a:pt x="1596" y="54"/>
                    <a:pt x="1401" y="1"/>
                    <a:pt x="120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0" name="Google Shape;1010;p38"/>
            <p:cNvSpPr/>
            <p:nvPr/>
          </p:nvSpPr>
          <p:spPr>
            <a:xfrm>
              <a:off x="3002475" y="2222325"/>
              <a:ext cx="60350" cy="52950"/>
            </a:xfrm>
            <a:custGeom>
              <a:avLst/>
              <a:gdLst/>
              <a:ahLst/>
              <a:cxnLst/>
              <a:rect l="l" t="t" r="r" b="b"/>
              <a:pathLst>
                <a:path w="2414" h="2118" extrusionOk="0">
                  <a:moveTo>
                    <a:pt x="1208" y="1"/>
                  </a:moveTo>
                  <a:cubicBezTo>
                    <a:pt x="857" y="1"/>
                    <a:pt x="513" y="176"/>
                    <a:pt x="312" y="495"/>
                  </a:cubicBezTo>
                  <a:cubicBezTo>
                    <a:pt x="0" y="989"/>
                    <a:pt x="148" y="1642"/>
                    <a:pt x="643" y="1954"/>
                  </a:cubicBezTo>
                  <a:cubicBezTo>
                    <a:pt x="818" y="2065"/>
                    <a:pt x="1013" y="2117"/>
                    <a:pt x="1205" y="2117"/>
                  </a:cubicBezTo>
                  <a:cubicBezTo>
                    <a:pt x="1556" y="2117"/>
                    <a:pt x="1900" y="1942"/>
                    <a:pt x="2102" y="1623"/>
                  </a:cubicBezTo>
                  <a:cubicBezTo>
                    <a:pt x="2414" y="1130"/>
                    <a:pt x="2266" y="476"/>
                    <a:pt x="1771" y="164"/>
                  </a:cubicBezTo>
                  <a:cubicBezTo>
                    <a:pt x="1596" y="54"/>
                    <a:pt x="1401" y="1"/>
                    <a:pt x="120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1" name="Google Shape;1011;p38"/>
            <p:cNvSpPr/>
            <p:nvPr/>
          </p:nvSpPr>
          <p:spPr>
            <a:xfrm>
              <a:off x="2968275" y="2270100"/>
              <a:ext cx="60350" cy="52925"/>
            </a:xfrm>
            <a:custGeom>
              <a:avLst/>
              <a:gdLst/>
              <a:ahLst/>
              <a:cxnLst/>
              <a:rect l="l" t="t" r="r" b="b"/>
              <a:pathLst>
                <a:path w="2414" h="2117" extrusionOk="0">
                  <a:moveTo>
                    <a:pt x="1207" y="0"/>
                  </a:moveTo>
                  <a:cubicBezTo>
                    <a:pt x="856" y="0"/>
                    <a:pt x="513" y="175"/>
                    <a:pt x="312" y="494"/>
                  </a:cubicBezTo>
                  <a:cubicBezTo>
                    <a:pt x="0" y="989"/>
                    <a:pt x="148" y="1642"/>
                    <a:pt x="641" y="1953"/>
                  </a:cubicBezTo>
                  <a:cubicBezTo>
                    <a:pt x="817" y="2064"/>
                    <a:pt x="1012" y="2117"/>
                    <a:pt x="1205" y="2117"/>
                  </a:cubicBezTo>
                  <a:cubicBezTo>
                    <a:pt x="1556" y="2117"/>
                    <a:pt x="1899" y="1942"/>
                    <a:pt x="2101" y="1623"/>
                  </a:cubicBezTo>
                  <a:cubicBezTo>
                    <a:pt x="2413" y="1129"/>
                    <a:pt x="2265" y="475"/>
                    <a:pt x="1771" y="163"/>
                  </a:cubicBezTo>
                  <a:cubicBezTo>
                    <a:pt x="1596" y="53"/>
                    <a:pt x="1400" y="0"/>
                    <a:pt x="120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2" name="Google Shape;1012;p38"/>
            <p:cNvSpPr/>
            <p:nvPr/>
          </p:nvSpPr>
          <p:spPr>
            <a:xfrm>
              <a:off x="2908900" y="2269350"/>
              <a:ext cx="60350" cy="52925"/>
            </a:xfrm>
            <a:custGeom>
              <a:avLst/>
              <a:gdLst/>
              <a:ahLst/>
              <a:cxnLst/>
              <a:rect l="l" t="t" r="r" b="b"/>
              <a:pathLst>
                <a:path w="2414" h="2117" extrusionOk="0">
                  <a:moveTo>
                    <a:pt x="1208" y="1"/>
                  </a:moveTo>
                  <a:cubicBezTo>
                    <a:pt x="857" y="1"/>
                    <a:pt x="514" y="175"/>
                    <a:pt x="313" y="495"/>
                  </a:cubicBezTo>
                  <a:cubicBezTo>
                    <a:pt x="1" y="989"/>
                    <a:pt x="149" y="1642"/>
                    <a:pt x="642" y="1954"/>
                  </a:cubicBezTo>
                  <a:cubicBezTo>
                    <a:pt x="818" y="2064"/>
                    <a:pt x="1013" y="2117"/>
                    <a:pt x="1206" y="2117"/>
                  </a:cubicBezTo>
                  <a:cubicBezTo>
                    <a:pt x="1557" y="2117"/>
                    <a:pt x="1900" y="1942"/>
                    <a:pt x="2101" y="1623"/>
                  </a:cubicBezTo>
                  <a:cubicBezTo>
                    <a:pt x="2413" y="1130"/>
                    <a:pt x="2265" y="476"/>
                    <a:pt x="1772" y="164"/>
                  </a:cubicBezTo>
                  <a:cubicBezTo>
                    <a:pt x="1596" y="53"/>
                    <a:pt x="1401" y="1"/>
                    <a:pt x="120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3" name="Google Shape;1013;p38"/>
            <p:cNvSpPr/>
            <p:nvPr/>
          </p:nvSpPr>
          <p:spPr>
            <a:xfrm>
              <a:off x="2725700" y="2275200"/>
              <a:ext cx="242675" cy="231050"/>
            </a:xfrm>
            <a:custGeom>
              <a:avLst/>
              <a:gdLst/>
              <a:ahLst/>
              <a:cxnLst/>
              <a:rect l="l" t="t" r="r" b="b"/>
              <a:pathLst>
                <a:path w="9707" h="9242" extrusionOk="0">
                  <a:moveTo>
                    <a:pt x="9603" y="0"/>
                  </a:moveTo>
                  <a:cubicBezTo>
                    <a:pt x="9587" y="0"/>
                    <a:pt x="9571" y="5"/>
                    <a:pt x="9556" y="14"/>
                  </a:cubicBezTo>
                  <a:cubicBezTo>
                    <a:pt x="9487" y="61"/>
                    <a:pt x="9419" y="104"/>
                    <a:pt x="9349" y="151"/>
                  </a:cubicBezTo>
                  <a:cubicBezTo>
                    <a:pt x="8763" y="536"/>
                    <a:pt x="8188" y="941"/>
                    <a:pt x="7625" y="1363"/>
                  </a:cubicBezTo>
                  <a:cubicBezTo>
                    <a:pt x="4712" y="3544"/>
                    <a:pt x="2122" y="6188"/>
                    <a:pt x="0" y="9145"/>
                  </a:cubicBezTo>
                  <a:lnTo>
                    <a:pt x="153" y="9242"/>
                  </a:lnTo>
                  <a:cubicBezTo>
                    <a:pt x="2259" y="6304"/>
                    <a:pt x="4831" y="3680"/>
                    <a:pt x="7727" y="1511"/>
                  </a:cubicBezTo>
                  <a:cubicBezTo>
                    <a:pt x="8289" y="1088"/>
                    <a:pt x="8864" y="683"/>
                    <a:pt x="9451" y="298"/>
                  </a:cubicBezTo>
                  <a:cubicBezTo>
                    <a:pt x="9517" y="252"/>
                    <a:pt x="9586" y="208"/>
                    <a:pt x="9654" y="163"/>
                  </a:cubicBezTo>
                  <a:cubicBezTo>
                    <a:pt x="9695" y="138"/>
                    <a:pt x="9706" y="81"/>
                    <a:pt x="9679" y="41"/>
                  </a:cubicBezTo>
                  <a:cubicBezTo>
                    <a:pt x="9662" y="15"/>
                    <a:pt x="9633" y="0"/>
                    <a:pt x="96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4" name="Google Shape;1014;p38"/>
            <p:cNvSpPr/>
            <p:nvPr/>
          </p:nvSpPr>
          <p:spPr>
            <a:xfrm>
              <a:off x="2255550" y="2302750"/>
              <a:ext cx="67600" cy="59825"/>
            </a:xfrm>
            <a:custGeom>
              <a:avLst/>
              <a:gdLst/>
              <a:ahLst/>
              <a:cxnLst/>
              <a:rect l="l" t="t" r="r" b="b"/>
              <a:pathLst>
                <a:path w="2704" h="2393" extrusionOk="0">
                  <a:moveTo>
                    <a:pt x="1352" y="1"/>
                  </a:moveTo>
                  <a:cubicBezTo>
                    <a:pt x="867" y="1"/>
                    <a:pt x="412" y="297"/>
                    <a:pt x="232" y="777"/>
                  </a:cubicBezTo>
                  <a:cubicBezTo>
                    <a:pt x="0" y="1396"/>
                    <a:pt x="313" y="2085"/>
                    <a:pt x="932" y="2317"/>
                  </a:cubicBezTo>
                  <a:cubicBezTo>
                    <a:pt x="1070" y="2368"/>
                    <a:pt x="1212" y="2393"/>
                    <a:pt x="1351" y="2393"/>
                  </a:cubicBezTo>
                  <a:cubicBezTo>
                    <a:pt x="1836" y="2393"/>
                    <a:pt x="2292" y="2096"/>
                    <a:pt x="2472" y="1616"/>
                  </a:cubicBezTo>
                  <a:cubicBezTo>
                    <a:pt x="2703" y="997"/>
                    <a:pt x="2389" y="308"/>
                    <a:pt x="1771" y="77"/>
                  </a:cubicBezTo>
                  <a:cubicBezTo>
                    <a:pt x="1633" y="25"/>
                    <a:pt x="1491" y="1"/>
                    <a:pt x="135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5" name="Google Shape;1015;p38"/>
            <p:cNvSpPr/>
            <p:nvPr/>
          </p:nvSpPr>
          <p:spPr>
            <a:xfrm>
              <a:off x="2250000" y="2235500"/>
              <a:ext cx="68150" cy="59850"/>
            </a:xfrm>
            <a:custGeom>
              <a:avLst/>
              <a:gdLst/>
              <a:ahLst/>
              <a:cxnLst/>
              <a:rect l="l" t="t" r="r" b="b"/>
              <a:pathLst>
                <a:path w="2726" h="2394" extrusionOk="0">
                  <a:moveTo>
                    <a:pt x="1362" y="0"/>
                  </a:moveTo>
                  <a:cubicBezTo>
                    <a:pt x="1195" y="0"/>
                    <a:pt x="1025" y="35"/>
                    <a:pt x="864" y="109"/>
                  </a:cubicBezTo>
                  <a:cubicBezTo>
                    <a:pt x="264" y="385"/>
                    <a:pt x="1" y="1095"/>
                    <a:pt x="276" y="1695"/>
                  </a:cubicBezTo>
                  <a:cubicBezTo>
                    <a:pt x="477" y="2134"/>
                    <a:pt x="910" y="2393"/>
                    <a:pt x="1364" y="2393"/>
                  </a:cubicBezTo>
                  <a:cubicBezTo>
                    <a:pt x="1531" y="2393"/>
                    <a:pt x="1700" y="2358"/>
                    <a:pt x="1862" y="2284"/>
                  </a:cubicBezTo>
                  <a:cubicBezTo>
                    <a:pt x="2462" y="2008"/>
                    <a:pt x="2725" y="1298"/>
                    <a:pt x="2450" y="698"/>
                  </a:cubicBezTo>
                  <a:cubicBezTo>
                    <a:pt x="2249" y="259"/>
                    <a:pt x="1815" y="0"/>
                    <a:pt x="136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6" name="Google Shape;1016;p38"/>
            <p:cNvSpPr/>
            <p:nvPr/>
          </p:nvSpPr>
          <p:spPr>
            <a:xfrm>
              <a:off x="2310725" y="2262375"/>
              <a:ext cx="68125" cy="59850"/>
            </a:xfrm>
            <a:custGeom>
              <a:avLst/>
              <a:gdLst/>
              <a:ahLst/>
              <a:cxnLst/>
              <a:rect l="l" t="t" r="r" b="b"/>
              <a:pathLst>
                <a:path w="2725" h="2394" extrusionOk="0">
                  <a:moveTo>
                    <a:pt x="1361" y="1"/>
                  </a:moveTo>
                  <a:cubicBezTo>
                    <a:pt x="1197" y="1"/>
                    <a:pt x="1030" y="34"/>
                    <a:pt x="871" y="106"/>
                  </a:cubicBezTo>
                  <a:cubicBezTo>
                    <a:pt x="269" y="377"/>
                    <a:pt x="1" y="1085"/>
                    <a:pt x="272" y="1688"/>
                  </a:cubicBezTo>
                  <a:cubicBezTo>
                    <a:pt x="472" y="2131"/>
                    <a:pt x="908" y="2393"/>
                    <a:pt x="1364" y="2393"/>
                  </a:cubicBezTo>
                  <a:cubicBezTo>
                    <a:pt x="1528" y="2393"/>
                    <a:pt x="1695" y="2359"/>
                    <a:pt x="1854" y="2288"/>
                  </a:cubicBezTo>
                  <a:cubicBezTo>
                    <a:pt x="2456" y="2016"/>
                    <a:pt x="2724" y="1308"/>
                    <a:pt x="2453" y="706"/>
                  </a:cubicBezTo>
                  <a:cubicBezTo>
                    <a:pt x="2254" y="263"/>
                    <a:pt x="1818" y="1"/>
                    <a:pt x="136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7" name="Google Shape;1017;p38"/>
            <p:cNvSpPr/>
            <p:nvPr/>
          </p:nvSpPr>
          <p:spPr>
            <a:xfrm>
              <a:off x="2323725" y="2328275"/>
              <a:ext cx="67475" cy="59850"/>
            </a:xfrm>
            <a:custGeom>
              <a:avLst/>
              <a:gdLst/>
              <a:ahLst/>
              <a:cxnLst/>
              <a:rect l="l" t="t" r="r" b="b"/>
              <a:pathLst>
                <a:path w="2699" h="2394" extrusionOk="0">
                  <a:moveTo>
                    <a:pt x="1350" y="1"/>
                  </a:moveTo>
                  <a:cubicBezTo>
                    <a:pt x="1215" y="1"/>
                    <a:pt x="1079" y="23"/>
                    <a:pt x="945" y="71"/>
                  </a:cubicBezTo>
                  <a:cubicBezTo>
                    <a:pt x="324" y="294"/>
                    <a:pt x="0" y="979"/>
                    <a:pt x="223" y="1601"/>
                  </a:cubicBezTo>
                  <a:cubicBezTo>
                    <a:pt x="399" y="2089"/>
                    <a:pt x="859" y="2393"/>
                    <a:pt x="1350" y="2393"/>
                  </a:cubicBezTo>
                  <a:cubicBezTo>
                    <a:pt x="1484" y="2393"/>
                    <a:pt x="1620" y="2371"/>
                    <a:pt x="1753" y="2323"/>
                  </a:cubicBezTo>
                  <a:cubicBezTo>
                    <a:pt x="2376" y="2099"/>
                    <a:pt x="2699" y="1414"/>
                    <a:pt x="2475" y="793"/>
                  </a:cubicBezTo>
                  <a:cubicBezTo>
                    <a:pt x="2300" y="304"/>
                    <a:pt x="1840" y="1"/>
                    <a:pt x="135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8" name="Google Shape;1018;p38"/>
            <p:cNvSpPr/>
            <p:nvPr/>
          </p:nvSpPr>
          <p:spPr>
            <a:xfrm>
              <a:off x="2328225" y="2330275"/>
              <a:ext cx="310350" cy="216350"/>
            </a:xfrm>
            <a:custGeom>
              <a:avLst/>
              <a:gdLst/>
              <a:ahLst/>
              <a:cxnLst/>
              <a:rect l="l" t="t" r="r" b="b"/>
              <a:pathLst>
                <a:path w="12414" h="8654" extrusionOk="0">
                  <a:moveTo>
                    <a:pt x="112" y="1"/>
                  </a:moveTo>
                  <a:cubicBezTo>
                    <a:pt x="86" y="1"/>
                    <a:pt x="60" y="11"/>
                    <a:pt x="40" y="30"/>
                  </a:cubicBezTo>
                  <a:cubicBezTo>
                    <a:pt x="2" y="68"/>
                    <a:pt x="0" y="133"/>
                    <a:pt x="40" y="172"/>
                  </a:cubicBezTo>
                  <a:cubicBezTo>
                    <a:pt x="107" y="238"/>
                    <a:pt x="171" y="304"/>
                    <a:pt x="238" y="369"/>
                  </a:cubicBezTo>
                  <a:cubicBezTo>
                    <a:pt x="800" y="930"/>
                    <a:pt x="1379" y="1474"/>
                    <a:pt x="1976" y="2001"/>
                  </a:cubicBezTo>
                  <a:cubicBezTo>
                    <a:pt x="5060" y="4724"/>
                    <a:pt x="8581" y="6984"/>
                    <a:pt x="12342" y="8653"/>
                  </a:cubicBezTo>
                  <a:lnTo>
                    <a:pt x="12414" y="8463"/>
                  </a:lnTo>
                  <a:cubicBezTo>
                    <a:pt x="8678" y="6805"/>
                    <a:pt x="5182" y="4561"/>
                    <a:pt x="2115" y="1854"/>
                  </a:cubicBezTo>
                  <a:cubicBezTo>
                    <a:pt x="1518" y="1328"/>
                    <a:pt x="939" y="785"/>
                    <a:pt x="377" y="224"/>
                  </a:cubicBezTo>
                  <a:cubicBezTo>
                    <a:pt x="312" y="160"/>
                    <a:pt x="247" y="95"/>
                    <a:pt x="183" y="29"/>
                  </a:cubicBezTo>
                  <a:cubicBezTo>
                    <a:pt x="164" y="10"/>
                    <a:pt x="138" y="1"/>
                    <a:pt x="1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9" name="Google Shape;1019;p38"/>
            <p:cNvSpPr/>
            <p:nvPr/>
          </p:nvSpPr>
          <p:spPr>
            <a:xfrm>
              <a:off x="2296225" y="1673825"/>
              <a:ext cx="722200" cy="457725"/>
            </a:xfrm>
            <a:custGeom>
              <a:avLst/>
              <a:gdLst/>
              <a:ahLst/>
              <a:cxnLst/>
              <a:rect l="l" t="t" r="r" b="b"/>
              <a:pathLst>
                <a:path w="28888" h="18309" extrusionOk="0">
                  <a:moveTo>
                    <a:pt x="15151" y="8652"/>
                  </a:moveTo>
                  <a:cubicBezTo>
                    <a:pt x="15151" y="8652"/>
                    <a:pt x="15178" y="8662"/>
                    <a:pt x="15221" y="8685"/>
                  </a:cubicBezTo>
                  <a:cubicBezTo>
                    <a:pt x="15455" y="8805"/>
                    <a:pt x="16198" y="9249"/>
                    <a:pt x="16051" y="10039"/>
                  </a:cubicBezTo>
                  <a:cubicBezTo>
                    <a:pt x="15883" y="10955"/>
                    <a:pt x="13679" y="14074"/>
                    <a:pt x="13596" y="14194"/>
                  </a:cubicBezTo>
                  <a:cubicBezTo>
                    <a:pt x="13591" y="14196"/>
                    <a:pt x="13591" y="14198"/>
                    <a:pt x="13591" y="14198"/>
                  </a:cubicBezTo>
                  <a:lnTo>
                    <a:pt x="13579" y="14082"/>
                  </a:lnTo>
                  <a:lnTo>
                    <a:pt x="13383" y="12223"/>
                  </a:lnTo>
                  <a:lnTo>
                    <a:pt x="15146" y="8667"/>
                  </a:lnTo>
                  <a:lnTo>
                    <a:pt x="15151" y="8652"/>
                  </a:lnTo>
                  <a:close/>
                  <a:moveTo>
                    <a:pt x="22211" y="0"/>
                  </a:moveTo>
                  <a:lnTo>
                    <a:pt x="15743" y="798"/>
                  </a:lnTo>
                  <a:lnTo>
                    <a:pt x="15736" y="798"/>
                  </a:lnTo>
                  <a:lnTo>
                    <a:pt x="15029" y="886"/>
                  </a:lnTo>
                  <a:cubicBezTo>
                    <a:pt x="15029" y="886"/>
                    <a:pt x="14873" y="880"/>
                    <a:pt x="14597" y="870"/>
                  </a:cubicBezTo>
                  <a:cubicBezTo>
                    <a:pt x="14485" y="866"/>
                    <a:pt x="14355" y="862"/>
                    <a:pt x="14206" y="855"/>
                  </a:cubicBezTo>
                  <a:cubicBezTo>
                    <a:pt x="14096" y="851"/>
                    <a:pt x="13975" y="848"/>
                    <a:pt x="13844" y="844"/>
                  </a:cubicBezTo>
                  <a:cubicBezTo>
                    <a:pt x="12235" y="784"/>
                    <a:pt x="9298" y="686"/>
                    <a:pt x="7052" y="642"/>
                  </a:cubicBezTo>
                  <a:cubicBezTo>
                    <a:pt x="7002" y="642"/>
                    <a:pt x="6952" y="640"/>
                    <a:pt x="6905" y="640"/>
                  </a:cubicBezTo>
                  <a:cubicBezTo>
                    <a:pt x="6241" y="628"/>
                    <a:pt x="5644" y="620"/>
                    <a:pt x="5166" y="620"/>
                  </a:cubicBezTo>
                  <a:cubicBezTo>
                    <a:pt x="4826" y="620"/>
                    <a:pt x="4547" y="624"/>
                    <a:pt x="4347" y="633"/>
                  </a:cubicBezTo>
                  <a:lnTo>
                    <a:pt x="4326" y="633"/>
                  </a:lnTo>
                  <a:cubicBezTo>
                    <a:pt x="4255" y="638"/>
                    <a:pt x="4194" y="642"/>
                    <a:pt x="4145" y="646"/>
                  </a:cubicBezTo>
                  <a:cubicBezTo>
                    <a:pt x="4129" y="648"/>
                    <a:pt x="4113" y="650"/>
                    <a:pt x="4098" y="651"/>
                  </a:cubicBezTo>
                  <a:cubicBezTo>
                    <a:pt x="4084" y="653"/>
                    <a:pt x="4072" y="656"/>
                    <a:pt x="4062" y="658"/>
                  </a:cubicBezTo>
                  <a:cubicBezTo>
                    <a:pt x="4049" y="660"/>
                    <a:pt x="4040" y="662"/>
                    <a:pt x="4033" y="664"/>
                  </a:cubicBezTo>
                  <a:cubicBezTo>
                    <a:pt x="4017" y="668"/>
                    <a:pt x="4007" y="672"/>
                    <a:pt x="4005" y="678"/>
                  </a:cubicBezTo>
                  <a:cubicBezTo>
                    <a:pt x="3901" y="886"/>
                    <a:pt x="4111" y="2030"/>
                    <a:pt x="5878" y="2603"/>
                  </a:cubicBezTo>
                  <a:cubicBezTo>
                    <a:pt x="7396" y="3094"/>
                    <a:pt x="10292" y="3659"/>
                    <a:pt x="11082" y="3810"/>
                  </a:cubicBezTo>
                  <a:lnTo>
                    <a:pt x="11084" y="3810"/>
                  </a:lnTo>
                  <a:cubicBezTo>
                    <a:pt x="11127" y="3819"/>
                    <a:pt x="11163" y="3827"/>
                    <a:pt x="11192" y="3833"/>
                  </a:cubicBezTo>
                  <a:lnTo>
                    <a:pt x="11194" y="3833"/>
                  </a:lnTo>
                  <a:cubicBezTo>
                    <a:pt x="11253" y="3843"/>
                    <a:pt x="11286" y="3850"/>
                    <a:pt x="11286" y="3850"/>
                  </a:cubicBezTo>
                  <a:cubicBezTo>
                    <a:pt x="11286" y="3850"/>
                    <a:pt x="11259" y="3858"/>
                    <a:pt x="11207" y="3876"/>
                  </a:cubicBezTo>
                  <a:cubicBezTo>
                    <a:pt x="11178" y="3886"/>
                    <a:pt x="11141" y="3896"/>
                    <a:pt x="11099" y="3913"/>
                  </a:cubicBezTo>
                  <a:cubicBezTo>
                    <a:pt x="11097" y="3913"/>
                    <a:pt x="11092" y="3913"/>
                    <a:pt x="11090" y="3914"/>
                  </a:cubicBezTo>
                  <a:cubicBezTo>
                    <a:pt x="10544" y="4100"/>
                    <a:pt x="8928" y="4647"/>
                    <a:pt x="7092" y="5288"/>
                  </a:cubicBezTo>
                  <a:cubicBezTo>
                    <a:pt x="7046" y="5301"/>
                    <a:pt x="6998" y="5318"/>
                    <a:pt x="6954" y="5334"/>
                  </a:cubicBezTo>
                  <a:cubicBezTo>
                    <a:pt x="5942" y="5687"/>
                    <a:pt x="4868" y="6063"/>
                    <a:pt x="3876" y="6421"/>
                  </a:cubicBezTo>
                  <a:cubicBezTo>
                    <a:pt x="3814" y="6445"/>
                    <a:pt x="3752" y="6467"/>
                    <a:pt x="3691" y="6489"/>
                  </a:cubicBezTo>
                  <a:cubicBezTo>
                    <a:pt x="2499" y="6919"/>
                    <a:pt x="1443" y="7318"/>
                    <a:pt x="767" y="7602"/>
                  </a:cubicBezTo>
                  <a:cubicBezTo>
                    <a:pt x="756" y="7605"/>
                    <a:pt x="746" y="7609"/>
                    <a:pt x="738" y="7613"/>
                  </a:cubicBezTo>
                  <a:cubicBezTo>
                    <a:pt x="727" y="7617"/>
                    <a:pt x="716" y="7624"/>
                    <a:pt x="703" y="7628"/>
                  </a:cubicBezTo>
                  <a:cubicBezTo>
                    <a:pt x="648" y="7652"/>
                    <a:pt x="595" y="7674"/>
                    <a:pt x="547" y="7697"/>
                  </a:cubicBezTo>
                  <a:cubicBezTo>
                    <a:pt x="282" y="7813"/>
                    <a:pt x="102" y="7903"/>
                    <a:pt x="33" y="7962"/>
                  </a:cubicBezTo>
                  <a:cubicBezTo>
                    <a:pt x="23" y="7970"/>
                    <a:pt x="15" y="7978"/>
                    <a:pt x="9" y="7986"/>
                  </a:cubicBezTo>
                  <a:cubicBezTo>
                    <a:pt x="3" y="7997"/>
                    <a:pt x="1" y="8004"/>
                    <a:pt x="3" y="8010"/>
                  </a:cubicBezTo>
                  <a:cubicBezTo>
                    <a:pt x="127" y="8263"/>
                    <a:pt x="629" y="9433"/>
                    <a:pt x="2407" y="9433"/>
                  </a:cubicBezTo>
                  <a:cubicBezTo>
                    <a:pt x="2512" y="9433"/>
                    <a:pt x="2622" y="9429"/>
                    <a:pt x="2736" y="9420"/>
                  </a:cubicBezTo>
                  <a:cubicBezTo>
                    <a:pt x="3083" y="9393"/>
                    <a:pt x="3469" y="9326"/>
                    <a:pt x="3901" y="9206"/>
                  </a:cubicBezTo>
                  <a:cubicBezTo>
                    <a:pt x="6669" y="8445"/>
                    <a:pt x="8519" y="7898"/>
                    <a:pt x="8803" y="7813"/>
                  </a:cubicBezTo>
                  <a:cubicBezTo>
                    <a:pt x="8830" y="7807"/>
                    <a:pt x="8842" y="7802"/>
                    <a:pt x="8842" y="7802"/>
                  </a:cubicBezTo>
                  <a:lnTo>
                    <a:pt x="8842" y="7802"/>
                  </a:lnTo>
                  <a:cubicBezTo>
                    <a:pt x="8842" y="7802"/>
                    <a:pt x="8807" y="7856"/>
                    <a:pt x="8746" y="7955"/>
                  </a:cubicBezTo>
                  <a:cubicBezTo>
                    <a:pt x="8392" y="8522"/>
                    <a:pt x="7107" y="10571"/>
                    <a:pt x="5970" y="12436"/>
                  </a:cubicBezTo>
                  <a:cubicBezTo>
                    <a:pt x="5944" y="12479"/>
                    <a:pt x="5917" y="12522"/>
                    <a:pt x="5891" y="12566"/>
                  </a:cubicBezTo>
                  <a:cubicBezTo>
                    <a:pt x="5307" y="13528"/>
                    <a:pt x="4769" y="14428"/>
                    <a:pt x="4427" y="15035"/>
                  </a:cubicBezTo>
                  <a:cubicBezTo>
                    <a:pt x="4402" y="15082"/>
                    <a:pt x="4378" y="15127"/>
                    <a:pt x="4354" y="15170"/>
                  </a:cubicBezTo>
                  <a:cubicBezTo>
                    <a:pt x="4280" y="15306"/>
                    <a:pt x="4216" y="15424"/>
                    <a:pt x="4168" y="15520"/>
                  </a:cubicBezTo>
                  <a:cubicBezTo>
                    <a:pt x="4082" y="15691"/>
                    <a:pt x="4042" y="15795"/>
                    <a:pt x="4058" y="15811"/>
                  </a:cubicBezTo>
                  <a:cubicBezTo>
                    <a:pt x="4106" y="15858"/>
                    <a:pt x="4335" y="15987"/>
                    <a:pt x="4673" y="16088"/>
                  </a:cubicBezTo>
                  <a:cubicBezTo>
                    <a:pt x="4712" y="16099"/>
                    <a:pt x="4752" y="16110"/>
                    <a:pt x="4793" y="16121"/>
                  </a:cubicBezTo>
                  <a:cubicBezTo>
                    <a:pt x="5020" y="16180"/>
                    <a:pt x="5286" y="16223"/>
                    <a:pt x="5573" y="16223"/>
                  </a:cubicBezTo>
                  <a:cubicBezTo>
                    <a:pt x="6281" y="16223"/>
                    <a:pt x="7116" y="15961"/>
                    <a:pt x="7801" y="15031"/>
                  </a:cubicBezTo>
                  <a:cubicBezTo>
                    <a:pt x="7803" y="15027"/>
                    <a:pt x="7805" y="15025"/>
                    <a:pt x="7808" y="15021"/>
                  </a:cubicBezTo>
                  <a:cubicBezTo>
                    <a:pt x="9072" y="13308"/>
                    <a:pt x="10296" y="11752"/>
                    <a:pt x="10594" y="11376"/>
                  </a:cubicBezTo>
                  <a:cubicBezTo>
                    <a:pt x="10638" y="11319"/>
                    <a:pt x="10662" y="11288"/>
                    <a:pt x="10662" y="11288"/>
                  </a:cubicBezTo>
                  <a:cubicBezTo>
                    <a:pt x="10662" y="11288"/>
                    <a:pt x="10665" y="11319"/>
                    <a:pt x="10673" y="11378"/>
                  </a:cubicBezTo>
                  <a:cubicBezTo>
                    <a:pt x="10710" y="11773"/>
                    <a:pt x="10873" y="13404"/>
                    <a:pt x="11064" y="14984"/>
                  </a:cubicBezTo>
                  <a:cubicBezTo>
                    <a:pt x="11070" y="15034"/>
                    <a:pt x="11077" y="15082"/>
                    <a:pt x="11082" y="15131"/>
                  </a:cubicBezTo>
                  <a:cubicBezTo>
                    <a:pt x="11193" y="16039"/>
                    <a:pt x="11312" y="16920"/>
                    <a:pt x="11422" y="17522"/>
                  </a:cubicBezTo>
                  <a:cubicBezTo>
                    <a:pt x="11428" y="17561"/>
                    <a:pt x="11435" y="17599"/>
                    <a:pt x="11443" y="17636"/>
                  </a:cubicBezTo>
                  <a:cubicBezTo>
                    <a:pt x="11520" y="18044"/>
                    <a:pt x="11591" y="18296"/>
                    <a:pt x="11650" y="18306"/>
                  </a:cubicBezTo>
                  <a:cubicBezTo>
                    <a:pt x="11660" y="18307"/>
                    <a:pt x="11670" y="18308"/>
                    <a:pt x="11681" y="18308"/>
                  </a:cubicBezTo>
                  <a:cubicBezTo>
                    <a:pt x="12025" y="18308"/>
                    <a:pt x="13001" y="17526"/>
                    <a:pt x="13001" y="17526"/>
                  </a:cubicBezTo>
                  <a:cubicBezTo>
                    <a:pt x="13001" y="17526"/>
                    <a:pt x="13005" y="17532"/>
                    <a:pt x="13015" y="17544"/>
                  </a:cubicBezTo>
                  <a:cubicBezTo>
                    <a:pt x="13017" y="17548"/>
                    <a:pt x="13021" y="17552"/>
                    <a:pt x="13025" y="17557"/>
                  </a:cubicBezTo>
                  <a:cubicBezTo>
                    <a:pt x="13049" y="17587"/>
                    <a:pt x="13095" y="17638"/>
                    <a:pt x="13154" y="17695"/>
                  </a:cubicBezTo>
                  <a:cubicBezTo>
                    <a:pt x="13271" y="17803"/>
                    <a:pt x="13445" y="17922"/>
                    <a:pt x="13640" y="17922"/>
                  </a:cubicBezTo>
                  <a:cubicBezTo>
                    <a:pt x="13768" y="17922"/>
                    <a:pt x="13905" y="17871"/>
                    <a:pt x="14041" y="17734"/>
                  </a:cubicBezTo>
                  <a:cubicBezTo>
                    <a:pt x="14561" y="17214"/>
                    <a:pt x="25013" y="7699"/>
                    <a:pt x="25013" y="7699"/>
                  </a:cubicBezTo>
                  <a:lnTo>
                    <a:pt x="28887" y="7411"/>
                  </a:lnTo>
                  <a:cubicBezTo>
                    <a:pt x="28029" y="5639"/>
                    <a:pt x="26893" y="4034"/>
                    <a:pt x="25535" y="2654"/>
                  </a:cubicBezTo>
                  <a:cubicBezTo>
                    <a:pt x="24556" y="1660"/>
                    <a:pt x="23465" y="782"/>
                    <a:pt x="22280" y="45"/>
                  </a:cubicBezTo>
                  <a:cubicBezTo>
                    <a:pt x="22257" y="29"/>
                    <a:pt x="22233" y="14"/>
                    <a:pt x="22211" y="0"/>
                  </a:cubicBezTo>
                  <a:close/>
                </a:path>
              </a:pathLst>
            </a:custGeom>
            <a:solidFill>
              <a:srgbClr val="FF8A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0" name="Google Shape;1020;p38"/>
            <p:cNvSpPr/>
            <p:nvPr/>
          </p:nvSpPr>
          <p:spPr>
            <a:xfrm>
              <a:off x="2296225" y="1672575"/>
              <a:ext cx="722175" cy="458975"/>
            </a:xfrm>
            <a:custGeom>
              <a:avLst/>
              <a:gdLst/>
              <a:ahLst/>
              <a:cxnLst/>
              <a:rect l="l" t="t" r="r" b="b"/>
              <a:pathLst>
                <a:path w="28887" h="18359" extrusionOk="0">
                  <a:moveTo>
                    <a:pt x="15151" y="8702"/>
                  </a:moveTo>
                  <a:cubicBezTo>
                    <a:pt x="15151" y="8702"/>
                    <a:pt x="15178" y="8712"/>
                    <a:pt x="15221" y="8735"/>
                  </a:cubicBezTo>
                  <a:cubicBezTo>
                    <a:pt x="15455" y="8855"/>
                    <a:pt x="16198" y="9299"/>
                    <a:pt x="16051" y="10089"/>
                  </a:cubicBezTo>
                  <a:cubicBezTo>
                    <a:pt x="15883" y="11005"/>
                    <a:pt x="13679" y="14124"/>
                    <a:pt x="13596" y="14244"/>
                  </a:cubicBezTo>
                  <a:cubicBezTo>
                    <a:pt x="13591" y="14246"/>
                    <a:pt x="13591" y="14248"/>
                    <a:pt x="13591" y="14248"/>
                  </a:cubicBezTo>
                  <a:lnTo>
                    <a:pt x="13579" y="14132"/>
                  </a:lnTo>
                  <a:lnTo>
                    <a:pt x="13383" y="12273"/>
                  </a:lnTo>
                  <a:lnTo>
                    <a:pt x="15146" y="8717"/>
                  </a:lnTo>
                  <a:lnTo>
                    <a:pt x="15151" y="8702"/>
                  </a:lnTo>
                  <a:close/>
                  <a:moveTo>
                    <a:pt x="22130" y="1"/>
                  </a:moveTo>
                  <a:lnTo>
                    <a:pt x="14909" y="848"/>
                  </a:lnTo>
                  <a:cubicBezTo>
                    <a:pt x="14909" y="848"/>
                    <a:pt x="14658" y="841"/>
                    <a:pt x="14231" y="828"/>
                  </a:cubicBezTo>
                  <a:cubicBezTo>
                    <a:pt x="14109" y="826"/>
                    <a:pt x="13970" y="822"/>
                    <a:pt x="13820" y="816"/>
                  </a:cubicBezTo>
                  <a:cubicBezTo>
                    <a:pt x="13685" y="814"/>
                    <a:pt x="13538" y="810"/>
                    <a:pt x="13383" y="804"/>
                  </a:cubicBezTo>
                  <a:lnTo>
                    <a:pt x="13372" y="804"/>
                  </a:lnTo>
                  <a:cubicBezTo>
                    <a:pt x="12618" y="784"/>
                    <a:pt x="11652" y="759"/>
                    <a:pt x="10630" y="736"/>
                  </a:cubicBezTo>
                  <a:cubicBezTo>
                    <a:pt x="10581" y="735"/>
                    <a:pt x="10533" y="733"/>
                    <a:pt x="10483" y="733"/>
                  </a:cubicBezTo>
                  <a:cubicBezTo>
                    <a:pt x="10375" y="729"/>
                    <a:pt x="10265" y="727"/>
                    <a:pt x="10155" y="725"/>
                  </a:cubicBezTo>
                  <a:cubicBezTo>
                    <a:pt x="10074" y="720"/>
                    <a:pt x="9990" y="718"/>
                    <a:pt x="9909" y="718"/>
                  </a:cubicBezTo>
                  <a:cubicBezTo>
                    <a:pt x="9268" y="707"/>
                    <a:pt x="8616" y="692"/>
                    <a:pt x="7995" y="681"/>
                  </a:cubicBezTo>
                  <a:cubicBezTo>
                    <a:pt x="7950" y="680"/>
                    <a:pt x="7905" y="678"/>
                    <a:pt x="7861" y="678"/>
                  </a:cubicBezTo>
                  <a:cubicBezTo>
                    <a:pt x="7843" y="678"/>
                    <a:pt x="7824" y="679"/>
                    <a:pt x="7807" y="679"/>
                  </a:cubicBezTo>
                  <a:cubicBezTo>
                    <a:pt x="7685" y="678"/>
                    <a:pt x="7562" y="676"/>
                    <a:pt x="7440" y="674"/>
                  </a:cubicBezTo>
                  <a:cubicBezTo>
                    <a:pt x="7301" y="672"/>
                    <a:pt x="7167" y="670"/>
                    <a:pt x="7035" y="670"/>
                  </a:cubicBezTo>
                  <a:cubicBezTo>
                    <a:pt x="6998" y="668"/>
                    <a:pt x="6963" y="668"/>
                    <a:pt x="6927" y="668"/>
                  </a:cubicBezTo>
                  <a:lnTo>
                    <a:pt x="6911" y="668"/>
                  </a:lnTo>
                  <a:cubicBezTo>
                    <a:pt x="6851" y="668"/>
                    <a:pt x="6794" y="665"/>
                    <a:pt x="6737" y="665"/>
                  </a:cubicBezTo>
                  <a:cubicBezTo>
                    <a:pt x="6609" y="663"/>
                    <a:pt x="6483" y="661"/>
                    <a:pt x="6361" y="661"/>
                  </a:cubicBezTo>
                  <a:cubicBezTo>
                    <a:pt x="6116" y="659"/>
                    <a:pt x="5884" y="658"/>
                    <a:pt x="5667" y="658"/>
                  </a:cubicBezTo>
                  <a:cubicBezTo>
                    <a:pt x="5092" y="658"/>
                    <a:pt x="4628" y="665"/>
                    <a:pt x="4339" y="681"/>
                  </a:cubicBezTo>
                  <a:cubicBezTo>
                    <a:pt x="4261" y="685"/>
                    <a:pt x="4196" y="690"/>
                    <a:pt x="4145" y="696"/>
                  </a:cubicBezTo>
                  <a:cubicBezTo>
                    <a:pt x="4129" y="698"/>
                    <a:pt x="4113" y="700"/>
                    <a:pt x="4098" y="702"/>
                  </a:cubicBezTo>
                  <a:cubicBezTo>
                    <a:pt x="4084" y="704"/>
                    <a:pt x="4072" y="707"/>
                    <a:pt x="4062" y="708"/>
                  </a:cubicBezTo>
                  <a:cubicBezTo>
                    <a:pt x="4049" y="710"/>
                    <a:pt x="4039" y="712"/>
                    <a:pt x="4033" y="714"/>
                  </a:cubicBezTo>
                  <a:cubicBezTo>
                    <a:pt x="4017" y="718"/>
                    <a:pt x="4006" y="722"/>
                    <a:pt x="4005" y="729"/>
                  </a:cubicBezTo>
                  <a:cubicBezTo>
                    <a:pt x="3900" y="936"/>
                    <a:pt x="4111" y="2081"/>
                    <a:pt x="5878" y="2653"/>
                  </a:cubicBezTo>
                  <a:cubicBezTo>
                    <a:pt x="7396" y="3144"/>
                    <a:pt x="10292" y="3710"/>
                    <a:pt x="11082" y="3860"/>
                  </a:cubicBezTo>
                  <a:lnTo>
                    <a:pt x="11084" y="3860"/>
                  </a:lnTo>
                  <a:cubicBezTo>
                    <a:pt x="11127" y="3869"/>
                    <a:pt x="11163" y="3877"/>
                    <a:pt x="11192" y="3884"/>
                  </a:cubicBezTo>
                  <a:lnTo>
                    <a:pt x="11194" y="3884"/>
                  </a:lnTo>
                  <a:cubicBezTo>
                    <a:pt x="11253" y="3893"/>
                    <a:pt x="11286" y="3900"/>
                    <a:pt x="11286" y="3900"/>
                  </a:cubicBezTo>
                  <a:cubicBezTo>
                    <a:pt x="11286" y="3900"/>
                    <a:pt x="11259" y="3908"/>
                    <a:pt x="11207" y="3926"/>
                  </a:cubicBezTo>
                  <a:cubicBezTo>
                    <a:pt x="11178" y="3937"/>
                    <a:pt x="11141" y="3946"/>
                    <a:pt x="11099" y="3963"/>
                  </a:cubicBezTo>
                  <a:cubicBezTo>
                    <a:pt x="11097" y="3963"/>
                    <a:pt x="11092" y="3963"/>
                    <a:pt x="11090" y="3965"/>
                  </a:cubicBezTo>
                  <a:cubicBezTo>
                    <a:pt x="10232" y="4250"/>
                    <a:pt x="6721" y="5421"/>
                    <a:pt x="3878" y="6444"/>
                  </a:cubicBezTo>
                  <a:cubicBezTo>
                    <a:pt x="3819" y="6464"/>
                    <a:pt x="3760" y="6486"/>
                    <a:pt x="3703" y="6506"/>
                  </a:cubicBezTo>
                  <a:cubicBezTo>
                    <a:pt x="2459" y="6956"/>
                    <a:pt x="1357" y="7373"/>
                    <a:pt x="686" y="7665"/>
                  </a:cubicBezTo>
                  <a:cubicBezTo>
                    <a:pt x="631" y="7690"/>
                    <a:pt x="581" y="7713"/>
                    <a:pt x="532" y="7735"/>
                  </a:cubicBezTo>
                  <a:cubicBezTo>
                    <a:pt x="273" y="7853"/>
                    <a:pt x="98" y="7946"/>
                    <a:pt x="33" y="8012"/>
                  </a:cubicBezTo>
                  <a:cubicBezTo>
                    <a:pt x="23" y="8020"/>
                    <a:pt x="14" y="8028"/>
                    <a:pt x="9" y="8036"/>
                  </a:cubicBezTo>
                  <a:cubicBezTo>
                    <a:pt x="3" y="8047"/>
                    <a:pt x="1" y="8054"/>
                    <a:pt x="3" y="8060"/>
                  </a:cubicBezTo>
                  <a:cubicBezTo>
                    <a:pt x="50" y="8337"/>
                    <a:pt x="595" y="9484"/>
                    <a:pt x="2382" y="9484"/>
                  </a:cubicBezTo>
                  <a:cubicBezTo>
                    <a:pt x="2495" y="9484"/>
                    <a:pt x="2613" y="9480"/>
                    <a:pt x="2736" y="9470"/>
                  </a:cubicBezTo>
                  <a:cubicBezTo>
                    <a:pt x="3082" y="9443"/>
                    <a:pt x="3469" y="9376"/>
                    <a:pt x="3900" y="9256"/>
                  </a:cubicBezTo>
                  <a:cubicBezTo>
                    <a:pt x="6669" y="8495"/>
                    <a:pt x="8518" y="7948"/>
                    <a:pt x="8803" y="7863"/>
                  </a:cubicBezTo>
                  <a:cubicBezTo>
                    <a:pt x="8829" y="7857"/>
                    <a:pt x="8842" y="7852"/>
                    <a:pt x="8842" y="7852"/>
                  </a:cubicBezTo>
                  <a:lnTo>
                    <a:pt x="8842" y="7852"/>
                  </a:lnTo>
                  <a:cubicBezTo>
                    <a:pt x="8842" y="7852"/>
                    <a:pt x="8807" y="7906"/>
                    <a:pt x="8746" y="8005"/>
                  </a:cubicBezTo>
                  <a:cubicBezTo>
                    <a:pt x="8392" y="8572"/>
                    <a:pt x="7106" y="10621"/>
                    <a:pt x="5970" y="12486"/>
                  </a:cubicBezTo>
                  <a:cubicBezTo>
                    <a:pt x="5944" y="12529"/>
                    <a:pt x="5917" y="12572"/>
                    <a:pt x="5891" y="12616"/>
                  </a:cubicBezTo>
                  <a:cubicBezTo>
                    <a:pt x="5306" y="13578"/>
                    <a:pt x="4769" y="14478"/>
                    <a:pt x="4427" y="15085"/>
                  </a:cubicBezTo>
                  <a:cubicBezTo>
                    <a:pt x="4402" y="15132"/>
                    <a:pt x="4377" y="15177"/>
                    <a:pt x="4353" y="15220"/>
                  </a:cubicBezTo>
                  <a:cubicBezTo>
                    <a:pt x="4280" y="15356"/>
                    <a:pt x="4216" y="15474"/>
                    <a:pt x="4168" y="15570"/>
                  </a:cubicBezTo>
                  <a:cubicBezTo>
                    <a:pt x="4082" y="15741"/>
                    <a:pt x="4041" y="15845"/>
                    <a:pt x="4058" y="15861"/>
                  </a:cubicBezTo>
                  <a:cubicBezTo>
                    <a:pt x="4106" y="15908"/>
                    <a:pt x="4335" y="16037"/>
                    <a:pt x="4673" y="16138"/>
                  </a:cubicBezTo>
                  <a:cubicBezTo>
                    <a:pt x="4712" y="16149"/>
                    <a:pt x="4752" y="16160"/>
                    <a:pt x="4793" y="16171"/>
                  </a:cubicBezTo>
                  <a:cubicBezTo>
                    <a:pt x="5020" y="16230"/>
                    <a:pt x="5286" y="16273"/>
                    <a:pt x="5573" y="16273"/>
                  </a:cubicBezTo>
                  <a:cubicBezTo>
                    <a:pt x="6281" y="16273"/>
                    <a:pt x="7116" y="16011"/>
                    <a:pt x="7801" y="15081"/>
                  </a:cubicBezTo>
                  <a:cubicBezTo>
                    <a:pt x="7803" y="15077"/>
                    <a:pt x="7805" y="15075"/>
                    <a:pt x="7808" y="15071"/>
                  </a:cubicBezTo>
                  <a:cubicBezTo>
                    <a:pt x="9072" y="13358"/>
                    <a:pt x="10296" y="11802"/>
                    <a:pt x="10594" y="11426"/>
                  </a:cubicBezTo>
                  <a:cubicBezTo>
                    <a:pt x="10638" y="11369"/>
                    <a:pt x="10662" y="11338"/>
                    <a:pt x="10662" y="11338"/>
                  </a:cubicBezTo>
                  <a:cubicBezTo>
                    <a:pt x="10662" y="11338"/>
                    <a:pt x="10665" y="11369"/>
                    <a:pt x="10673" y="11428"/>
                  </a:cubicBezTo>
                  <a:cubicBezTo>
                    <a:pt x="10709" y="11823"/>
                    <a:pt x="10873" y="13454"/>
                    <a:pt x="11064" y="15034"/>
                  </a:cubicBezTo>
                  <a:cubicBezTo>
                    <a:pt x="11070" y="15084"/>
                    <a:pt x="11076" y="15132"/>
                    <a:pt x="11082" y="15181"/>
                  </a:cubicBezTo>
                  <a:cubicBezTo>
                    <a:pt x="11192" y="16089"/>
                    <a:pt x="11312" y="16970"/>
                    <a:pt x="11422" y="17572"/>
                  </a:cubicBezTo>
                  <a:cubicBezTo>
                    <a:pt x="11428" y="17611"/>
                    <a:pt x="11435" y="17649"/>
                    <a:pt x="11442" y="17686"/>
                  </a:cubicBezTo>
                  <a:cubicBezTo>
                    <a:pt x="11520" y="18094"/>
                    <a:pt x="11591" y="18346"/>
                    <a:pt x="11650" y="18356"/>
                  </a:cubicBezTo>
                  <a:cubicBezTo>
                    <a:pt x="11660" y="18357"/>
                    <a:pt x="11670" y="18358"/>
                    <a:pt x="11681" y="18358"/>
                  </a:cubicBezTo>
                  <a:cubicBezTo>
                    <a:pt x="12025" y="18358"/>
                    <a:pt x="13001" y="17576"/>
                    <a:pt x="13001" y="17576"/>
                  </a:cubicBezTo>
                  <a:cubicBezTo>
                    <a:pt x="13001" y="17576"/>
                    <a:pt x="13005" y="17582"/>
                    <a:pt x="13014" y="17594"/>
                  </a:cubicBezTo>
                  <a:cubicBezTo>
                    <a:pt x="13017" y="17598"/>
                    <a:pt x="13021" y="17602"/>
                    <a:pt x="13025" y="17607"/>
                  </a:cubicBezTo>
                  <a:cubicBezTo>
                    <a:pt x="13049" y="17637"/>
                    <a:pt x="13095" y="17688"/>
                    <a:pt x="13153" y="17745"/>
                  </a:cubicBezTo>
                  <a:cubicBezTo>
                    <a:pt x="13271" y="17853"/>
                    <a:pt x="13445" y="17972"/>
                    <a:pt x="13640" y="17972"/>
                  </a:cubicBezTo>
                  <a:cubicBezTo>
                    <a:pt x="13768" y="17972"/>
                    <a:pt x="13905" y="17921"/>
                    <a:pt x="14041" y="17784"/>
                  </a:cubicBezTo>
                  <a:cubicBezTo>
                    <a:pt x="14560" y="17264"/>
                    <a:pt x="25013" y="7749"/>
                    <a:pt x="25013" y="7749"/>
                  </a:cubicBezTo>
                  <a:lnTo>
                    <a:pt x="28886" y="7461"/>
                  </a:lnTo>
                  <a:cubicBezTo>
                    <a:pt x="28029" y="5689"/>
                    <a:pt x="26893" y="4084"/>
                    <a:pt x="25535" y="2704"/>
                  </a:cubicBezTo>
                  <a:cubicBezTo>
                    <a:pt x="24556" y="1710"/>
                    <a:pt x="23465" y="832"/>
                    <a:pt x="22280" y="95"/>
                  </a:cubicBezTo>
                  <a:cubicBezTo>
                    <a:pt x="22257" y="79"/>
                    <a:pt x="22233" y="64"/>
                    <a:pt x="22211" y="50"/>
                  </a:cubicBezTo>
                  <a:cubicBezTo>
                    <a:pt x="22184" y="34"/>
                    <a:pt x="22156" y="18"/>
                    <a:pt x="22130"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1" name="Google Shape;1021;p38"/>
            <p:cNvSpPr/>
            <p:nvPr/>
          </p:nvSpPr>
          <p:spPr>
            <a:xfrm>
              <a:off x="2389975" y="1671650"/>
              <a:ext cx="463250" cy="107700"/>
            </a:xfrm>
            <a:custGeom>
              <a:avLst/>
              <a:gdLst/>
              <a:ahLst/>
              <a:cxnLst/>
              <a:rect l="l" t="t" r="r" b="b"/>
              <a:pathLst>
                <a:path w="18530" h="4308" extrusionOk="0">
                  <a:moveTo>
                    <a:pt x="18318" y="1"/>
                  </a:moveTo>
                  <a:lnTo>
                    <a:pt x="16623" y="203"/>
                  </a:lnTo>
                  <a:cubicBezTo>
                    <a:pt x="16585" y="211"/>
                    <a:pt x="13448" y="702"/>
                    <a:pt x="10495" y="818"/>
                  </a:cubicBezTo>
                  <a:cubicBezTo>
                    <a:pt x="10351" y="824"/>
                    <a:pt x="10206" y="828"/>
                    <a:pt x="10062" y="832"/>
                  </a:cubicBezTo>
                  <a:cubicBezTo>
                    <a:pt x="9919" y="837"/>
                    <a:pt x="9777" y="839"/>
                    <a:pt x="9634" y="841"/>
                  </a:cubicBezTo>
                  <a:lnTo>
                    <a:pt x="9622" y="841"/>
                  </a:lnTo>
                  <a:cubicBezTo>
                    <a:pt x="9526" y="842"/>
                    <a:pt x="9430" y="842"/>
                    <a:pt x="9336" y="842"/>
                  </a:cubicBezTo>
                  <a:cubicBezTo>
                    <a:pt x="9041" y="842"/>
                    <a:pt x="8753" y="837"/>
                    <a:pt x="8475" y="826"/>
                  </a:cubicBezTo>
                  <a:cubicBezTo>
                    <a:pt x="7970" y="806"/>
                    <a:pt x="7432" y="788"/>
                    <a:pt x="6881" y="773"/>
                  </a:cubicBezTo>
                  <a:cubicBezTo>
                    <a:pt x="6831" y="771"/>
                    <a:pt x="6783" y="769"/>
                    <a:pt x="6734" y="769"/>
                  </a:cubicBezTo>
                  <a:cubicBezTo>
                    <a:pt x="6626" y="765"/>
                    <a:pt x="6516" y="763"/>
                    <a:pt x="6405" y="761"/>
                  </a:cubicBezTo>
                  <a:cubicBezTo>
                    <a:pt x="6324" y="756"/>
                    <a:pt x="6240" y="755"/>
                    <a:pt x="6159" y="755"/>
                  </a:cubicBezTo>
                  <a:cubicBezTo>
                    <a:pt x="5514" y="738"/>
                    <a:pt x="4864" y="727"/>
                    <a:pt x="4245" y="718"/>
                  </a:cubicBezTo>
                  <a:cubicBezTo>
                    <a:pt x="4200" y="717"/>
                    <a:pt x="4155" y="715"/>
                    <a:pt x="4112" y="715"/>
                  </a:cubicBezTo>
                  <a:cubicBezTo>
                    <a:pt x="4094" y="715"/>
                    <a:pt x="4076" y="716"/>
                    <a:pt x="4058" y="716"/>
                  </a:cubicBezTo>
                  <a:cubicBezTo>
                    <a:pt x="3935" y="714"/>
                    <a:pt x="3812" y="712"/>
                    <a:pt x="3691" y="710"/>
                  </a:cubicBezTo>
                  <a:cubicBezTo>
                    <a:pt x="3553" y="708"/>
                    <a:pt x="3417" y="706"/>
                    <a:pt x="3285" y="706"/>
                  </a:cubicBezTo>
                  <a:cubicBezTo>
                    <a:pt x="3249" y="705"/>
                    <a:pt x="3214" y="705"/>
                    <a:pt x="3177" y="705"/>
                  </a:cubicBezTo>
                  <a:lnTo>
                    <a:pt x="3162" y="705"/>
                  </a:lnTo>
                  <a:cubicBezTo>
                    <a:pt x="3102" y="705"/>
                    <a:pt x="3045" y="702"/>
                    <a:pt x="2988" y="702"/>
                  </a:cubicBezTo>
                  <a:cubicBezTo>
                    <a:pt x="2859" y="700"/>
                    <a:pt x="2734" y="698"/>
                    <a:pt x="2611" y="698"/>
                  </a:cubicBezTo>
                  <a:cubicBezTo>
                    <a:pt x="1808" y="690"/>
                    <a:pt x="1140" y="687"/>
                    <a:pt x="719" y="687"/>
                  </a:cubicBezTo>
                  <a:cubicBezTo>
                    <a:pt x="597" y="687"/>
                    <a:pt x="496" y="687"/>
                    <a:pt x="418" y="688"/>
                  </a:cubicBezTo>
                  <a:cubicBezTo>
                    <a:pt x="226" y="688"/>
                    <a:pt x="149" y="775"/>
                    <a:pt x="119" y="846"/>
                  </a:cubicBezTo>
                  <a:cubicBezTo>
                    <a:pt x="0" y="1131"/>
                    <a:pt x="404" y="1691"/>
                    <a:pt x="705" y="1998"/>
                  </a:cubicBezTo>
                  <a:cubicBezTo>
                    <a:pt x="1538" y="2845"/>
                    <a:pt x="3167" y="3146"/>
                    <a:pt x="4605" y="3410"/>
                  </a:cubicBezTo>
                  <a:cubicBezTo>
                    <a:pt x="4907" y="3465"/>
                    <a:pt x="5200" y="3520"/>
                    <a:pt x="5474" y="3577"/>
                  </a:cubicBezTo>
                  <a:cubicBezTo>
                    <a:pt x="5925" y="3671"/>
                    <a:pt x="6381" y="3775"/>
                    <a:pt x="6821" y="3877"/>
                  </a:cubicBezTo>
                  <a:cubicBezTo>
                    <a:pt x="6931" y="3904"/>
                    <a:pt x="7041" y="3928"/>
                    <a:pt x="7153" y="3955"/>
                  </a:cubicBezTo>
                  <a:cubicBezTo>
                    <a:pt x="7218" y="3969"/>
                    <a:pt x="7283" y="3985"/>
                    <a:pt x="7349" y="3999"/>
                  </a:cubicBezTo>
                  <a:cubicBezTo>
                    <a:pt x="7375" y="4005"/>
                    <a:pt x="7404" y="4012"/>
                    <a:pt x="7432" y="4018"/>
                  </a:cubicBezTo>
                  <a:cubicBezTo>
                    <a:pt x="7891" y="4121"/>
                    <a:pt x="8359" y="4222"/>
                    <a:pt x="8823" y="4307"/>
                  </a:cubicBezTo>
                  <a:lnTo>
                    <a:pt x="8835" y="4307"/>
                  </a:lnTo>
                  <a:cubicBezTo>
                    <a:pt x="8872" y="4307"/>
                    <a:pt x="8905" y="4281"/>
                    <a:pt x="8910" y="4244"/>
                  </a:cubicBezTo>
                  <a:cubicBezTo>
                    <a:pt x="8919" y="4203"/>
                    <a:pt x="8890" y="4163"/>
                    <a:pt x="8849" y="4156"/>
                  </a:cubicBezTo>
                  <a:cubicBezTo>
                    <a:pt x="8181" y="4036"/>
                    <a:pt x="7507" y="3880"/>
                    <a:pt x="6855" y="3728"/>
                  </a:cubicBezTo>
                  <a:cubicBezTo>
                    <a:pt x="6414" y="3627"/>
                    <a:pt x="5957" y="3522"/>
                    <a:pt x="5505" y="3429"/>
                  </a:cubicBezTo>
                  <a:cubicBezTo>
                    <a:pt x="5228" y="3370"/>
                    <a:pt x="4936" y="3317"/>
                    <a:pt x="4633" y="3260"/>
                  </a:cubicBezTo>
                  <a:cubicBezTo>
                    <a:pt x="3217" y="2999"/>
                    <a:pt x="1612" y="2703"/>
                    <a:pt x="813" y="1890"/>
                  </a:cubicBezTo>
                  <a:cubicBezTo>
                    <a:pt x="493" y="1564"/>
                    <a:pt x="187" y="1081"/>
                    <a:pt x="261" y="906"/>
                  </a:cubicBezTo>
                  <a:cubicBezTo>
                    <a:pt x="267" y="889"/>
                    <a:pt x="288" y="841"/>
                    <a:pt x="418" y="841"/>
                  </a:cubicBezTo>
                  <a:lnTo>
                    <a:pt x="745" y="841"/>
                  </a:lnTo>
                  <a:cubicBezTo>
                    <a:pt x="1239" y="841"/>
                    <a:pt x="2055" y="843"/>
                    <a:pt x="3026" y="855"/>
                  </a:cubicBezTo>
                  <a:cubicBezTo>
                    <a:pt x="3098" y="855"/>
                    <a:pt x="3171" y="857"/>
                    <a:pt x="3245" y="857"/>
                  </a:cubicBezTo>
                  <a:cubicBezTo>
                    <a:pt x="4857" y="876"/>
                    <a:pt x="6842" y="912"/>
                    <a:pt x="8469" y="979"/>
                  </a:cubicBezTo>
                  <a:cubicBezTo>
                    <a:pt x="8750" y="991"/>
                    <a:pt x="9042" y="997"/>
                    <a:pt x="9340" y="997"/>
                  </a:cubicBezTo>
                  <a:cubicBezTo>
                    <a:pt x="9593" y="997"/>
                    <a:pt x="9850" y="993"/>
                    <a:pt x="10111" y="986"/>
                  </a:cubicBezTo>
                  <a:cubicBezTo>
                    <a:pt x="10221" y="981"/>
                    <a:pt x="10332" y="977"/>
                    <a:pt x="10447" y="973"/>
                  </a:cubicBezTo>
                  <a:cubicBezTo>
                    <a:pt x="10579" y="969"/>
                    <a:pt x="10713" y="962"/>
                    <a:pt x="10847" y="957"/>
                  </a:cubicBezTo>
                  <a:cubicBezTo>
                    <a:pt x="11229" y="938"/>
                    <a:pt x="11611" y="914"/>
                    <a:pt x="11986" y="885"/>
                  </a:cubicBezTo>
                  <a:lnTo>
                    <a:pt x="11993" y="885"/>
                  </a:lnTo>
                  <a:cubicBezTo>
                    <a:pt x="14432" y="705"/>
                    <a:pt x="16613" y="360"/>
                    <a:pt x="16644" y="356"/>
                  </a:cubicBezTo>
                  <a:lnTo>
                    <a:pt x="18530" y="132"/>
                  </a:lnTo>
                  <a:cubicBezTo>
                    <a:pt x="18507" y="116"/>
                    <a:pt x="18483" y="101"/>
                    <a:pt x="18461" y="86"/>
                  </a:cubicBezTo>
                  <a:cubicBezTo>
                    <a:pt x="18434" y="71"/>
                    <a:pt x="18406" y="54"/>
                    <a:pt x="18380" y="38"/>
                  </a:cubicBezTo>
                  <a:cubicBezTo>
                    <a:pt x="18359" y="24"/>
                    <a:pt x="18338" y="11"/>
                    <a:pt x="18318"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2" name="Google Shape;1022;p38"/>
            <p:cNvSpPr/>
            <p:nvPr/>
          </p:nvSpPr>
          <p:spPr>
            <a:xfrm>
              <a:off x="2402550" y="1688650"/>
              <a:ext cx="70325" cy="18975"/>
            </a:xfrm>
            <a:custGeom>
              <a:avLst/>
              <a:gdLst/>
              <a:ahLst/>
              <a:cxnLst/>
              <a:rect l="l" t="t" r="r" b="b"/>
              <a:pathLst>
                <a:path w="2813" h="759" extrusionOk="0">
                  <a:moveTo>
                    <a:pt x="2728" y="1"/>
                  </a:moveTo>
                  <a:cubicBezTo>
                    <a:pt x="2707" y="1"/>
                    <a:pt x="2686" y="10"/>
                    <a:pt x="2671" y="27"/>
                  </a:cubicBezTo>
                  <a:cubicBezTo>
                    <a:pt x="2357" y="382"/>
                    <a:pt x="1887" y="598"/>
                    <a:pt x="1413" y="606"/>
                  </a:cubicBezTo>
                  <a:lnTo>
                    <a:pt x="1390" y="606"/>
                  </a:lnTo>
                  <a:cubicBezTo>
                    <a:pt x="924" y="606"/>
                    <a:pt x="458" y="404"/>
                    <a:pt x="140" y="64"/>
                  </a:cubicBezTo>
                  <a:cubicBezTo>
                    <a:pt x="125" y="48"/>
                    <a:pt x="104" y="39"/>
                    <a:pt x="84" y="39"/>
                  </a:cubicBezTo>
                  <a:cubicBezTo>
                    <a:pt x="65" y="39"/>
                    <a:pt x="47" y="46"/>
                    <a:pt x="32" y="60"/>
                  </a:cubicBezTo>
                  <a:cubicBezTo>
                    <a:pt x="1" y="89"/>
                    <a:pt x="0" y="138"/>
                    <a:pt x="29" y="168"/>
                  </a:cubicBezTo>
                  <a:cubicBezTo>
                    <a:pt x="375" y="539"/>
                    <a:pt x="882" y="759"/>
                    <a:pt x="1391" y="759"/>
                  </a:cubicBezTo>
                  <a:cubicBezTo>
                    <a:pt x="1399" y="759"/>
                    <a:pt x="1408" y="758"/>
                    <a:pt x="1415" y="758"/>
                  </a:cubicBezTo>
                  <a:cubicBezTo>
                    <a:pt x="1932" y="750"/>
                    <a:pt x="2444" y="515"/>
                    <a:pt x="2785" y="128"/>
                  </a:cubicBezTo>
                  <a:cubicBezTo>
                    <a:pt x="2813" y="96"/>
                    <a:pt x="2811" y="48"/>
                    <a:pt x="2779" y="20"/>
                  </a:cubicBezTo>
                  <a:cubicBezTo>
                    <a:pt x="2764" y="7"/>
                    <a:pt x="2746" y="1"/>
                    <a:pt x="2728"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3" name="Google Shape;1023;p38"/>
            <p:cNvSpPr/>
            <p:nvPr/>
          </p:nvSpPr>
          <p:spPr>
            <a:xfrm>
              <a:off x="2294075" y="1768800"/>
              <a:ext cx="295525" cy="143875"/>
            </a:xfrm>
            <a:custGeom>
              <a:avLst/>
              <a:gdLst/>
              <a:ahLst/>
              <a:cxnLst/>
              <a:rect l="l" t="t" r="r" b="b"/>
              <a:pathLst>
                <a:path w="11821" h="5755" extrusionOk="0">
                  <a:moveTo>
                    <a:pt x="11217" y="0"/>
                  </a:moveTo>
                  <a:cubicBezTo>
                    <a:pt x="11209" y="0"/>
                    <a:pt x="11200" y="1"/>
                    <a:pt x="11192" y="4"/>
                  </a:cubicBezTo>
                  <a:cubicBezTo>
                    <a:pt x="10078" y="361"/>
                    <a:pt x="295" y="3512"/>
                    <a:pt x="20" y="4143"/>
                  </a:cubicBezTo>
                  <a:cubicBezTo>
                    <a:pt x="1" y="4186"/>
                    <a:pt x="9" y="4221"/>
                    <a:pt x="20" y="4243"/>
                  </a:cubicBezTo>
                  <a:cubicBezTo>
                    <a:pt x="205" y="4635"/>
                    <a:pt x="732" y="5754"/>
                    <a:pt x="2328" y="5754"/>
                  </a:cubicBezTo>
                  <a:cubicBezTo>
                    <a:pt x="2491" y="5754"/>
                    <a:pt x="2667" y="5742"/>
                    <a:pt x="2854" y="5716"/>
                  </a:cubicBezTo>
                  <a:cubicBezTo>
                    <a:pt x="4737" y="5458"/>
                    <a:pt x="11689" y="3291"/>
                    <a:pt x="11759" y="3270"/>
                  </a:cubicBezTo>
                  <a:cubicBezTo>
                    <a:pt x="11799" y="3257"/>
                    <a:pt x="11821" y="3214"/>
                    <a:pt x="11808" y="3174"/>
                  </a:cubicBezTo>
                  <a:cubicBezTo>
                    <a:pt x="11798" y="3141"/>
                    <a:pt x="11768" y="3121"/>
                    <a:pt x="11736" y="3121"/>
                  </a:cubicBezTo>
                  <a:cubicBezTo>
                    <a:pt x="11729" y="3121"/>
                    <a:pt x="11721" y="3122"/>
                    <a:pt x="11713" y="3124"/>
                  </a:cubicBezTo>
                  <a:cubicBezTo>
                    <a:pt x="11643" y="3145"/>
                    <a:pt x="4704" y="5309"/>
                    <a:pt x="2834" y="5565"/>
                  </a:cubicBezTo>
                  <a:cubicBezTo>
                    <a:pt x="2656" y="5589"/>
                    <a:pt x="2489" y="5601"/>
                    <a:pt x="2334" y="5601"/>
                  </a:cubicBezTo>
                  <a:cubicBezTo>
                    <a:pt x="851" y="5601"/>
                    <a:pt x="345" y="4576"/>
                    <a:pt x="165" y="4193"/>
                  </a:cubicBezTo>
                  <a:cubicBezTo>
                    <a:pt x="435" y="3747"/>
                    <a:pt x="7080" y="1482"/>
                    <a:pt x="11239" y="149"/>
                  </a:cubicBezTo>
                  <a:cubicBezTo>
                    <a:pt x="11279" y="136"/>
                    <a:pt x="11301" y="93"/>
                    <a:pt x="11288" y="53"/>
                  </a:cubicBezTo>
                  <a:cubicBezTo>
                    <a:pt x="11278" y="21"/>
                    <a:pt x="11249" y="0"/>
                    <a:pt x="11217"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4" name="Google Shape;1024;p38"/>
            <p:cNvSpPr/>
            <p:nvPr/>
          </p:nvSpPr>
          <p:spPr>
            <a:xfrm>
              <a:off x="2308675" y="1831900"/>
              <a:ext cx="84775" cy="42825"/>
            </a:xfrm>
            <a:custGeom>
              <a:avLst/>
              <a:gdLst/>
              <a:ahLst/>
              <a:cxnLst/>
              <a:rect l="l" t="t" r="r" b="b"/>
              <a:pathLst>
                <a:path w="3391" h="1713" extrusionOk="0">
                  <a:moveTo>
                    <a:pt x="3305" y="1"/>
                  </a:moveTo>
                  <a:cubicBezTo>
                    <a:pt x="3272" y="1"/>
                    <a:pt x="3242" y="21"/>
                    <a:pt x="3232" y="53"/>
                  </a:cubicBezTo>
                  <a:cubicBezTo>
                    <a:pt x="3077" y="540"/>
                    <a:pt x="2739" y="972"/>
                    <a:pt x="2304" y="1240"/>
                  </a:cubicBezTo>
                  <a:cubicBezTo>
                    <a:pt x="1963" y="1450"/>
                    <a:pt x="1560" y="1560"/>
                    <a:pt x="1159" y="1560"/>
                  </a:cubicBezTo>
                  <a:cubicBezTo>
                    <a:pt x="1047" y="1560"/>
                    <a:pt x="935" y="1552"/>
                    <a:pt x="825" y="1534"/>
                  </a:cubicBezTo>
                  <a:cubicBezTo>
                    <a:pt x="581" y="1494"/>
                    <a:pt x="329" y="1433"/>
                    <a:pt x="136" y="1250"/>
                  </a:cubicBezTo>
                  <a:cubicBezTo>
                    <a:pt x="122" y="1236"/>
                    <a:pt x="103" y="1228"/>
                    <a:pt x="84" y="1228"/>
                  </a:cubicBezTo>
                  <a:cubicBezTo>
                    <a:pt x="64" y="1228"/>
                    <a:pt x="44" y="1236"/>
                    <a:pt x="29" y="1252"/>
                  </a:cubicBezTo>
                  <a:cubicBezTo>
                    <a:pt x="0" y="1283"/>
                    <a:pt x="1" y="1331"/>
                    <a:pt x="32" y="1361"/>
                  </a:cubicBezTo>
                  <a:cubicBezTo>
                    <a:pt x="255" y="1573"/>
                    <a:pt x="546" y="1643"/>
                    <a:pt x="801" y="1684"/>
                  </a:cubicBezTo>
                  <a:cubicBezTo>
                    <a:pt x="919" y="1703"/>
                    <a:pt x="1040" y="1713"/>
                    <a:pt x="1159" y="1713"/>
                  </a:cubicBezTo>
                  <a:cubicBezTo>
                    <a:pt x="1588" y="1713"/>
                    <a:pt x="2019" y="1594"/>
                    <a:pt x="2384" y="1370"/>
                  </a:cubicBezTo>
                  <a:cubicBezTo>
                    <a:pt x="2850" y="1084"/>
                    <a:pt x="3212" y="620"/>
                    <a:pt x="3378" y="99"/>
                  </a:cubicBezTo>
                  <a:cubicBezTo>
                    <a:pt x="3391" y="59"/>
                    <a:pt x="3369" y="17"/>
                    <a:pt x="3328" y="4"/>
                  </a:cubicBezTo>
                  <a:cubicBezTo>
                    <a:pt x="3321" y="2"/>
                    <a:pt x="3313" y="1"/>
                    <a:pt x="330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5" name="Google Shape;1025;p38"/>
            <p:cNvSpPr/>
            <p:nvPr/>
          </p:nvSpPr>
          <p:spPr>
            <a:xfrm>
              <a:off x="2565725" y="1827350"/>
              <a:ext cx="64500" cy="73600"/>
            </a:xfrm>
            <a:custGeom>
              <a:avLst/>
              <a:gdLst/>
              <a:ahLst/>
              <a:cxnLst/>
              <a:rect l="l" t="t" r="r" b="b"/>
              <a:pathLst>
                <a:path w="2580" h="2944" extrusionOk="0">
                  <a:moveTo>
                    <a:pt x="85" y="1"/>
                  </a:moveTo>
                  <a:cubicBezTo>
                    <a:pt x="65" y="1"/>
                    <a:pt x="45" y="9"/>
                    <a:pt x="30" y="25"/>
                  </a:cubicBezTo>
                  <a:cubicBezTo>
                    <a:pt x="1" y="55"/>
                    <a:pt x="3" y="104"/>
                    <a:pt x="33" y="132"/>
                  </a:cubicBezTo>
                  <a:cubicBezTo>
                    <a:pt x="919" y="977"/>
                    <a:pt x="1725" y="1912"/>
                    <a:pt x="2430" y="2911"/>
                  </a:cubicBezTo>
                  <a:cubicBezTo>
                    <a:pt x="2445" y="2932"/>
                    <a:pt x="2469" y="2944"/>
                    <a:pt x="2492" y="2944"/>
                  </a:cubicBezTo>
                  <a:cubicBezTo>
                    <a:pt x="2508" y="2944"/>
                    <a:pt x="2523" y="2939"/>
                    <a:pt x="2537" y="2930"/>
                  </a:cubicBezTo>
                  <a:cubicBezTo>
                    <a:pt x="2571" y="2906"/>
                    <a:pt x="2580" y="2857"/>
                    <a:pt x="2556" y="2824"/>
                  </a:cubicBezTo>
                  <a:cubicBezTo>
                    <a:pt x="1845" y="1816"/>
                    <a:pt x="1031" y="873"/>
                    <a:pt x="138" y="23"/>
                  </a:cubicBezTo>
                  <a:cubicBezTo>
                    <a:pt x="123" y="8"/>
                    <a:pt x="104" y="1"/>
                    <a:pt x="8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6" name="Google Shape;1026;p38"/>
            <p:cNvSpPr/>
            <p:nvPr/>
          </p:nvSpPr>
          <p:spPr>
            <a:xfrm>
              <a:off x="2391975" y="1868900"/>
              <a:ext cx="224975" cy="213525"/>
            </a:xfrm>
            <a:custGeom>
              <a:avLst/>
              <a:gdLst/>
              <a:ahLst/>
              <a:cxnLst/>
              <a:rect l="l" t="t" r="r" b="b"/>
              <a:pathLst>
                <a:path w="8999" h="8541" extrusionOk="0">
                  <a:moveTo>
                    <a:pt x="5012" y="0"/>
                  </a:moveTo>
                  <a:cubicBezTo>
                    <a:pt x="4987" y="0"/>
                    <a:pt x="4962" y="12"/>
                    <a:pt x="4948" y="35"/>
                  </a:cubicBezTo>
                  <a:cubicBezTo>
                    <a:pt x="3455" y="2345"/>
                    <a:pt x="1" y="7750"/>
                    <a:pt x="160" y="8044"/>
                  </a:cubicBezTo>
                  <a:cubicBezTo>
                    <a:pt x="233" y="8176"/>
                    <a:pt x="496" y="8321"/>
                    <a:pt x="848" y="8420"/>
                  </a:cubicBezTo>
                  <a:cubicBezTo>
                    <a:pt x="994" y="8461"/>
                    <a:pt x="1329" y="8541"/>
                    <a:pt x="1737" y="8541"/>
                  </a:cubicBezTo>
                  <a:cubicBezTo>
                    <a:pt x="2122" y="8541"/>
                    <a:pt x="2574" y="8470"/>
                    <a:pt x="2996" y="8229"/>
                  </a:cubicBezTo>
                  <a:cubicBezTo>
                    <a:pt x="4090" y="7603"/>
                    <a:pt x="8776" y="874"/>
                    <a:pt x="8974" y="588"/>
                  </a:cubicBezTo>
                  <a:cubicBezTo>
                    <a:pt x="8998" y="554"/>
                    <a:pt x="8990" y="506"/>
                    <a:pt x="8955" y="482"/>
                  </a:cubicBezTo>
                  <a:cubicBezTo>
                    <a:pt x="8942" y="473"/>
                    <a:pt x="8926" y="468"/>
                    <a:pt x="8911" y="468"/>
                  </a:cubicBezTo>
                  <a:cubicBezTo>
                    <a:pt x="8887" y="468"/>
                    <a:pt x="8864" y="480"/>
                    <a:pt x="8849" y="501"/>
                  </a:cubicBezTo>
                  <a:cubicBezTo>
                    <a:pt x="8801" y="571"/>
                    <a:pt x="3984" y="7488"/>
                    <a:pt x="2920" y="8096"/>
                  </a:cubicBezTo>
                  <a:cubicBezTo>
                    <a:pt x="2525" y="8322"/>
                    <a:pt x="2100" y="8388"/>
                    <a:pt x="1736" y="8388"/>
                  </a:cubicBezTo>
                  <a:cubicBezTo>
                    <a:pt x="1348" y="8388"/>
                    <a:pt x="1029" y="8313"/>
                    <a:pt x="889" y="8273"/>
                  </a:cubicBezTo>
                  <a:cubicBezTo>
                    <a:pt x="556" y="8178"/>
                    <a:pt x="338" y="8049"/>
                    <a:pt x="301" y="7988"/>
                  </a:cubicBezTo>
                  <a:cubicBezTo>
                    <a:pt x="298" y="7640"/>
                    <a:pt x="3155" y="3091"/>
                    <a:pt x="5075" y="118"/>
                  </a:cubicBezTo>
                  <a:cubicBezTo>
                    <a:pt x="5099" y="83"/>
                    <a:pt x="5088" y="35"/>
                    <a:pt x="5053" y="12"/>
                  </a:cubicBezTo>
                  <a:cubicBezTo>
                    <a:pt x="5040" y="4"/>
                    <a:pt x="5026" y="0"/>
                    <a:pt x="5012"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7" name="Google Shape;1027;p38"/>
            <p:cNvSpPr/>
            <p:nvPr/>
          </p:nvSpPr>
          <p:spPr>
            <a:xfrm>
              <a:off x="2404025" y="1984675"/>
              <a:ext cx="47975" cy="69075"/>
            </a:xfrm>
            <a:custGeom>
              <a:avLst/>
              <a:gdLst/>
              <a:ahLst/>
              <a:cxnLst/>
              <a:rect l="l" t="t" r="r" b="b"/>
              <a:pathLst>
                <a:path w="1919" h="2763" extrusionOk="0">
                  <a:moveTo>
                    <a:pt x="1638" y="0"/>
                  </a:moveTo>
                  <a:cubicBezTo>
                    <a:pt x="1627" y="0"/>
                    <a:pt x="1616" y="3"/>
                    <a:pt x="1605" y="8"/>
                  </a:cubicBezTo>
                  <a:cubicBezTo>
                    <a:pt x="1567" y="26"/>
                    <a:pt x="1550" y="71"/>
                    <a:pt x="1568" y="109"/>
                  </a:cubicBezTo>
                  <a:cubicBezTo>
                    <a:pt x="1731" y="453"/>
                    <a:pt x="1762" y="871"/>
                    <a:pt x="1652" y="1259"/>
                  </a:cubicBezTo>
                  <a:cubicBezTo>
                    <a:pt x="1548" y="1624"/>
                    <a:pt x="1319" y="1971"/>
                    <a:pt x="1007" y="2234"/>
                  </a:cubicBezTo>
                  <a:cubicBezTo>
                    <a:pt x="784" y="2423"/>
                    <a:pt x="519" y="2609"/>
                    <a:pt x="220" y="2609"/>
                  </a:cubicBezTo>
                  <a:cubicBezTo>
                    <a:pt x="180" y="2609"/>
                    <a:pt x="138" y="2606"/>
                    <a:pt x="97" y="2598"/>
                  </a:cubicBezTo>
                  <a:cubicBezTo>
                    <a:pt x="92" y="2598"/>
                    <a:pt x="87" y="2597"/>
                    <a:pt x="82" y="2597"/>
                  </a:cubicBezTo>
                  <a:cubicBezTo>
                    <a:pt x="44" y="2597"/>
                    <a:pt x="14" y="2624"/>
                    <a:pt x="8" y="2661"/>
                  </a:cubicBezTo>
                  <a:cubicBezTo>
                    <a:pt x="0" y="2702"/>
                    <a:pt x="29" y="2742"/>
                    <a:pt x="70" y="2750"/>
                  </a:cubicBezTo>
                  <a:cubicBezTo>
                    <a:pt x="121" y="2758"/>
                    <a:pt x="169" y="2762"/>
                    <a:pt x="218" y="2762"/>
                  </a:cubicBezTo>
                  <a:cubicBezTo>
                    <a:pt x="570" y="2762"/>
                    <a:pt x="874" y="2547"/>
                    <a:pt x="1107" y="2350"/>
                  </a:cubicBezTo>
                  <a:cubicBezTo>
                    <a:pt x="1441" y="2068"/>
                    <a:pt x="1687" y="1694"/>
                    <a:pt x="1799" y="1300"/>
                  </a:cubicBezTo>
                  <a:cubicBezTo>
                    <a:pt x="1918" y="878"/>
                    <a:pt x="1885" y="420"/>
                    <a:pt x="1707" y="45"/>
                  </a:cubicBezTo>
                  <a:cubicBezTo>
                    <a:pt x="1694" y="16"/>
                    <a:pt x="1667" y="0"/>
                    <a:pt x="1638"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8" name="Google Shape;1028;p38"/>
            <p:cNvSpPr/>
            <p:nvPr/>
          </p:nvSpPr>
          <p:spPr>
            <a:xfrm>
              <a:off x="2560750" y="1888200"/>
              <a:ext cx="116450" cy="245175"/>
            </a:xfrm>
            <a:custGeom>
              <a:avLst/>
              <a:gdLst/>
              <a:ahLst/>
              <a:cxnLst/>
              <a:rect l="l" t="t" r="r" b="b"/>
              <a:pathLst>
                <a:path w="4658" h="9807" extrusionOk="0">
                  <a:moveTo>
                    <a:pt x="4571" y="0"/>
                  </a:moveTo>
                  <a:cubicBezTo>
                    <a:pt x="4543" y="0"/>
                    <a:pt x="4515" y="16"/>
                    <a:pt x="4502" y="42"/>
                  </a:cubicBezTo>
                  <a:lnTo>
                    <a:pt x="2735" y="3613"/>
                  </a:lnTo>
                  <a:cubicBezTo>
                    <a:pt x="2727" y="3626"/>
                    <a:pt x="2725" y="3641"/>
                    <a:pt x="2726" y="3655"/>
                  </a:cubicBezTo>
                  <a:cubicBezTo>
                    <a:pt x="2727" y="3663"/>
                    <a:pt x="2814" y="4462"/>
                    <a:pt x="2916" y="6770"/>
                  </a:cubicBezTo>
                  <a:cubicBezTo>
                    <a:pt x="3022" y="9132"/>
                    <a:pt x="1307" y="9599"/>
                    <a:pt x="1082" y="9649"/>
                  </a:cubicBezTo>
                  <a:cubicBezTo>
                    <a:pt x="843" y="9312"/>
                    <a:pt x="390" y="5236"/>
                    <a:pt x="156" y="2703"/>
                  </a:cubicBezTo>
                  <a:cubicBezTo>
                    <a:pt x="152" y="2664"/>
                    <a:pt x="124" y="2635"/>
                    <a:pt x="81" y="2635"/>
                  </a:cubicBezTo>
                  <a:cubicBezTo>
                    <a:pt x="78" y="2635"/>
                    <a:pt x="76" y="2635"/>
                    <a:pt x="74" y="2635"/>
                  </a:cubicBezTo>
                  <a:cubicBezTo>
                    <a:pt x="32" y="2639"/>
                    <a:pt x="0" y="2676"/>
                    <a:pt x="4" y="2718"/>
                  </a:cubicBezTo>
                  <a:cubicBezTo>
                    <a:pt x="109" y="3849"/>
                    <a:pt x="647" y="9508"/>
                    <a:pt x="998" y="9783"/>
                  </a:cubicBezTo>
                  <a:cubicBezTo>
                    <a:pt x="1019" y="9798"/>
                    <a:pt x="1042" y="9807"/>
                    <a:pt x="1066" y="9807"/>
                  </a:cubicBezTo>
                  <a:cubicBezTo>
                    <a:pt x="1070" y="9807"/>
                    <a:pt x="1076" y="9807"/>
                    <a:pt x="1081" y="9806"/>
                  </a:cubicBezTo>
                  <a:cubicBezTo>
                    <a:pt x="1102" y="9803"/>
                    <a:pt x="3187" y="9411"/>
                    <a:pt x="3069" y="6764"/>
                  </a:cubicBezTo>
                  <a:cubicBezTo>
                    <a:pt x="2975" y="4659"/>
                    <a:pt x="2895" y="3804"/>
                    <a:pt x="2880" y="3661"/>
                  </a:cubicBezTo>
                  <a:lnTo>
                    <a:pt x="4638" y="111"/>
                  </a:lnTo>
                  <a:cubicBezTo>
                    <a:pt x="4658" y="73"/>
                    <a:pt x="4642" y="27"/>
                    <a:pt x="4604" y="8"/>
                  </a:cubicBezTo>
                  <a:cubicBezTo>
                    <a:pt x="4593" y="3"/>
                    <a:pt x="4582" y="0"/>
                    <a:pt x="4571"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9" name="Google Shape;1029;p38"/>
            <p:cNvSpPr/>
            <p:nvPr/>
          </p:nvSpPr>
          <p:spPr>
            <a:xfrm>
              <a:off x="2571750" y="2048050"/>
              <a:ext cx="24375" cy="66975"/>
            </a:xfrm>
            <a:custGeom>
              <a:avLst/>
              <a:gdLst/>
              <a:ahLst/>
              <a:cxnLst/>
              <a:rect l="l" t="t" r="r" b="b"/>
              <a:pathLst>
                <a:path w="975" h="2679" extrusionOk="0">
                  <a:moveTo>
                    <a:pt x="85" y="1"/>
                  </a:moveTo>
                  <a:cubicBezTo>
                    <a:pt x="66" y="1"/>
                    <a:pt x="46" y="8"/>
                    <a:pt x="31" y="22"/>
                  </a:cubicBezTo>
                  <a:cubicBezTo>
                    <a:pt x="2" y="52"/>
                    <a:pt x="1" y="100"/>
                    <a:pt x="30" y="130"/>
                  </a:cubicBezTo>
                  <a:cubicBezTo>
                    <a:pt x="399" y="505"/>
                    <a:pt x="629" y="899"/>
                    <a:pt x="714" y="1300"/>
                  </a:cubicBezTo>
                  <a:cubicBezTo>
                    <a:pt x="814" y="1771"/>
                    <a:pt x="695" y="2250"/>
                    <a:pt x="403" y="2549"/>
                  </a:cubicBezTo>
                  <a:cubicBezTo>
                    <a:pt x="374" y="2579"/>
                    <a:pt x="375" y="2628"/>
                    <a:pt x="404" y="2657"/>
                  </a:cubicBezTo>
                  <a:cubicBezTo>
                    <a:pt x="419" y="2671"/>
                    <a:pt x="439" y="2679"/>
                    <a:pt x="458" y="2679"/>
                  </a:cubicBezTo>
                  <a:cubicBezTo>
                    <a:pt x="478" y="2679"/>
                    <a:pt x="497" y="2671"/>
                    <a:pt x="513" y="2655"/>
                  </a:cubicBezTo>
                  <a:cubicBezTo>
                    <a:pt x="841" y="2319"/>
                    <a:pt x="975" y="1788"/>
                    <a:pt x="864" y="1268"/>
                  </a:cubicBezTo>
                  <a:cubicBezTo>
                    <a:pt x="772" y="838"/>
                    <a:pt x="529" y="420"/>
                    <a:pt x="140" y="23"/>
                  </a:cubicBezTo>
                  <a:cubicBezTo>
                    <a:pt x="125" y="8"/>
                    <a:pt x="105" y="1"/>
                    <a:pt x="8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0" name="Google Shape;1030;p38"/>
            <p:cNvSpPr/>
            <p:nvPr/>
          </p:nvSpPr>
          <p:spPr>
            <a:xfrm>
              <a:off x="2633825" y="1881250"/>
              <a:ext cx="68025" cy="149425"/>
            </a:xfrm>
            <a:custGeom>
              <a:avLst/>
              <a:gdLst/>
              <a:ahLst/>
              <a:cxnLst/>
              <a:rect l="l" t="t" r="r" b="b"/>
              <a:pathLst>
                <a:path w="2721" h="5977" extrusionOk="0">
                  <a:moveTo>
                    <a:pt x="1240" y="0"/>
                  </a:moveTo>
                  <a:cubicBezTo>
                    <a:pt x="1210" y="0"/>
                    <a:pt x="1182" y="18"/>
                    <a:pt x="1169" y="46"/>
                  </a:cubicBezTo>
                  <a:cubicBezTo>
                    <a:pt x="1152" y="85"/>
                    <a:pt x="1171" y="131"/>
                    <a:pt x="1209" y="147"/>
                  </a:cubicBezTo>
                  <a:cubicBezTo>
                    <a:pt x="1222" y="152"/>
                    <a:pt x="2445" y="679"/>
                    <a:pt x="2489" y="1278"/>
                  </a:cubicBezTo>
                  <a:cubicBezTo>
                    <a:pt x="2564" y="2279"/>
                    <a:pt x="50" y="5820"/>
                    <a:pt x="25" y="5855"/>
                  </a:cubicBezTo>
                  <a:cubicBezTo>
                    <a:pt x="1" y="5890"/>
                    <a:pt x="8" y="5938"/>
                    <a:pt x="43" y="5962"/>
                  </a:cubicBezTo>
                  <a:cubicBezTo>
                    <a:pt x="57" y="5972"/>
                    <a:pt x="71" y="5977"/>
                    <a:pt x="87" y="5977"/>
                  </a:cubicBezTo>
                  <a:cubicBezTo>
                    <a:pt x="112" y="5977"/>
                    <a:pt x="135" y="5965"/>
                    <a:pt x="150" y="5944"/>
                  </a:cubicBezTo>
                  <a:cubicBezTo>
                    <a:pt x="254" y="5797"/>
                    <a:pt x="2720" y="2322"/>
                    <a:pt x="2642" y="1267"/>
                  </a:cubicBezTo>
                  <a:cubicBezTo>
                    <a:pt x="2589" y="576"/>
                    <a:pt x="1324" y="29"/>
                    <a:pt x="1270" y="6"/>
                  </a:cubicBezTo>
                  <a:cubicBezTo>
                    <a:pt x="1260" y="2"/>
                    <a:pt x="1250" y="0"/>
                    <a:pt x="1240"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1" name="Google Shape;1031;p38"/>
            <p:cNvSpPr/>
            <p:nvPr/>
          </p:nvSpPr>
          <p:spPr>
            <a:xfrm>
              <a:off x="2359675" y="2161550"/>
              <a:ext cx="543850" cy="415550"/>
            </a:xfrm>
            <a:custGeom>
              <a:avLst/>
              <a:gdLst/>
              <a:ahLst/>
              <a:cxnLst/>
              <a:rect l="l" t="t" r="r" b="b"/>
              <a:pathLst>
                <a:path w="21754" h="16622" extrusionOk="0">
                  <a:moveTo>
                    <a:pt x="5539" y="1"/>
                  </a:moveTo>
                  <a:cubicBezTo>
                    <a:pt x="4370" y="1"/>
                    <a:pt x="3122" y="472"/>
                    <a:pt x="1884" y="1745"/>
                  </a:cubicBezTo>
                  <a:cubicBezTo>
                    <a:pt x="0" y="3683"/>
                    <a:pt x="535" y="6518"/>
                    <a:pt x="1614" y="8720"/>
                  </a:cubicBezTo>
                  <a:cubicBezTo>
                    <a:pt x="3500" y="12565"/>
                    <a:pt x="7226" y="14585"/>
                    <a:pt x="10808" y="16614"/>
                  </a:cubicBezTo>
                  <a:cubicBezTo>
                    <a:pt x="10808" y="16614"/>
                    <a:pt x="10813" y="16616"/>
                    <a:pt x="10813" y="16616"/>
                  </a:cubicBezTo>
                  <a:cubicBezTo>
                    <a:pt x="10823" y="16620"/>
                    <a:pt x="10834" y="16622"/>
                    <a:pt x="10847" y="16622"/>
                  </a:cubicBezTo>
                  <a:cubicBezTo>
                    <a:pt x="11145" y="16622"/>
                    <a:pt x="12459" y="15678"/>
                    <a:pt x="12706" y="15534"/>
                  </a:cubicBezTo>
                  <a:cubicBezTo>
                    <a:pt x="13386" y="15136"/>
                    <a:pt x="14061" y="14727"/>
                    <a:pt x="14719" y="14292"/>
                  </a:cubicBezTo>
                  <a:cubicBezTo>
                    <a:pt x="16573" y="13064"/>
                    <a:pt x="18332" y="11519"/>
                    <a:pt x="19537" y="9603"/>
                  </a:cubicBezTo>
                  <a:cubicBezTo>
                    <a:pt x="20797" y="7600"/>
                    <a:pt x="21753" y="4893"/>
                    <a:pt x="20499" y="2668"/>
                  </a:cubicBezTo>
                  <a:cubicBezTo>
                    <a:pt x="20309" y="2332"/>
                    <a:pt x="20073" y="2021"/>
                    <a:pt x="19804" y="1745"/>
                  </a:cubicBezTo>
                  <a:cubicBezTo>
                    <a:pt x="18566" y="472"/>
                    <a:pt x="17318" y="1"/>
                    <a:pt x="16150" y="1"/>
                  </a:cubicBezTo>
                  <a:cubicBezTo>
                    <a:pt x="13849" y="1"/>
                    <a:pt x="11854" y="1825"/>
                    <a:pt x="10844" y="2948"/>
                  </a:cubicBezTo>
                  <a:cubicBezTo>
                    <a:pt x="9834" y="1825"/>
                    <a:pt x="7839" y="1"/>
                    <a:pt x="553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2" name="Google Shape;1032;p38"/>
            <p:cNvSpPr/>
            <p:nvPr/>
          </p:nvSpPr>
          <p:spPr>
            <a:xfrm>
              <a:off x="2462150" y="2108800"/>
              <a:ext cx="357900" cy="383625"/>
            </a:xfrm>
            <a:custGeom>
              <a:avLst/>
              <a:gdLst/>
              <a:ahLst/>
              <a:cxnLst/>
              <a:rect l="l" t="t" r="r" b="b"/>
              <a:pathLst>
                <a:path w="14316" h="15345" extrusionOk="0">
                  <a:moveTo>
                    <a:pt x="6272" y="5609"/>
                  </a:moveTo>
                  <a:cubicBezTo>
                    <a:pt x="6799" y="5609"/>
                    <a:pt x="7327" y="5663"/>
                    <a:pt x="7844" y="5772"/>
                  </a:cubicBezTo>
                  <a:cubicBezTo>
                    <a:pt x="8136" y="5836"/>
                    <a:pt x="8467" y="5926"/>
                    <a:pt x="8805" y="6060"/>
                  </a:cubicBezTo>
                  <a:cubicBezTo>
                    <a:pt x="8767" y="6059"/>
                    <a:pt x="8729" y="6058"/>
                    <a:pt x="8691" y="6058"/>
                  </a:cubicBezTo>
                  <a:cubicBezTo>
                    <a:pt x="8267" y="6058"/>
                    <a:pt x="7822" y="6117"/>
                    <a:pt x="7364" y="6239"/>
                  </a:cubicBezTo>
                  <a:cubicBezTo>
                    <a:pt x="6842" y="6341"/>
                    <a:pt x="6335" y="6528"/>
                    <a:pt x="5872" y="6801"/>
                  </a:cubicBezTo>
                  <a:cubicBezTo>
                    <a:pt x="5768" y="6837"/>
                    <a:pt x="5663" y="6863"/>
                    <a:pt x="5562" y="6863"/>
                  </a:cubicBezTo>
                  <a:cubicBezTo>
                    <a:pt x="5501" y="6863"/>
                    <a:pt x="5442" y="6853"/>
                    <a:pt x="5384" y="6832"/>
                  </a:cubicBezTo>
                  <a:cubicBezTo>
                    <a:pt x="5211" y="6771"/>
                    <a:pt x="5132" y="6626"/>
                    <a:pt x="5093" y="6514"/>
                  </a:cubicBezTo>
                  <a:cubicBezTo>
                    <a:pt x="5020" y="6294"/>
                    <a:pt x="5055" y="6027"/>
                    <a:pt x="5180" y="5834"/>
                  </a:cubicBezTo>
                  <a:cubicBezTo>
                    <a:pt x="5217" y="5774"/>
                    <a:pt x="5262" y="5719"/>
                    <a:pt x="5310" y="5669"/>
                  </a:cubicBezTo>
                  <a:cubicBezTo>
                    <a:pt x="5629" y="5629"/>
                    <a:pt x="5950" y="5609"/>
                    <a:pt x="6272" y="5609"/>
                  </a:cubicBezTo>
                  <a:close/>
                  <a:moveTo>
                    <a:pt x="9699" y="6339"/>
                  </a:moveTo>
                  <a:lnTo>
                    <a:pt x="9699" y="6339"/>
                  </a:lnTo>
                  <a:cubicBezTo>
                    <a:pt x="10239" y="6481"/>
                    <a:pt x="10722" y="6740"/>
                    <a:pt x="11099" y="7091"/>
                  </a:cubicBezTo>
                  <a:cubicBezTo>
                    <a:pt x="11087" y="7082"/>
                    <a:pt x="11075" y="7072"/>
                    <a:pt x="11064" y="7065"/>
                  </a:cubicBezTo>
                  <a:cubicBezTo>
                    <a:pt x="10671" y="6749"/>
                    <a:pt x="10219" y="6516"/>
                    <a:pt x="9736" y="6363"/>
                  </a:cubicBezTo>
                  <a:cubicBezTo>
                    <a:pt x="9725" y="6356"/>
                    <a:pt x="9712" y="6347"/>
                    <a:pt x="9699" y="6339"/>
                  </a:cubicBezTo>
                  <a:close/>
                  <a:moveTo>
                    <a:pt x="6450" y="7111"/>
                  </a:moveTo>
                  <a:cubicBezTo>
                    <a:pt x="6868" y="7111"/>
                    <a:pt x="7243" y="7172"/>
                    <a:pt x="7578" y="7289"/>
                  </a:cubicBezTo>
                  <a:cubicBezTo>
                    <a:pt x="7498" y="7304"/>
                    <a:pt x="7420" y="7327"/>
                    <a:pt x="7341" y="7349"/>
                  </a:cubicBezTo>
                  <a:cubicBezTo>
                    <a:pt x="6822" y="7504"/>
                    <a:pt x="6386" y="7757"/>
                    <a:pt x="6074" y="8079"/>
                  </a:cubicBezTo>
                  <a:cubicBezTo>
                    <a:pt x="5877" y="7801"/>
                    <a:pt x="5645" y="7546"/>
                    <a:pt x="5374" y="7337"/>
                  </a:cubicBezTo>
                  <a:cubicBezTo>
                    <a:pt x="5429" y="7292"/>
                    <a:pt x="5484" y="7249"/>
                    <a:pt x="5541" y="7207"/>
                  </a:cubicBezTo>
                  <a:cubicBezTo>
                    <a:pt x="5834" y="7146"/>
                    <a:pt x="6131" y="7113"/>
                    <a:pt x="6429" y="7111"/>
                  </a:cubicBezTo>
                  <a:cubicBezTo>
                    <a:pt x="6436" y="7111"/>
                    <a:pt x="6443" y="7111"/>
                    <a:pt x="6450" y="7111"/>
                  </a:cubicBezTo>
                  <a:close/>
                  <a:moveTo>
                    <a:pt x="10180" y="6697"/>
                  </a:moveTo>
                  <a:lnTo>
                    <a:pt x="10180" y="6697"/>
                  </a:lnTo>
                  <a:cubicBezTo>
                    <a:pt x="10461" y="6828"/>
                    <a:pt x="10726" y="6988"/>
                    <a:pt x="10968" y="7182"/>
                  </a:cubicBezTo>
                  <a:cubicBezTo>
                    <a:pt x="11073" y="7265"/>
                    <a:pt x="11170" y="7353"/>
                    <a:pt x="11262" y="7445"/>
                  </a:cubicBezTo>
                  <a:cubicBezTo>
                    <a:pt x="11201" y="7601"/>
                    <a:pt x="11148" y="7777"/>
                    <a:pt x="11107" y="7968"/>
                  </a:cubicBezTo>
                  <a:cubicBezTo>
                    <a:pt x="11099" y="8007"/>
                    <a:pt x="11091" y="8046"/>
                    <a:pt x="11082" y="8084"/>
                  </a:cubicBezTo>
                  <a:cubicBezTo>
                    <a:pt x="11005" y="7738"/>
                    <a:pt x="10822" y="7390"/>
                    <a:pt x="10542" y="7063"/>
                  </a:cubicBezTo>
                  <a:cubicBezTo>
                    <a:pt x="10433" y="6934"/>
                    <a:pt x="10313" y="6813"/>
                    <a:pt x="10180" y="6697"/>
                  </a:cubicBezTo>
                  <a:close/>
                  <a:moveTo>
                    <a:pt x="6058" y="8329"/>
                  </a:moveTo>
                  <a:cubicBezTo>
                    <a:pt x="6186" y="8528"/>
                    <a:pt x="6298" y="8736"/>
                    <a:pt x="6396" y="8946"/>
                  </a:cubicBezTo>
                  <a:cubicBezTo>
                    <a:pt x="6315" y="8934"/>
                    <a:pt x="6232" y="8928"/>
                    <a:pt x="6149" y="8928"/>
                  </a:cubicBezTo>
                  <a:cubicBezTo>
                    <a:pt x="6010" y="8928"/>
                    <a:pt x="5870" y="8945"/>
                    <a:pt x="5734" y="8979"/>
                  </a:cubicBezTo>
                  <a:cubicBezTo>
                    <a:pt x="5771" y="8834"/>
                    <a:pt x="5824" y="8698"/>
                    <a:pt x="5896" y="8571"/>
                  </a:cubicBezTo>
                  <a:cubicBezTo>
                    <a:pt x="5942" y="8486"/>
                    <a:pt x="5997" y="8406"/>
                    <a:pt x="6058" y="8329"/>
                  </a:cubicBezTo>
                  <a:close/>
                  <a:moveTo>
                    <a:pt x="8315" y="6299"/>
                  </a:moveTo>
                  <a:cubicBezTo>
                    <a:pt x="8778" y="6299"/>
                    <a:pt x="9237" y="6367"/>
                    <a:pt x="9670" y="6502"/>
                  </a:cubicBezTo>
                  <a:cubicBezTo>
                    <a:pt x="9944" y="6681"/>
                    <a:pt x="10203" y="6899"/>
                    <a:pt x="10427" y="7162"/>
                  </a:cubicBezTo>
                  <a:cubicBezTo>
                    <a:pt x="10651" y="7427"/>
                    <a:pt x="10928" y="7842"/>
                    <a:pt x="10965" y="8335"/>
                  </a:cubicBezTo>
                  <a:cubicBezTo>
                    <a:pt x="10999" y="8785"/>
                    <a:pt x="10825" y="9282"/>
                    <a:pt x="10480" y="9708"/>
                  </a:cubicBezTo>
                  <a:cubicBezTo>
                    <a:pt x="10513" y="8836"/>
                    <a:pt x="10152" y="7891"/>
                    <a:pt x="9341" y="7460"/>
                  </a:cubicBezTo>
                  <a:cubicBezTo>
                    <a:pt x="9027" y="7292"/>
                    <a:pt x="8660" y="7208"/>
                    <a:pt x="8264" y="7208"/>
                  </a:cubicBezTo>
                  <a:cubicBezTo>
                    <a:pt x="8131" y="7208"/>
                    <a:pt x="7997" y="7219"/>
                    <a:pt x="7861" y="7237"/>
                  </a:cubicBezTo>
                  <a:cubicBezTo>
                    <a:pt x="7463" y="7057"/>
                    <a:pt x="6992" y="6958"/>
                    <a:pt x="6477" y="6958"/>
                  </a:cubicBezTo>
                  <a:cubicBezTo>
                    <a:pt x="6461" y="6958"/>
                    <a:pt x="6445" y="6958"/>
                    <a:pt x="6429" y="6958"/>
                  </a:cubicBezTo>
                  <a:cubicBezTo>
                    <a:pt x="6232" y="6960"/>
                    <a:pt x="6034" y="6975"/>
                    <a:pt x="5836" y="7001"/>
                  </a:cubicBezTo>
                  <a:cubicBezTo>
                    <a:pt x="5869" y="6980"/>
                    <a:pt x="5903" y="6960"/>
                    <a:pt x="5936" y="6940"/>
                  </a:cubicBezTo>
                  <a:cubicBezTo>
                    <a:pt x="6042" y="6901"/>
                    <a:pt x="6146" y="6854"/>
                    <a:pt x="6245" y="6808"/>
                  </a:cubicBezTo>
                  <a:cubicBezTo>
                    <a:pt x="6643" y="6626"/>
                    <a:pt x="7029" y="6483"/>
                    <a:pt x="7407" y="6386"/>
                  </a:cubicBezTo>
                  <a:cubicBezTo>
                    <a:pt x="7707" y="6328"/>
                    <a:pt x="8012" y="6299"/>
                    <a:pt x="8315" y="6299"/>
                  </a:cubicBezTo>
                  <a:close/>
                  <a:moveTo>
                    <a:pt x="10810" y="9506"/>
                  </a:moveTo>
                  <a:lnTo>
                    <a:pt x="10810" y="9506"/>
                  </a:lnTo>
                  <a:cubicBezTo>
                    <a:pt x="10777" y="9634"/>
                    <a:pt x="10741" y="9761"/>
                    <a:pt x="10698" y="9882"/>
                  </a:cubicBezTo>
                  <a:cubicBezTo>
                    <a:pt x="10649" y="9875"/>
                    <a:pt x="10601" y="9869"/>
                    <a:pt x="10549" y="9862"/>
                  </a:cubicBezTo>
                  <a:cubicBezTo>
                    <a:pt x="10553" y="9858"/>
                    <a:pt x="10557" y="9856"/>
                    <a:pt x="10559" y="9852"/>
                  </a:cubicBezTo>
                  <a:cubicBezTo>
                    <a:pt x="10656" y="9740"/>
                    <a:pt x="10737" y="9624"/>
                    <a:pt x="10810" y="9506"/>
                  </a:cubicBezTo>
                  <a:close/>
                  <a:moveTo>
                    <a:pt x="8265" y="7361"/>
                  </a:moveTo>
                  <a:cubicBezTo>
                    <a:pt x="8636" y="7361"/>
                    <a:pt x="8978" y="7440"/>
                    <a:pt x="9270" y="7594"/>
                  </a:cubicBezTo>
                  <a:cubicBezTo>
                    <a:pt x="10070" y="8020"/>
                    <a:pt x="10399" y="8989"/>
                    <a:pt x="10320" y="9847"/>
                  </a:cubicBezTo>
                  <a:cubicBezTo>
                    <a:pt x="10288" y="9846"/>
                    <a:pt x="10256" y="9845"/>
                    <a:pt x="10225" y="9845"/>
                  </a:cubicBezTo>
                  <a:cubicBezTo>
                    <a:pt x="9912" y="9845"/>
                    <a:pt x="9590" y="9892"/>
                    <a:pt x="9272" y="9991"/>
                  </a:cubicBezTo>
                  <a:cubicBezTo>
                    <a:pt x="9272" y="9963"/>
                    <a:pt x="9275" y="9934"/>
                    <a:pt x="9277" y="9904"/>
                  </a:cubicBezTo>
                  <a:cubicBezTo>
                    <a:pt x="9295" y="9375"/>
                    <a:pt x="9227" y="8386"/>
                    <a:pt x="8550" y="7706"/>
                  </a:cubicBezTo>
                  <a:cubicBezTo>
                    <a:pt x="8421" y="7575"/>
                    <a:pt x="8274" y="7463"/>
                    <a:pt x="8111" y="7366"/>
                  </a:cubicBezTo>
                  <a:cubicBezTo>
                    <a:pt x="8163" y="7363"/>
                    <a:pt x="8214" y="7361"/>
                    <a:pt x="8265" y="7361"/>
                  </a:cubicBezTo>
                  <a:close/>
                  <a:moveTo>
                    <a:pt x="5084" y="5702"/>
                  </a:moveTo>
                  <a:lnTo>
                    <a:pt x="5084" y="5702"/>
                  </a:lnTo>
                  <a:cubicBezTo>
                    <a:pt x="5073" y="5717"/>
                    <a:pt x="5062" y="5734"/>
                    <a:pt x="5052" y="5750"/>
                  </a:cubicBezTo>
                  <a:cubicBezTo>
                    <a:pt x="4901" y="5980"/>
                    <a:pt x="4860" y="6301"/>
                    <a:pt x="4948" y="6563"/>
                  </a:cubicBezTo>
                  <a:cubicBezTo>
                    <a:pt x="5015" y="6764"/>
                    <a:pt x="5152" y="6911"/>
                    <a:pt x="5331" y="6977"/>
                  </a:cubicBezTo>
                  <a:cubicBezTo>
                    <a:pt x="5402" y="7001"/>
                    <a:pt x="5470" y="7013"/>
                    <a:pt x="5541" y="7015"/>
                  </a:cubicBezTo>
                  <a:cubicBezTo>
                    <a:pt x="5518" y="7032"/>
                    <a:pt x="5496" y="7048"/>
                    <a:pt x="5476" y="7063"/>
                  </a:cubicBezTo>
                  <a:cubicBezTo>
                    <a:pt x="5351" y="7090"/>
                    <a:pt x="5229" y="7121"/>
                    <a:pt x="5108" y="7155"/>
                  </a:cubicBezTo>
                  <a:cubicBezTo>
                    <a:pt x="4967" y="7072"/>
                    <a:pt x="4816" y="7001"/>
                    <a:pt x="4655" y="6942"/>
                  </a:cubicBezTo>
                  <a:cubicBezTo>
                    <a:pt x="4377" y="6843"/>
                    <a:pt x="4096" y="6798"/>
                    <a:pt x="3817" y="6798"/>
                  </a:cubicBezTo>
                  <a:cubicBezTo>
                    <a:pt x="2889" y="6798"/>
                    <a:pt x="1989" y="7298"/>
                    <a:pt x="1333" y="7987"/>
                  </a:cubicBezTo>
                  <a:cubicBezTo>
                    <a:pt x="1145" y="8185"/>
                    <a:pt x="978" y="8398"/>
                    <a:pt x="836" y="8620"/>
                  </a:cubicBezTo>
                  <a:cubicBezTo>
                    <a:pt x="495" y="9149"/>
                    <a:pt x="271" y="9711"/>
                    <a:pt x="174" y="10271"/>
                  </a:cubicBezTo>
                  <a:cubicBezTo>
                    <a:pt x="168" y="10146"/>
                    <a:pt x="170" y="10021"/>
                    <a:pt x="181" y="9895"/>
                  </a:cubicBezTo>
                  <a:cubicBezTo>
                    <a:pt x="245" y="9063"/>
                    <a:pt x="624" y="8335"/>
                    <a:pt x="1147" y="7739"/>
                  </a:cubicBezTo>
                  <a:cubicBezTo>
                    <a:pt x="1679" y="7127"/>
                    <a:pt x="2359" y="6655"/>
                    <a:pt x="3007" y="6345"/>
                  </a:cubicBezTo>
                  <a:cubicBezTo>
                    <a:pt x="3665" y="6031"/>
                    <a:pt x="4368" y="5816"/>
                    <a:pt x="5084" y="5702"/>
                  </a:cubicBezTo>
                  <a:close/>
                  <a:moveTo>
                    <a:pt x="11380" y="7567"/>
                  </a:moveTo>
                  <a:cubicBezTo>
                    <a:pt x="11537" y="7742"/>
                    <a:pt x="11677" y="7930"/>
                    <a:pt x="11800" y="8130"/>
                  </a:cubicBezTo>
                  <a:cubicBezTo>
                    <a:pt x="12040" y="8738"/>
                    <a:pt x="12089" y="9439"/>
                    <a:pt x="11916" y="10109"/>
                  </a:cubicBezTo>
                  <a:cubicBezTo>
                    <a:pt x="11892" y="10207"/>
                    <a:pt x="11863" y="10302"/>
                    <a:pt x="11828" y="10398"/>
                  </a:cubicBezTo>
                  <a:cubicBezTo>
                    <a:pt x="11673" y="10266"/>
                    <a:pt x="11499" y="10154"/>
                    <a:pt x="11306" y="10068"/>
                  </a:cubicBezTo>
                  <a:cubicBezTo>
                    <a:pt x="11163" y="10001"/>
                    <a:pt x="11007" y="9950"/>
                    <a:pt x="10849" y="9913"/>
                  </a:cubicBezTo>
                  <a:cubicBezTo>
                    <a:pt x="10987" y="9508"/>
                    <a:pt x="11060" y="9080"/>
                    <a:pt x="11134" y="8659"/>
                  </a:cubicBezTo>
                  <a:cubicBezTo>
                    <a:pt x="11170" y="8441"/>
                    <a:pt x="11209" y="8217"/>
                    <a:pt x="11256" y="8001"/>
                  </a:cubicBezTo>
                  <a:cubicBezTo>
                    <a:pt x="11286" y="7862"/>
                    <a:pt x="11325" y="7713"/>
                    <a:pt x="11380" y="7567"/>
                  </a:cubicBezTo>
                  <a:close/>
                  <a:moveTo>
                    <a:pt x="10211" y="9997"/>
                  </a:moveTo>
                  <a:lnTo>
                    <a:pt x="10211" y="9997"/>
                  </a:lnTo>
                  <a:cubicBezTo>
                    <a:pt x="9925" y="10264"/>
                    <a:pt x="9576" y="10484"/>
                    <a:pt x="9176" y="10655"/>
                  </a:cubicBezTo>
                  <a:cubicBezTo>
                    <a:pt x="9213" y="10494"/>
                    <a:pt x="9242" y="10327"/>
                    <a:pt x="9258" y="10156"/>
                  </a:cubicBezTo>
                  <a:cubicBezTo>
                    <a:pt x="9578" y="10051"/>
                    <a:pt x="9899" y="9999"/>
                    <a:pt x="10211" y="9997"/>
                  </a:cubicBezTo>
                  <a:close/>
                  <a:moveTo>
                    <a:pt x="10454" y="10007"/>
                  </a:moveTo>
                  <a:cubicBezTo>
                    <a:pt x="10516" y="10011"/>
                    <a:pt x="10579" y="10020"/>
                    <a:pt x="10643" y="10029"/>
                  </a:cubicBezTo>
                  <a:cubicBezTo>
                    <a:pt x="10573" y="10200"/>
                    <a:pt x="10492" y="10365"/>
                    <a:pt x="10392" y="10521"/>
                  </a:cubicBezTo>
                  <a:cubicBezTo>
                    <a:pt x="10349" y="10585"/>
                    <a:pt x="10303" y="10648"/>
                    <a:pt x="10254" y="10710"/>
                  </a:cubicBezTo>
                  <a:cubicBezTo>
                    <a:pt x="10300" y="10596"/>
                    <a:pt x="10344" y="10479"/>
                    <a:pt x="10376" y="10361"/>
                  </a:cubicBezTo>
                  <a:cubicBezTo>
                    <a:pt x="10410" y="10247"/>
                    <a:pt x="10435" y="10130"/>
                    <a:pt x="10454" y="10007"/>
                  </a:cubicBezTo>
                  <a:close/>
                  <a:moveTo>
                    <a:pt x="5255" y="7441"/>
                  </a:moveTo>
                  <a:cubicBezTo>
                    <a:pt x="5534" y="7649"/>
                    <a:pt x="5771" y="7910"/>
                    <a:pt x="5969" y="8196"/>
                  </a:cubicBezTo>
                  <a:cubicBezTo>
                    <a:pt x="5889" y="8290"/>
                    <a:pt x="5820" y="8392"/>
                    <a:pt x="5762" y="8496"/>
                  </a:cubicBezTo>
                  <a:cubicBezTo>
                    <a:pt x="5670" y="8663"/>
                    <a:pt x="5604" y="8842"/>
                    <a:pt x="5564" y="9028"/>
                  </a:cubicBezTo>
                  <a:cubicBezTo>
                    <a:pt x="5160" y="9166"/>
                    <a:pt x="4802" y="9443"/>
                    <a:pt x="4588" y="9816"/>
                  </a:cubicBezTo>
                  <a:cubicBezTo>
                    <a:pt x="4401" y="10139"/>
                    <a:pt x="4331" y="10523"/>
                    <a:pt x="4372" y="10894"/>
                  </a:cubicBezTo>
                  <a:cubicBezTo>
                    <a:pt x="4201" y="10518"/>
                    <a:pt x="4111" y="10123"/>
                    <a:pt x="4113" y="9741"/>
                  </a:cubicBezTo>
                  <a:cubicBezTo>
                    <a:pt x="4117" y="8922"/>
                    <a:pt x="4537" y="8088"/>
                    <a:pt x="5255" y="7441"/>
                  </a:cubicBezTo>
                  <a:close/>
                  <a:moveTo>
                    <a:pt x="9099" y="10211"/>
                  </a:moveTo>
                  <a:lnTo>
                    <a:pt x="9099" y="10211"/>
                  </a:lnTo>
                  <a:cubicBezTo>
                    <a:pt x="9077" y="10390"/>
                    <a:pt x="9044" y="10561"/>
                    <a:pt x="9001" y="10723"/>
                  </a:cubicBezTo>
                  <a:cubicBezTo>
                    <a:pt x="8608" y="10872"/>
                    <a:pt x="8170" y="10975"/>
                    <a:pt x="7698" y="11024"/>
                  </a:cubicBezTo>
                  <a:cubicBezTo>
                    <a:pt x="8118" y="10723"/>
                    <a:pt x="8555" y="10431"/>
                    <a:pt x="9027" y="10240"/>
                  </a:cubicBezTo>
                  <a:cubicBezTo>
                    <a:pt x="9053" y="10229"/>
                    <a:pt x="9075" y="10221"/>
                    <a:pt x="9099" y="10211"/>
                  </a:cubicBezTo>
                  <a:close/>
                  <a:moveTo>
                    <a:pt x="12138" y="8820"/>
                  </a:moveTo>
                  <a:lnTo>
                    <a:pt x="12138" y="8820"/>
                  </a:lnTo>
                  <a:cubicBezTo>
                    <a:pt x="12147" y="8848"/>
                    <a:pt x="12158" y="8877"/>
                    <a:pt x="12169" y="8907"/>
                  </a:cubicBezTo>
                  <a:cubicBezTo>
                    <a:pt x="12358" y="9445"/>
                    <a:pt x="12437" y="10020"/>
                    <a:pt x="12397" y="10578"/>
                  </a:cubicBezTo>
                  <a:cubicBezTo>
                    <a:pt x="12386" y="10730"/>
                    <a:pt x="12366" y="10881"/>
                    <a:pt x="12338" y="11030"/>
                  </a:cubicBezTo>
                  <a:cubicBezTo>
                    <a:pt x="12237" y="10840"/>
                    <a:pt x="12107" y="10665"/>
                    <a:pt x="11950" y="10510"/>
                  </a:cubicBezTo>
                  <a:cubicBezTo>
                    <a:pt x="11995" y="10390"/>
                    <a:pt x="12034" y="10270"/>
                    <a:pt x="12064" y="10146"/>
                  </a:cubicBezTo>
                  <a:cubicBezTo>
                    <a:pt x="12072" y="10111"/>
                    <a:pt x="12081" y="10075"/>
                    <a:pt x="12089" y="10040"/>
                  </a:cubicBezTo>
                  <a:cubicBezTo>
                    <a:pt x="12171" y="9677"/>
                    <a:pt x="12191" y="9309"/>
                    <a:pt x="12154" y="8951"/>
                  </a:cubicBezTo>
                  <a:cubicBezTo>
                    <a:pt x="12150" y="8907"/>
                    <a:pt x="12144" y="8863"/>
                    <a:pt x="12138" y="8820"/>
                  </a:cubicBezTo>
                  <a:close/>
                  <a:moveTo>
                    <a:pt x="5534" y="9201"/>
                  </a:moveTo>
                  <a:lnTo>
                    <a:pt x="5534" y="9201"/>
                  </a:lnTo>
                  <a:cubicBezTo>
                    <a:pt x="5468" y="9740"/>
                    <a:pt x="5612" y="10319"/>
                    <a:pt x="5957" y="10783"/>
                  </a:cubicBezTo>
                  <a:cubicBezTo>
                    <a:pt x="6026" y="10877"/>
                    <a:pt x="6103" y="10966"/>
                    <a:pt x="6186" y="11050"/>
                  </a:cubicBezTo>
                  <a:cubicBezTo>
                    <a:pt x="5911" y="11035"/>
                    <a:pt x="5637" y="11017"/>
                    <a:pt x="5365" y="11001"/>
                  </a:cubicBezTo>
                  <a:cubicBezTo>
                    <a:pt x="5093" y="10982"/>
                    <a:pt x="4812" y="10962"/>
                    <a:pt x="4533" y="10950"/>
                  </a:cubicBezTo>
                  <a:cubicBezTo>
                    <a:pt x="4478" y="10589"/>
                    <a:pt x="4537" y="10211"/>
                    <a:pt x="4720" y="9891"/>
                  </a:cubicBezTo>
                  <a:cubicBezTo>
                    <a:pt x="4903" y="9575"/>
                    <a:pt x="5197" y="9335"/>
                    <a:pt x="5534" y="9201"/>
                  </a:cubicBezTo>
                  <a:close/>
                  <a:moveTo>
                    <a:pt x="7839" y="7394"/>
                  </a:moveTo>
                  <a:cubicBezTo>
                    <a:pt x="8070" y="7504"/>
                    <a:pt x="8274" y="7645"/>
                    <a:pt x="8441" y="7814"/>
                  </a:cubicBezTo>
                  <a:cubicBezTo>
                    <a:pt x="9079" y="8453"/>
                    <a:pt x="9141" y="9394"/>
                    <a:pt x="9123" y="9899"/>
                  </a:cubicBezTo>
                  <a:cubicBezTo>
                    <a:pt x="9121" y="9946"/>
                    <a:pt x="9117" y="9994"/>
                    <a:pt x="9115" y="10044"/>
                  </a:cubicBezTo>
                  <a:cubicBezTo>
                    <a:pt x="9066" y="10060"/>
                    <a:pt x="9018" y="10078"/>
                    <a:pt x="8970" y="10099"/>
                  </a:cubicBezTo>
                  <a:cubicBezTo>
                    <a:pt x="8403" y="10329"/>
                    <a:pt x="7894" y="10693"/>
                    <a:pt x="7402" y="11048"/>
                  </a:cubicBezTo>
                  <a:cubicBezTo>
                    <a:pt x="7358" y="11052"/>
                    <a:pt x="7310" y="11054"/>
                    <a:pt x="7266" y="11056"/>
                  </a:cubicBezTo>
                  <a:cubicBezTo>
                    <a:pt x="7178" y="10802"/>
                    <a:pt x="7105" y="10545"/>
                    <a:pt x="7031" y="10292"/>
                  </a:cubicBezTo>
                  <a:cubicBezTo>
                    <a:pt x="6972" y="10088"/>
                    <a:pt x="6913" y="9887"/>
                    <a:pt x="6849" y="9685"/>
                  </a:cubicBezTo>
                  <a:cubicBezTo>
                    <a:pt x="6698" y="9217"/>
                    <a:pt x="6476" y="8685"/>
                    <a:pt x="6162" y="8209"/>
                  </a:cubicBezTo>
                  <a:cubicBezTo>
                    <a:pt x="6458" y="7893"/>
                    <a:pt x="6877" y="7647"/>
                    <a:pt x="7384" y="7496"/>
                  </a:cubicBezTo>
                  <a:cubicBezTo>
                    <a:pt x="7536" y="7451"/>
                    <a:pt x="7690" y="7416"/>
                    <a:pt x="7839" y="7394"/>
                  </a:cubicBezTo>
                  <a:close/>
                  <a:moveTo>
                    <a:pt x="6143" y="9081"/>
                  </a:moveTo>
                  <a:cubicBezTo>
                    <a:pt x="6245" y="9081"/>
                    <a:pt x="6348" y="9091"/>
                    <a:pt x="6449" y="9111"/>
                  </a:cubicBezTo>
                  <a:cubicBezTo>
                    <a:pt x="6452" y="9112"/>
                    <a:pt x="6456" y="9113"/>
                    <a:pt x="6460" y="9113"/>
                  </a:cubicBezTo>
                  <a:cubicBezTo>
                    <a:pt x="6463" y="9113"/>
                    <a:pt x="6467" y="9112"/>
                    <a:pt x="6471" y="9111"/>
                  </a:cubicBezTo>
                  <a:cubicBezTo>
                    <a:pt x="6561" y="9325"/>
                    <a:pt x="6638" y="9535"/>
                    <a:pt x="6704" y="9732"/>
                  </a:cubicBezTo>
                  <a:cubicBezTo>
                    <a:pt x="6767" y="9932"/>
                    <a:pt x="6825" y="10133"/>
                    <a:pt x="6885" y="10335"/>
                  </a:cubicBezTo>
                  <a:cubicBezTo>
                    <a:pt x="6954" y="10576"/>
                    <a:pt x="7025" y="10820"/>
                    <a:pt x="7108" y="11062"/>
                  </a:cubicBezTo>
                  <a:cubicBezTo>
                    <a:pt x="7017" y="11064"/>
                    <a:pt x="6927" y="11065"/>
                    <a:pt x="6837" y="11065"/>
                  </a:cubicBezTo>
                  <a:cubicBezTo>
                    <a:pt x="6699" y="11065"/>
                    <a:pt x="6560" y="11062"/>
                    <a:pt x="6421" y="11057"/>
                  </a:cubicBezTo>
                  <a:cubicBezTo>
                    <a:pt x="6292" y="10947"/>
                    <a:pt x="6178" y="10826"/>
                    <a:pt x="6078" y="10691"/>
                  </a:cubicBezTo>
                  <a:cubicBezTo>
                    <a:pt x="5749" y="10245"/>
                    <a:pt x="5616" y="9667"/>
                    <a:pt x="5700" y="9143"/>
                  </a:cubicBezTo>
                  <a:cubicBezTo>
                    <a:pt x="5844" y="9102"/>
                    <a:pt x="5993" y="9081"/>
                    <a:pt x="6143" y="9081"/>
                  </a:cubicBezTo>
                  <a:close/>
                  <a:moveTo>
                    <a:pt x="5086" y="7322"/>
                  </a:moveTo>
                  <a:cubicBezTo>
                    <a:pt x="5101" y="7331"/>
                    <a:pt x="5115" y="7341"/>
                    <a:pt x="5130" y="7349"/>
                  </a:cubicBezTo>
                  <a:cubicBezTo>
                    <a:pt x="4394" y="8023"/>
                    <a:pt x="3964" y="8887"/>
                    <a:pt x="3960" y="9740"/>
                  </a:cubicBezTo>
                  <a:cubicBezTo>
                    <a:pt x="3958" y="10139"/>
                    <a:pt x="4050" y="10549"/>
                    <a:pt x="4225" y="10940"/>
                  </a:cubicBezTo>
                  <a:cubicBezTo>
                    <a:pt x="4152" y="10938"/>
                    <a:pt x="4078" y="10937"/>
                    <a:pt x="4004" y="10937"/>
                  </a:cubicBezTo>
                  <a:cubicBezTo>
                    <a:pt x="3605" y="10937"/>
                    <a:pt x="3197" y="10972"/>
                    <a:pt x="2816" y="11109"/>
                  </a:cubicBezTo>
                  <a:cubicBezTo>
                    <a:pt x="2796" y="11118"/>
                    <a:pt x="2773" y="11125"/>
                    <a:pt x="2752" y="11133"/>
                  </a:cubicBezTo>
                  <a:cubicBezTo>
                    <a:pt x="2726" y="11144"/>
                    <a:pt x="2697" y="11156"/>
                    <a:pt x="2671" y="11168"/>
                  </a:cubicBezTo>
                  <a:cubicBezTo>
                    <a:pt x="2478" y="10844"/>
                    <a:pt x="2372" y="10477"/>
                    <a:pt x="2381" y="10113"/>
                  </a:cubicBezTo>
                  <a:cubicBezTo>
                    <a:pt x="2384" y="10011"/>
                    <a:pt x="2396" y="9911"/>
                    <a:pt x="2414" y="9816"/>
                  </a:cubicBezTo>
                  <a:cubicBezTo>
                    <a:pt x="2550" y="9076"/>
                    <a:pt x="3097" y="8514"/>
                    <a:pt x="3433" y="8227"/>
                  </a:cubicBezTo>
                  <a:cubicBezTo>
                    <a:pt x="3911" y="7818"/>
                    <a:pt x="4482" y="7510"/>
                    <a:pt x="5086" y="7322"/>
                  </a:cubicBezTo>
                  <a:close/>
                  <a:moveTo>
                    <a:pt x="7160" y="11213"/>
                  </a:moveTo>
                  <a:cubicBezTo>
                    <a:pt x="7160" y="11215"/>
                    <a:pt x="7162" y="11219"/>
                    <a:pt x="7162" y="11221"/>
                  </a:cubicBezTo>
                  <a:cubicBezTo>
                    <a:pt x="7082" y="11278"/>
                    <a:pt x="7003" y="11335"/>
                    <a:pt x="6924" y="11390"/>
                  </a:cubicBezTo>
                  <a:cubicBezTo>
                    <a:pt x="6820" y="11339"/>
                    <a:pt x="6720" y="11280"/>
                    <a:pt x="6627" y="11217"/>
                  </a:cubicBezTo>
                  <a:lnTo>
                    <a:pt x="6627" y="11217"/>
                  </a:lnTo>
                  <a:cubicBezTo>
                    <a:pt x="6692" y="11218"/>
                    <a:pt x="6757" y="11218"/>
                    <a:pt x="6822" y="11218"/>
                  </a:cubicBezTo>
                  <a:cubicBezTo>
                    <a:pt x="6935" y="11218"/>
                    <a:pt x="7048" y="11217"/>
                    <a:pt x="7160" y="11213"/>
                  </a:cubicBezTo>
                  <a:close/>
                  <a:moveTo>
                    <a:pt x="7220" y="11370"/>
                  </a:moveTo>
                  <a:cubicBezTo>
                    <a:pt x="7240" y="11426"/>
                    <a:pt x="7264" y="11484"/>
                    <a:pt x="7288" y="11540"/>
                  </a:cubicBezTo>
                  <a:cubicBezTo>
                    <a:pt x="7220" y="11518"/>
                    <a:pt x="7150" y="11492"/>
                    <a:pt x="7084" y="11465"/>
                  </a:cubicBezTo>
                  <a:cubicBezTo>
                    <a:pt x="7130" y="11432"/>
                    <a:pt x="7174" y="11400"/>
                    <a:pt x="7220" y="11370"/>
                  </a:cubicBezTo>
                  <a:close/>
                  <a:moveTo>
                    <a:pt x="10274" y="10146"/>
                  </a:moveTo>
                  <a:cubicBezTo>
                    <a:pt x="10261" y="10205"/>
                    <a:pt x="10248" y="10262"/>
                    <a:pt x="10230" y="10319"/>
                  </a:cubicBezTo>
                  <a:cubicBezTo>
                    <a:pt x="10156" y="10571"/>
                    <a:pt x="10050" y="10815"/>
                    <a:pt x="9912" y="11054"/>
                  </a:cubicBezTo>
                  <a:cubicBezTo>
                    <a:pt x="9592" y="11316"/>
                    <a:pt x="9205" y="11509"/>
                    <a:pt x="8787" y="11604"/>
                  </a:cubicBezTo>
                  <a:cubicBezTo>
                    <a:pt x="8930" y="11378"/>
                    <a:pt x="9044" y="11121"/>
                    <a:pt x="9128" y="10840"/>
                  </a:cubicBezTo>
                  <a:cubicBezTo>
                    <a:pt x="9569" y="10665"/>
                    <a:pt x="9956" y="10431"/>
                    <a:pt x="10274" y="10146"/>
                  </a:cubicBezTo>
                  <a:close/>
                  <a:moveTo>
                    <a:pt x="8946" y="10907"/>
                  </a:moveTo>
                  <a:cubicBezTo>
                    <a:pt x="8855" y="11182"/>
                    <a:pt x="8730" y="11430"/>
                    <a:pt x="8575" y="11645"/>
                  </a:cubicBezTo>
                  <a:cubicBezTo>
                    <a:pt x="8438" y="11667"/>
                    <a:pt x="8297" y="11678"/>
                    <a:pt x="8156" y="11678"/>
                  </a:cubicBezTo>
                  <a:cubicBezTo>
                    <a:pt x="8117" y="11678"/>
                    <a:pt x="8078" y="11677"/>
                    <a:pt x="8039" y="11675"/>
                  </a:cubicBezTo>
                  <a:cubicBezTo>
                    <a:pt x="7848" y="11667"/>
                    <a:pt x="7659" y="11641"/>
                    <a:pt x="7477" y="11596"/>
                  </a:cubicBezTo>
                  <a:cubicBezTo>
                    <a:pt x="7431" y="11492"/>
                    <a:pt x="7389" y="11384"/>
                    <a:pt x="7345" y="11278"/>
                  </a:cubicBezTo>
                  <a:cubicBezTo>
                    <a:pt x="7382" y="11252"/>
                    <a:pt x="7418" y="11225"/>
                    <a:pt x="7455" y="11199"/>
                  </a:cubicBezTo>
                  <a:cubicBezTo>
                    <a:pt x="7503" y="11195"/>
                    <a:pt x="7549" y="11190"/>
                    <a:pt x="7596" y="11186"/>
                  </a:cubicBezTo>
                  <a:cubicBezTo>
                    <a:pt x="8083" y="11146"/>
                    <a:pt x="8535" y="11050"/>
                    <a:pt x="8946" y="10907"/>
                  </a:cubicBezTo>
                  <a:close/>
                  <a:moveTo>
                    <a:pt x="12399" y="6651"/>
                  </a:moveTo>
                  <a:cubicBezTo>
                    <a:pt x="12774" y="6651"/>
                    <a:pt x="13142" y="6888"/>
                    <a:pt x="13398" y="7180"/>
                  </a:cubicBezTo>
                  <a:cubicBezTo>
                    <a:pt x="13449" y="7237"/>
                    <a:pt x="13495" y="7296"/>
                    <a:pt x="13535" y="7355"/>
                  </a:cubicBezTo>
                  <a:cubicBezTo>
                    <a:pt x="14156" y="8262"/>
                    <a:pt x="14154" y="9599"/>
                    <a:pt x="13533" y="10681"/>
                  </a:cubicBezTo>
                  <a:cubicBezTo>
                    <a:pt x="13433" y="10857"/>
                    <a:pt x="13321" y="11019"/>
                    <a:pt x="13201" y="11170"/>
                  </a:cubicBezTo>
                  <a:cubicBezTo>
                    <a:pt x="13005" y="11421"/>
                    <a:pt x="12788" y="11641"/>
                    <a:pt x="12559" y="11836"/>
                  </a:cubicBezTo>
                  <a:cubicBezTo>
                    <a:pt x="12551" y="11641"/>
                    <a:pt x="12511" y="11445"/>
                    <a:pt x="12441" y="11260"/>
                  </a:cubicBezTo>
                  <a:cubicBezTo>
                    <a:pt x="12486" y="11083"/>
                    <a:pt x="12516" y="10901"/>
                    <a:pt x="12535" y="10718"/>
                  </a:cubicBezTo>
                  <a:cubicBezTo>
                    <a:pt x="12606" y="10046"/>
                    <a:pt x="12507" y="9346"/>
                    <a:pt x="12254" y="8705"/>
                  </a:cubicBezTo>
                  <a:cubicBezTo>
                    <a:pt x="12166" y="8484"/>
                    <a:pt x="12062" y="8270"/>
                    <a:pt x="11938" y="8066"/>
                  </a:cubicBezTo>
                  <a:cubicBezTo>
                    <a:pt x="11828" y="7789"/>
                    <a:pt x="11681" y="7528"/>
                    <a:pt x="11497" y="7298"/>
                  </a:cubicBezTo>
                  <a:cubicBezTo>
                    <a:pt x="11640" y="7019"/>
                    <a:pt x="11848" y="6781"/>
                    <a:pt x="12144" y="6689"/>
                  </a:cubicBezTo>
                  <a:cubicBezTo>
                    <a:pt x="12229" y="6663"/>
                    <a:pt x="12314" y="6651"/>
                    <a:pt x="12399" y="6651"/>
                  </a:cubicBezTo>
                  <a:close/>
                  <a:moveTo>
                    <a:pt x="4563" y="11105"/>
                  </a:moveTo>
                  <a:lnTo>
                    <a:pt x="4563" y="11105"/>
                  </a:lnTo>
                  <a:cubicBezTo>
                    <a:pt x="4828" y="11118"/>
                    <a:pt x="5095" y="11136"/>
                    <a:pt x="5356" y="11151"/>
                  </a:cubicBezTo>
                  <a:cubicBezTo>
                    <a:pt x="5687" y="11175"/>
                    <a:pt x="6026" y="11197"/>
                    <a:pt x="6364" y="11208"/>
                  </a:cubicBezTo>
                  <a:cubicBezTo>
                    <a:pt x="6492" y="11315"/>
                    <a:pt x="6632" y="11408"/>
                    <a:pt x="6779" y="11487"/>
                  </a:cubicBezTo>
                  <a:cubicBezTo>
                    <a:pt x="6348" y="11777"/>
                    <a:pt x="5894" y="12034"/>
                    <a:pt x="5394" y="12161"/>
                  </a:cubicBezTo>
                  <a:cubicBezTo>
                    <a:pt x="5364" y="12144"/>
                    <a:pt x="5334" y="12126"/>
                    <a:pt x="5305" y="12107"/>
                  </a:cubicBezTo>
                  <a:cubicBezTo>
                    <a:pt x="5187" y="12009"/>
                    <a:pt x="5075" y="11904"/>
                    <a:pt x="4969" y="11790"/>
                  </a:cubicBezTo>
                  <a:cubicBezTo>
                    <a:pt x="4867" y="11678"/>
                    <a:pt x="4771" y="11559"/>
                    <a:pt x="4686" y="11437"/>
                  </a:cubicBezTo>
                  <a:cubicBezTo>
                    <a:pt x="4632" y="11331"/>
                    <a:pt x="4592" y="11219"/>
                    <a:pt x="4563" y="11105"/>
                  </a:cubicBezTo>
                  <a:close/>
                  <a:moveTo>
                    <a:pt x="12364" y="11526"/>
                  </a:moveTo>
                  <a:cubicBezTo>
                    <a:pt x="12398" y="11669"/>
                    <a:pt x="12413" y="11816"/>
                    <a:pt x="12404" y="11963"/>
                  </a:cubicBezTo>
                  <a:cubicBezTo>
                    <a:pt x="12285" y="12058"/>
                    <a:pt x="12162" y="12146"/>
                    <a:pt x="12038" y="12229"/>
                  </a:cubicBezTo>
                  <a:cubicBezTo>
                    <a:pt x="12174" y="12007"/>
                    <a:pt x="12283" y="11771"/>
                    <a:pt x="12364" y="11526"/>
                  </a:cubicBezTo>
                  <a:close/>
                  <a:moveTo>
                    <a:pt x="4002" y="11089"/>
                  </a:moveTo>
                  <a:cubicBezTo>
                    <a:pt x="4101" y="11089"/>
                    <a:pt x="4200" y="11091"/>
                    <a:pt x="4298" y="11094"/>
                  </a:cubicBezTo>
                  <a:cubicBezTo>
                    <a:pt x="4372" y="11239"/>
                    <a:pt x="4458" y="11382"/>
                    <a:pt x="4553" y="11518"/>
                  </a:cubicBezTo>
                  <a:cubicBezTo>
                    <a:pt x="4618" y="11649"/>
                    <a:pt x="4702" y="11771"/>
                    <a:pt x="4798" y="11880"/>
                  </a:cubicBezTo>
                  <a:cubicBezTo>
                    <a:pt x="4908" y="12003"/>
                    <a:pt x="5033" y="12111"/>
                    <a:pt x="5178" y="12207"/>
                  </a:cubicBezTo>
                  <a:cubicBezTo>
                    <a:pt x="5020" y="12234"/>
                    <a:pt x="4861" y="12248"/>
                    <a:pt x="4703" y="12248"/>
                  </a:cubicBezTo>
                  <a:cubicBezTo>
                    <a:pt x="4213" y="12248"/>
                    <a:pt x="3736" y="12118"/>
                    <a:pt x="3349" y="11869"/>
                  </a:cubicBezTo>
                  <a:cubicBezTo>
                    <a:pt x="3113" y="11718"/>
                    <a:pt x="2912" y="11520"/>
                    <a:pt x="2754" y="11296"/>
                  </a:cubicBezTo>
                  <a:cubicBezTo>
                    <a:pt x="2791" y="11282"/>
                    <a:pt x="2829" y="11266"/>
                    <a:pt x="2869" y="11252"/>
                  </a:cubicBezTo>
                  <a:cubicBezTo>
                    <a:pt x="3228" y="11122"/>
                    <a:pt x="3618" y="11089"/>
                    <a:pt x="4002" y="11089"/>
                  </a:cubicBezTo>
                  <a:close/>
                  <a:moveTo>
                    <a:pt x="7563" y="11771"/>
                  </a:moveTo>
                  <a:lnTo>
                    <a:pt x="7563" y="11771"/>
                  </a:lnTo>
                  <a:cubicBezTo>
                    <a:pt x="7716" y="11803"/>
                    <a:pt x="7875" y="11821"/>
                    <a:pt x="8034" y="11828"/>
                  </a:cubicBezTo>
                  <a:cubicBezTo>
                    <a:pt x="8076" y="11830"/>
                    <a:pt x="8117" y="11830"/>
                    <a:pt x="8159" y="11830"/>
                  </a:cubicBezTo>
                  <a:cubicBezTo>
                    <a:pt x="8253" y="11830"/>
                    <a:pt x="8348" y="11826"/>
                    <a:pt x="8441" y="11816"/>
                  </a:cubicBezTo>
                  <a:lnTo>
                    <a:pt x="8441" y="11816"/>
                  </a:lnTo>
                  <a:cubicBezTo>
                    <a:pt x="8289" y="11991"/>
                    <a:pt x="8115" y="12137"/>
                    <a:pt x="7922" y="12247"/>
                  </a:cubicBezTo>
                  <a:cubicBezTo>
                    <a:pt x="7905" y="12256"/>
                    <a:pt x="7891" y="12264"/>
                    <a:pt x="7877" y="12271"/>
                  </a:cubicBezTo>
                  <a:cubicBezTo>
                    <a:pt x="7763" y="12121"/>
                    <a:pt x="7657" y="11954"/>
                    <a:pt x="7563" y="11771"/>
                  </a:cubicBezTo>
                  <a:close/>
                  <a:moveTo>
                    <a:pt x="6936" y="11568"/>
                  </a:moveTo>
                  <a:cubicBezTo>
                    <a:pt x="7075" y="11630"/>
                    <a:pt x="7222" y="11683"/>
                    <a:pt x="7370" y="11724"/>
                  </a:cubicBezTo>
                  <a:cubicBezTo>
                    <a:pt x="7384" y="11753"/>
                    <a:pt x="7396" y="11779"/>
                    <a:pt x="7411" y="11808"/>
                  </a:cubicBezTo>
                  <a:cubicBezTo>
                    <a:pt x="7506" y="12001"/>
                    <a:pt x="7617" y="12178"/>
                    <a:pt x="7736" y="12339"/>
                  </a:cubicBezTo>
                  <a:cubicBezTo>
                    <a:pt x="7460" y="12459"/>
                    <a:pt x="7143" y="12520"/>
                    <a:pt x="6808" y="12520"/>
                  </a:cubicBezTo>
                  <a:cubicBezTo>
                    <a:pt x="6555" y="12520"/>
                    <a:pt x="6291" y="12485"/>
                    <a:pt x="6028" y="12414"/>
                  </a:cubicBezTo>
                  <a:cubicBezTo>
                    <a:pt x="5873" y="12372"/>
                    <a:pt x="5729" y="12321"/>
                    <a:pt x="5596" y="12262"/>
                  </a:cubicBezTo>
                  <a:cubicBezTo>
                    <a:pt x="6081" y="12111"/>
                    <a:pt x="6519" y="11852"/>
                    <a:pt x="6936" y="11568"/>
                  </a:cubicBezTo>
                  <a:close/>
                  <a:moveTo>
                    <a:pt x="9681" y="11404"/>
                  </a:moveTo>
                  <a:lnTo>
                    <a:pt x="9681" y="11404"/>
                  </a:lnTo>
                  <a:cubicBezTo>
                    <a:pt x="9339" y="11865"/>
                    <a:pt x="8873" y="12299"/>
                    <a:pt x="8280" y="12699"/>
                  </a:cubicBezTo>
                  <a:cubicBezTo>
                    <a:pt x="8173" y="12609"/>
                    <a:pt x="8070" y="12506"/>
                    <a:pt x="7975" y="12392"/>
                  </a:cubicBezTo>
                  <a:cubicBezTo>
                    <a:pt x="7981" y="12388"/>
                    <a:pt x="7989" y="12384"/>
                    <a:pt x="7997" y="12380"/>
                  </a:cubicBezTo>
                  <a:cubicBezTo>
                    <a:pt x="8252" y="12235"/>
                    <a:pt x="8476" y="12032"/>
                    <a:pt x="8661" y="11785"/>
                  </a:cubicBezTo>
                  <a:cubicBezTo>
                    <a:pt x="9025" y="11722"/>
                    <a:pt x="9374" y="11590"/>
                    <a:pt x="9681" y="11404"/>
                  </a:cubicBezTo>
                  <a:close/>
                  <a:moveTo>
                    <a:pt x="10796" y="10058"/>
                  </a:moveTo>
                  <a:cubicBezTo>
                    <a:pt x="10952" y="10093"/>
                    <a:pt x="11103" y="10141"/>
                    <a:pt x="11246" y="10207"/>
                  </a:cubicBezTo>
                  <a:cubicBezTo>
                    <a:pt x="11439" y="10295"/>
                    <a:pt x="11616" y="10412"/>
                    <a:pt x="11771" y="10549"/>
                  </a:cubicBezTo>
                  <a:cubicBezTo>
                    <a:pt x="11455" y="11323"/>
                    <a:pt x="10858" y="12003"/>
                    <a:pt x="10083" y="12459"/>
                  </a:cubicBezTo>
                  <a:cubicBezTo>
                    <a:pt x="9645" y="12716"/>
                    <a:pt x="9163" y="12883"/>
                    <a:pt x="8667" y="12964"/>
                  </a:cubicBezTo>
                  <a:cubicBezTo>
                    <a:pt x="8577" y="12918"/>
                    <a:pt x="8490" y="12863"/>
                    <a:pt x="8405" y="12800"/>
                  </a:cubicBezTo>
                  <a:cubicBezTo>
                    <a:pt x="9135" y="12299"/>
                    <a:pt x="9679" y="11746"/>
                    <a:pt x="10030" y="11154"/>
                  </a:cubicBezTo>
                  <a:cubicBezTo>
                    <a:pt x="10219" y="10993"/>
                    <a:pt x="10386" y="10809"/>
                    <a:pt x="10518" y="10604"/>
                  </a:cubicBezTo>
                  <a:cubicBezTo>
                    <a:pt x="10632" y="10431"/>
                    <a:pt x="10722" y="10247"/>
                    <a:pt x="10796" y="10058"/>
                  </a:cubicBezTo>
                  <a:close/>
                  <a:moveTo>
                    <a:pt x="7834" y="12464"/>
                  </a:moveTo>
                  <a:cubicBezTo>
                    <a:pt x="7932" y="12583"/>
                    <a:pt x="8037" y="12692"/>
                    <a:pt x="8148" y="12787"/>
                  </a:cubicBezTo>
                  <a:cubicBezTo>
                    <a:pt x="8021" y="12868"/>
                    <a:pt x="7896" y="12947"/>
                    <a:pt x="7769" y="13019"/>
                  </a:cubicBezTo>
                  <a:cubicBezTo>
                    <a:pt x="7150" y="12993"/>
                    <a:pt x="6543" y="12840"/>
                    <a:pt x="6003" y="12565"/>
                  </a:cubicBezTo>
                  <a:lnTo>
                    <a:pt x="6003" y="12565"/>
                  </a:lnTo>
                  <a:cubicBezTo>
                    <a:pt x="6275" y="12638"/>
                    <a:pt x="6547" y="12674"/>
                    <a:pt x="6809" y="12674"/>
                  </a:cubicBezTo>
                  <a:cubicBezTo>
                    <a:pt x="7178" y="12674"/>
                    <a:pt x="7529" y="12603"/>
                    <a:pt x="7834" y="12464"/>
                  </a:cubicBezTo>
                  <a:close/>
                  <a:moveTo>
                    <a:pt x="8270" y="12889"/>
                  </a:moveTo>
                  <a:cubicBezTo>
                    <a:pt x="8320" y="12928"/>
                    <a:pt x="8372" y="12964"/>
                    <a:pt x="8423" y="12997"/>
                  </a:cubicBezTo>
                  <a:cubicBezTo>
                    <a:pt x="8305" y="13011"/>
                    <a:pt x="8182" y="13019"/>
                    <a:pt x="8063" y="13022"/>
                  </a:cubicBezTo>
                  <a:cubicBezTo>
                    <a:pt x="8131" y="12978"/>
                    <a:pt x="8203" y="12934"/>
                    <a:pt x="8270" y="12889"/>
                  </a:cubicBezTo>
                  <a:close/>
                  <a:moveTo>
                    <a:pt x="3834" y="6955"/>
                  </a:moveTo>
                  <a:cubicBezTo>
                    <a:pt x="4092" y="6955"/>
                    <a:pt x="4351" y="6996"/>
                    <a:pt x="4604" y="7087"/>
                  </a:cubicBezTo>
                  <a:cubicBezTo>
                    <a:pt x="4710" y="7125"/>
                    <a:pt x="4812" y="7170"/>
                    <a:pt x="4910" y="7221"/>
                  </a:cubicBezTo>
                  <a:cubicBezTo>
                    <a:pt x="4333" y="7416"/>
                    <a:pt x="3793" y="7717"/>
                    <a:pt x="3333" y="8108"/>
                  </a:cubicBezTo>
                  <a:cubicBezTo>
                    <a:pt x="3011" y="8384"/>
                    <a:pt x="2508" y="8901"/>
                    <a:pt x="2313" y="9586"/>
                  </a:cubicBezTo>
                  <a:cubicBezTo>
                    <a:pt x="2264" y="9750"/>
                    <a:pt x="2236" y="9926"/>
                    <a:pt x="2229" y="10109"/>
                  </a:cubicBezTo>
                  <a:cubicBezTo>
                    <a:pt x="2219" y="10497"/>
                    <a:pt x="2329" y="10888"/>
                    <a:pt x="2535" y="11235"/>
                  </a:cubicBezTo>
                  <a:cubicBezTo>
                    <a:pt x="2135" y="11451"/>
                    <a:pt x="1848" y="11783"/>
                    <a:pt x="1740" y="12164"/>
                  </a:cubicBezTo>
                  <a:cubicBezTo>
                    <a:pt x="1691" y="12337"/>
                    <a:pt x="1679" y="12526"/>
                    <a:pt x="1706" y="12724"/>
                  </a:cubicBezTo>
                  <a:cubicBezTo>
                    <a:pt x="1718" y="12846"/>
                    <a:pt x="1746" y="12971"/>
                    <a:pt x="1788" y="13094"/>
                  </a:cubicBezTo>
                  <a:cubicBezTo>
                    <a:pt x="1669" y="13007"/>
                    <a:pt x="1555" y="12914"/>
                    <a:pt x="1447" y="12813"/>
                  </a:cubicBezTo>
                  <a:cubicBezTo>
                    <a:pt x="873" y="12288"/>
                    <a:pt x="455" y="11623"/>
                    <a:pt x="272" y="10914"/>
                  </a:cubicBezTo>
                  <a:cubicBezTo>
                    <a:pt x="271" y="10850"/>
                    <a:pt x="274" y="10787"/>
                    <a:pt x="278" y="10723"/>
                  </a:cubicBezTo>
                  <a:cubicBezTo>
                    <a:pt x="313" y="10047"/>
                    <a:pt x="549" y="9349"/>
                    <a:pt x="965" y="8703"/>
                  </a:cubicBezTo>
                  <a:cubicBezTo>
                    <a:pt x="1095" y="8499"/>
                    <a:pt x="1252" y="8301"/>
                    <a:pt x="1426" y="8115"/>
                  </a:cubicBezTo>
                  <a:cubicBezTo>
                    <a:pt x="2057" y="7450"/>
                    <a:pt x="2941" y="6955"/>
                    <a:pt x="3834" y="6955"/>
                  </a:cubicBezTo>
                  <a:close/>
                  <a:moveTo>
                    <a:pt x="11890" y="10665"/>
                  </a:moveTo>
                  <a:cubicBezTo>
                    <a:pt x="12059" y="10844"/>
                    <a:pt x="12193" y="11050"/>
                    <a:pt x="12283" y="11270"/>
                  </a:cubicBezTo>
                  <a:cubicBezTo>
                    <a:pt x="12182" y="11641"/>
                    <a:pt x="12026" y="11990"/>
                    <a:pt x="11806" y="12304"/>
                  </a:cubicBezTo>
                  <a:cubicBezTo>
                    <a:pt x="11775" y="12347"/>
                    <a:pt x="11745" y="12390"/>
                    <a:pt x="11714" y="12431"/>
                  </a:cubicBezTo>
                  <a:cubicBezTo>
                    <a:pt x="11403" y="12612"/>
                    <a:pt x="11099" y="12754"/>
                    <a:pt x="10825" y="12866"/>
                  </a:cubicBezTo>
                  <a:cubicBezTo>
                    <a:pt x="10482" y="13006"/>
                    <a:pt x="10009" y="13171"/>
                    <a:pt x="9522" y="13171"/>
                  </a:cubicBezTo>
                  <a:cubicBezTo>
                    <a:pt x="9370" y="13171"/>
                    <a:pt x="9216" y="13155"/>
                    <a:pt x="9064" y="13117"/>
                  </a:cubicBezTo>
                  <a:cubicBezTo>
                    <a:pt x="9014" y="13105"/>
                    <a:pt x="8965" y="13090"/>
                    <a:pt x="8913" y="13072"/>
                  </a:cubicBezTo>
                  <a:cubicBezTo>
                    <a:pt x="9350" y="12978"/>
                    <a:pt x="9771" y="12818"/>
                    <a:pt x="10160" y="12589"/>
                  </a:cubicBezTo>
                  <a:cubicBezTo>
                    <a:pt x="10946" y="12130"/>
                    <a:pt x="11556" y="11445"/>
                    <a:pt x="11890" y="10665"/>
                  </a:cubicBezTo>
                  <a:close/>
                  <a:moveTo>
                    <a:pt x="2616" y="11364"/>
                  </a:moveTo>
                  <a:cubicBezTo>
                    <a:pt x="2653" y="11419"/>
                    <a:pt x="2693" y="11472"/>
                    <a:pt x="2734" y="11522"/>
                  </a:cubicBezTo>
                  <a:cubicBezTo>
                    <a:pt x="2885" y="11706"/>
                    <a:pt x="3064" y="11867"/>
                    <a:pt x="3266" y="11997"/>
                  </a:cubicBezTo>
                  <a:cubicBezTo>
                    <a:pt x="3677" y="12262"/>
                    <a:pt x="4185" y="12400"/>
                    <a:pt x="4705" y="12400"/>
                  </a:cubicBezTo>
                  <a:cubicBezTo>
                    <a:pt x="4917" y="12400"/>
                    <a:pt x="5131" y="12377"/>
                    <a:pt x="5341" y="12331"/>
                  </a:cubicBezTo>
                  <a:cubicBezTo>
                    <a:pt x="5960" y="12802"/>
                    <a:pt x="6728" y="13081"/>
                    <a:pt x="7523" y="13154"/>
                  </a:cubicBezTo>
                  <a:cubicBezTo>
                    <a:pt x="6529" y="13677"/>
                    <a:pt x="5491" y="13950"/>
                    <a:pt x="4502" y="13950"/>
                  </a:cubicBezTo>
                  <a:cubicBezTo>
                    <a:pt x="4045" y="13950"/>
                    <a:pt x="3598" y="13891"/>
                    <a:pt x="3172" y="13773"/>
                  </a:cubicBezTo>
                  <a:cubicBezTo>
                    <a:pt x="2754" y="13659"/>
                    <a:pt x="2366" y="13480"/>
                    <a:pt x="2013" y="13252"/>
                  </a:cubicBezTo>
                  <a:cubicBezTo>
                    <a:pt x="1922" y="13050"/>
                    <a:pt x="1867" y="12850"/>
                    <a:pt x="1850" y="12659"/>
                  </a:cubicBezTo>
                  <a:cubicBezTo>
                    <a:pt x="1834" y="12500"/>
                    <a:pt x="1847" y="12347"/>
                    <a:pt x="1887" y="12205"/>
                  </a:cubicBezTo>
                  <a:cubicBezTo>
                    <a:pt x="1985" y="11862"/>
                    <a:pt x="2249" y="11561"/>
                    <a:pt x="2616" y="11364"/>
                  </a:cubicBezTo>
                  <a:close/>
                  <a:moveTo>
                    <a:pt x="335" y="11544"/>
                  </a:moveTo>
                  <a:cubicBezTo>
                    <a:pt x="551" y="12027"/>
                    <a:pt x="873" y="12477"/>
                    <a:pt x="1274" y="12861"/>
                  </a:cubicBezTo>
                  <a:lnTo>
                    <a:pt x="1276" y="12861"/>
                  </a:lnTo>
                  <a:cubicBezTo>
                    <a:pt x="1463" y="13042"/>
                    <a:pt x="1671" y="13206"/>
                    <a:pt x="1893" y="13353"/>
                  </a:cubicBezTo>
                  <a:cubicBezTo>
                    <a:pt x="1911" y="13393"/>
                    <a:pt x="1931" y="13435"/>
                    <a:pt x="1955" y="13476"/>
                  </a:cubicBezTo>
                  <a:cubicBezTo>
                    <a:pt x="2262" y="14040"/>
                    <a:pt x="2776" y="14514"/>
                    <a:pt x="3419" y="14838"/>
                  </a:cubicBezTo>
                  <a:cubicBezTo>
                    <a:pt x="2879" y="14661"/>
                    <a:pt x="2384" y="14409"/>
                    <a:pt x="1955" y="14084"/>
                  </a:cubicBezTo>
                  <a:cubicBezTo>
                    <a:pt x="1525" y="13762"/>
                    <a:pt x="1164" y="13368"/>
                    <a:pt x="890" y="12932"/>
                  </a:cubicBezTo>
                  <a:cubicBezTo>
                    <a:pt x="614" y="12502"/>
                    <a:pt x="427" y="12027"/>
                    <a:pt x="335" y="11544"/>
                  </a:cubicBezTo>
                  <a:close/>
                  <a:moveTo>
                    <a:pt x="12382" y="12172"/>
                  </a:moveTo>
                  <a:cubicBezTo>
                    <a:pt x="12221" y="13068"/>
                    <a:pt x="11345" y="13687"/>
                    <a:pt x="10814" y="13985"/>
                  </a:cubicBezTo>
                  <a:cubicBezTo>
                    <a:pt x="9743" y="14587"/>
                    <a:pt x="8429" y="14973"/>
                    <a:pt x="6910" y="15132"/>
                  </a:cubicBezTo>
                  <a:lnTo>
                    <a:pt x="6899" y="15132"/>
                  </a:lnTo>
                  <a:cubicBezTo>
                    <a:pt x="7732" y="14965"/>
                    <a:pt x="8598" y="14662"/>
                    <a:pt x="9519" y="14225"/>
                  </a:cubicBezTo>
                  <a:cubicBezTo>
                    <a:pt x="10262" y="13871"/>
                    <a:pt x="11181" y="13364"/>
                    <a:pt x="11816" y="12547"/>
                  </a:cubicBezTo>
                  <a:cubicBezTo>
                    <a:pt x="12006" y="12437"/>
                    <a:pt x="12195" y="12313"/>
                    <a:pt x="12382" y="12172"/>
                  </a:cubicBezTo>
                  <a:close/>
                  <a:moveTo>
                    <a:pt x="11433" y="12756"/>
                  </a:moveTo>
                  <a:lnTo>
                    <a:pt x="11433" y="12756"/>
                  </a:lnTo>
                  <a:cubicBezTo>
                    <a:pt x="10843" y="13373"/>
                    <a:pt x="10083" y="13788"/>
                    <a:pt x="9453" y="14087"/>
                  </a:cubicBezTo>
                  <a:cubicBezTo>
                    <a:pt x="8089" y="14736"/>
                    <a:pt x="6851" y="15079"/>
                    <a:pt x="5665" y="15132"/>
                  </a:cubicBezTo>
                  <a:cubicBezTo>
                    <a:pt x="5559" y="15137"/>
                    <a:pt x="5453" y="15139"/>
                    <a:pt x="5349" y="15139"/>
                  </a:cubicBezTo>
                  <a:cubicBezTo>
                    <a:pt x="5166" y="15139"/>
                    <a:pt x="4986" y="15132"/>
                    <a:pt x="4807" y="15117"/>
                  </a:cubicBezTo>
                  <a:cubicBezTo>
                    <a:pt x="4596" y="15083"/>
                    <a:pt x="4392" y="15038"/>
                    <a:pt x="4197" y="14980"/>
                  </a:cubicBezTo>
                  <a:cubicBezTo>
                    <a:pt x="3303" y="14723"/>
                    <a:pt x="2565" y="14190"/>
                    <a:pt x="2152" y="13514"/>
                  </a:cubicBezTo>
                  <a:lnTo>
                    <a:pt x="2152" y="13514"/>
                  </a:lnTo>
                  <a:cubicBezTo>
                    <a:pt x="2458" y="13687"/>
                    <a:pt x="2785" y="13826"/>
                    <a:pt x="3132" y="13922"/>
                  </a:cubicBezTo>
                  <a:cubicBezTo>
                    <a:pt x="3570" y="14043"/>
                    <a:pt x="4030" y="14103"/>
                    <a:pt x="4500" y="14103"/>
                  </a:cubicBezTo>
                  <a:cubicBezTo>
                    <a:pt x="5586" y="14103"/>
                    <a:pt x="6729" y="13785"/>
                    <a:pt x="7808" y="13173"/>
                  </a:cubicBezTo>
                  <a:cubicBezTo>
                    <a:pt x="7852" y="13174"/>
                    <a:pt x="7896" y="13174"/>
                    <a:pt x="7939" y="13174"/>
                  </a:cubicBezTo>
                  <a:cubicBezTo>
                    <a:pt x="8173" y="13174"/>
                    <a:pt x="8409" y="13158"/>
                    <a:pt x="8641" y="13123"/>
                  </a:cubicBezTo>
                  <a:cubicBezTo>
                    <a:pt x="8766" y="13184"/>
                    <a:pt x="8897" y="13233"/>
                    <a:pt x="9027" y="13266"/>
                  </a:cubicBezTo>
                  <a:cubicBezTo>
                    <a:pt x="9191" y="13306"/>
                    <a:pt x="9357" y="13324"/>
                    <a:pt x="9520" y="13324"/>
                  </a:cubicBezTo>
                  <a:cubicBezTo>
                    <a:pt x="10034" y="13324"/>
                    <a:pt x="10525" y="13153"/>
                    <a:pt x="10881" y="13007"/>
                  </a:cubicBezTo>
                  <a:cubicBezTo>
                    <a:pt x="11056" y="12936"/>
                    <a:pt x="11241" y="12855"/>
                    <a:pt x="11433" y="12756"/>
                  </a:cubicBezTo>
                  <a:close/>
                  <a:moveTo>
                    <a:pt x="6486" y="0"/>
                  </a:moveTo>
                  <a:cubicBezTo>
                    <a:pt x="6449" y="0"/>
                    <a:pt x="6417" y="25"/>
                    <a:pt x="6408" y="59"/>
                  </a:cubicBezTo>
                  <a:cubicBezTo>
                    <a:pt x="6403" y="79"/>
                    <a:pt x="6399" y="103"/>
                    <a:pt x="6394" y="123"/>
                  </a:cubicBezTo>
                  <a:cubicBezTo>
                    <a:pt x="6392" y="135"/>
                    <a:pt x="6388" y="145"/>
                    <a:pt x="6388" y="158"/>
                  </a:cubicBezTo>
                  <a:cubicBezTo>
                    <a:pt x="6274" y="691"/>
                    <a:pt x="6319" y="1261"/>
                    <a:pt x="6508" y="1772"/>
                  </a:cubicBezTo>
                  <a:cubicBezTo>
                    <a:pt x="6596" y="2002"/>
                    <a:pt x="6710" y="2220"/>
                    <a:pt x="6822" y="2432"/>
                  </a:cubicBezTo>
                  <a:cubicBezTo>
                    <a:pt x="6917" y="2615"/>
                    <a:pt x="7018" y="2805"/>
                    <a:pt x="7097" y="2997"/>
                  </a:cubicBezTo>
                  <a:cubicBezTo>
                    <a:pt x="7211" y="3276"/>
                    <a:pt x="7366" y="3807"/>
                    <a:pt x="7136" y="4245"/>
                  </a:cubicBezTo>
                  <a:cubicBezTo>
                    <a:pt x="7003" y="4494"/>
                    <a:pt x="6775" y="4666"/>
                    <a:pt x="6515" y="4809"/>
                  </a:cubicBezTo>
                  <a:cubicBezTo>
                    <a:pt x="6394" y="4876"/>
                    <a:pt x="6266" y="4936"/>
                    <a:pt x="6135" y="4995"/>
                  </a:cubicBezTo>
                  <a:cubicBezTo>
                    <a:pt x="5816" y="5137"/>
                    <a:pt x="5486" y="5285"/>
                    <a:pt x="5237" y="5524"/>
                  </a:cubicBezTo>
                  <a:cubicBezTo>
                    <a:pt x="4445" y="5632"/>
                    <a:pt x="3667" y="5860"/>
                    <a:pt x="2940" y="6209"/>
                  </a:cubicBezTo>
                  <a:cubicBezTo>
                    <a:pt x="2284" y="6523"/>
                    <a:pt x="1595" y="6999"/>
                    <a:pt x="1052" y="7618"/>
                  </a:cubicBezTo>
                  <a:cubicBezTo>
                    <a:pt x="498" y="8238"/>
                    <a:pt x="97" y="9004"/>
                    <a:pt x="27" y="9882"/>
                  </a:cubicBezTo>
                  <a:cubicBezTo>
                    <a:pt x="1" y="10235"/>
                    <a:pt x="34" y="10587"/>
                    <a:pt x="121" y="10932"/>
                  </a:cubicBezTo>
                  <a:cubicBezTo>
                    <a:pt x="128" y="11630"/>
                    <a:pt x="341" y="12331"/>
                    <a:pt x="722" y="12954"/>
                  </a:cubicBezTo>
                  <a:cubicBezTo>
                    <a:pt x="1011" y="13428"/>
                    <a:pt x="1398" y="13858"/>
                    <a:pt x="1863" y="14206"/>
                  </a:cubicBezTo>
                  <a:cubicBezTo>
                    <a:pt x="2665" y="14809"/>
                    <a:pt x="3683" y="15176"/>
                    <a:pt x="4789" y="15268"/>
                  </a:cubicBezTo>
                  <a:cubicBezTo>
                    <a:pt x="5113" y="15319"/>
                    <a:pt x="5457" y="15345"/>
                    <a:pt x="5832" y="15345"/>
                  </a:cubicBezTo>
                  <a:cubicBezTo>
                    <a:pt x="6172" y="15345"/>
                    <a:pt x="6535" y="15323"/>
                    <a:pt x="6926" y="15282"/>
                  </a:cubicBezTo>
                  <a:cubicBezTo>
                    <a:pt x="8465" y="15123"/>
                    <a:pt x="9800" y="14730"/>
                    <a:pt x="10889" y="14119"/>
                  </a:cubicBezTo>
                  <a:cubicBezTo>
                    <a:pt x="11475" y="13789"/>
                    <a:pt x="12461" y="13084"/>
                    <a:pt x="12553" y="12039"/>
                  </a:cubicBezTo>
                  <a:cubicBezTo>
                    <a:pt x="12836" y="11809"/>
                    <a:pt x="13106" y="11544"/>
                    <a:pt x="13341" y="11237"/>
                  </a:cubicBezTo>
                  <a:cubicBezTo>
                    <a:pt x="13460" y="11088"/>
                    <a:pt x="13567" y="10927"/>
                    <a:pt x="13666" y="10758"/>
                  </a:cubicBezTo>
                  <a:cubicBezTo>
                    <a:pt x="14315" y="9627"/>
                    <a:pt x="14315" y="8223"/>
                    <a:pt x="13661" y="7270"/>
                  </a:cubicBezTo>
                  <a:cubicBezTo>
                    <a:pt x="13614" y="7201"/>
                    <a:pt x="13561" y="7133"/>
                    <a:pt x="13502" y="7068"/>
                  </a:cubicBezTo>
                  <a:cubicBezTo>
                    <a:pt x="13218" y="6745"/>
                    <a:pt x="12820" y="6497"/>
                    <a:pt x="12402" y="6497"/>
                  </a:cubicBezTo>
                  <a:cubicBezTo>
                    <a:pt x="12302" y="6497"/>
                    <a:pt x="12200" y="6511"/>
                    <a:pt x="12099" y="6543"/>
                  </a:cubicBezTo>
                  <a:cubicBezTo>
                    <a:pt x="11812" y="6632"/>
                    <a:pt x="11574" y="6846"/>
                    <a:pt x="11390" y="7172"/>
                  </a:cubicBezTo>
                  <a:cubicBezTo>
                    <a:pt x="11387" y="7166"/>
                    <a:pt x="11382" y="7162"/>
                    <a:pt x="11378" y="7158"/>
                  </a:cubicBezTo>
                  <a:cubicBezTo>
                    <a:pt x="10865" y="6589"/>
                    <a:pt x="10113" y="6215"/>
                    <a:pt x="9270" y="6099"/>
                  </a:cubicBezTo>
                  <a:cubicBezTo>
                    <a:pt x="8857" y="5893"/>
                    <a:pt x="8390" y="5734"/>
                    <a:pt x="7877" y="5624"/>
                  </a:cubicBezTo>
                  <a:cubicBezTo>
                    <a:pt x="7350" y="5512"/>
                    <a:pt x="6813" y="5456"/>
                    <a:pt x="6277" y="5456"/>
                  </a:cubicBezTo>
                  <a:cubicBezTo>
                    <a:pt x="6024" y="5456"/>
                    <a:pt x="5770" y="5469"/>
                    <a:pt x="5518" y="5493"/>
                  </a:cubicBezTo>
                  <a:cubicBezTo>
                    <a:pt x="5722" y="5347"/>
                    <a:pt x="5966" y="5237"/>
                    <a:pt x="6210" y="5129"/>
                  </a:cubicBezTo>
                  <a:cubicBezTo>
                    <a:pt x="6350" y="5065"/>
                    <a:pt x="6490" y="5001"/>
                    <a:pt x="6623" y="4925"/>
                  </a:cubicBezTo>
                  <a:cubicBezTo>
                    <a:pt x="6889" y="4775"/>
                    <a:pt x="7128" y="4587"/>
                    <a:pt x="7270" y="4316"/>
                  </a:cubicBezTo>
                  <a:cubicBezTo>
                    <a:pt x="7464" y="3952"/>
                    <a:pt x="7451" y="3463"/>
                    <a:pt x="7240" y="2940"/>
                  </a:cubicBezTo>
                  <a:cubicBezTo>
                    <a:pt x="7158" y="2740"/>
                    <a:pt x="7056" y="2547"/>
                    <a:pt x="6956" y="2361"/>
                  </a:cubicBezTo>
                  <a:cubicBezTo>
                    <a:pt x="6849" y="2154"/>
                    <a:pt x="6735" y="1939"/>
                    <a:pt x="6653" y="1719"/>
                  </a:cubicBezTo>
                  <a:cubicBezTo>
                    <a:pt x="6484" y="1267"/>
                    <a:pt x="6437" y="770"/>
                    <a:pt x="6517" y="296"/>
                  </a:cubicBezTo>
                  <a:cubicBezTo>
                    <a:pt x="6526" y="228"/>
                    <a:pt x="6541" y="161"/>
                    <a:pt x="6557" y="96"/>
                  </a:cubicBezTo>
                  <a:cubicBezTo>
                    <a:pt x="6568" y="55"/>
                    <a:pt x="6543" y="13"/>
                    <a:pt x="6502" y="2"/>
                  </a:cubicBezTo>
                  <a:cubicBezTo>
                    <a:pt x="6496" y="0"/>
                    <a:pt x="6494" y="0"/>
                    <a:pt x="64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3" name="Google Shape;1033;p38"/>
            <p:cNvSpPr/>
            <p:nvPr/>
          </p:nvSpPr>
          <p:spPr>
            <a:xfrm>
              <a:off x="2280600" y="2592575"/>
              <a:ext cx="50475" cy="68250"/>
            </a:xfrm>
            <a:custGeom>
              <a:avLst/>
              <a:gdLst/>
              <a:ahLst/>
              <a:cxnLst/>
              <a:rect l="l" t="t" r="r" b="b"/>
              <a:pathLst>
                <a:path w="2019" h="2730" extrusionOk="0">
                  <a:moveTo>
                    <a:pt x="212" y="1"/>
                  </a:moveTo>
                  <a:cubicBezTo>
                    <a:pt x="86" y="1"/>
                    <a:pt x="0" y="67"/>
                    <a:pt x="0" y="196"/>
                  </a:cubicBezTo>
                  <a:cubicBezTo>
                    <a:pt x="0" y="251"/>
                    <a:pt x="43" y="319"/>
                    <a:pt x="101" y="404"/>
                  </a:cubicBezTo>
                  <a:cubicBezTo>
                    <a:pt x="294" y="679"/>
                    <a:pt x="495" y="988"/>
                    <a:pt x="827" y="1546"/>
                  </a:cubicBezTo>
                  <a:cubicBezTo>
                    <a:pt x="843" y="2282"/>
                    <a:pt x="817" y="2312"/>
                    <a:pt x="817" y="2561"/>
                  </a:cubicBezTo>
                  <a:cubicBezTo>
                    <a:pt x="817" y="2653"/>
                    <a:pt x="898" y="2730"/>
                    <a:pt x="1021" y="2730"/>
                  </a:cubicBezTo>
                  <a:cubicBezTo>
                    <a:pt x="1177" y="2730"/>
                    <a:pt x="1220" y="2646"/>
                    <a:pt x="1220" y="2554"/>
                  </a:cubicBezTo>
                  <a:cubicBezTo>
                    <a:pt x="1220" y="2214"/>
                    <a:pt x="1173" y="1812"/>
                    <a:pt x="1201" y="1551"/>
                  </a:cubicBezTo>
                  <a:cubicBezTo>
                    <a:pt x="1357" y="1261"/>
                    <a:pt x="1648" y="826"/>
                    <a:pt x="1925" y="394"/>
                  </a:cubicBezTo>
                  <a:cubicBezTo>
                    <a:pt x="2006" y="316"/>
                    <a:pt x="2018" y="238"/>
                    <a:pt x="2018" y="198"/>
                  </a:cubicBezTo>
                  <a:cubicBezTo>
                    <a:pt x="2018" y="35"/>
                    <a:pt x="1908" y="1"/>
                    <a:pt x="1811" y="1"/>
                  </a:cubicBezTo>
                  <a:cubicBezTo>
                    <a:pt x="1697" y="1"/>
                    <a:pt x="1651" y="100"/>
                    <a:pt x="1603" y="220"/>
                  </a:cubicBezTo>
                  <a:lnTo>
                    <a:pt x="1605" y="220"/>
                  </a:lnTo>
                  <a:cubicBezTo>
                    <a:pt x="1515" y="394"/>
                    <a:pt x="1322" y="701"/>
                    <a:pt x="1069" y="1092"/>
                  </a:cubicBezTo>
                  <a:lnTo>
                    <a:pt x="1016" y="1182"/>
                  </a:lnTo>
                  <a:lnTo>
                    <a:pt x="962" y="1092"/>
                  </a:lnTo>
                  <a:cubicBezTo>
                    <a:pt x="780" y="801"/>
                    <a:pt x="575" y="543"/>
                    <a:pt x="428" y="242"/>
                  </a:cubicBezTo>
                  <a:cubicBezTo>
                    <a:pt x="381" y="130"/>
                    <a:pt x="312" y="1"/>
                    <a:pt x="2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4" name="Google Shape;1034;p38"/>
            <p:cNvSpPr/>
            <p:nvPr/>
          </p:nvSpPr>
          <p:spPr>
            <a:xfrm>
              <a:off x="2338050" y="2592525"/>
              <a:ext cx="59475" cy="68250"/>
            </a:xfrm>
            <a:custGeom>
              <a:avLst/>
              <a:gdLst/>
              <a:ahLst/>
              <a:cxnLst/>
              <a:rect l="l" t="t" r="r" b="b"/>
              <a:pathLst>
                <a:path w="2379" h="2730" extrusionOk="0">
                  <a:moveTo>
                    <a:pt x="1193" y="351"/>
                  </a:moveTo>
                  <a:cubicBezTo>
                    <a:pt x="1737" y="351"/>
                    <a:pt x="1988" y="821"/>
                    <a:pt x="1988" y="1366"/>
                  </a:cubicBezTo>
                  <a:cubicBezTo>
                    <a:pt x="1988" y="1876"/>
                    <a:pt x="1731" y="2383"/>
                    <a:pt x="1193" y="2383"/>
                  </a:cubicBezTo>
                  <a:cubicBezTo>
                    <a:pt x="682" y="2383"/>
                    <a:pt x="389" y="1876"/>
                    <a:pt x="389" y="1366"/>
                  </a:cubicBezTo>
                  <a:cubicBezTo>
                    <a:pt x="389" y="756"/>
                    <a:pt x="682" y="351"/>
                    <a:pt x="1193" y="351"/>
                  </a:cubicBezTo>
                  <a:close/>
                  <a:moveTo>
                    <a:pt x="1204" y="0"/>
                  </a:moveTo>
                  <a:cubicBezTo>
                    <a:pt x="479" y="0"/>
                    <a:pt x="0" y="556"/>
                    <a:pt x="0" y="1366"/>
                  </a:cubicBezTo>
                  <a:cubicBezTo>
                    <a:pt x="0" y="2130"/>
                    <a:pt x="466" y="2730"/>
                    <a:pt x="1189" y="2730"/>
                  </a:cubicBezTo>
                  <a:cubicBezTo>
                    <a:pt x="1915" y="2730"/>
                    <a:pt x="2378" y="2130"/>
                    <a:pt x="2378" y="1366"/>
                  </a:cubicBezTo>
                  <a:cubicBezTo>
                    <a:pt x="2378" y="556"/>
                    <a:pt x="1963" y="0"/>
                    <a:pt x="120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5" name="Google Shape;1035;p38"/>
            <p:cNvSpPr/>
            <p:nvPr/>
          </p:nvSpPr>
          <p:spPr>
            <a:xfrm>
              <a:off x="2411600" y="2592525"/>
              <a:ext cx="48950" cy="68300"/>
            </a:xfrm>
            <a:custGeom>
              <a:avLst/>
              <a:gdLst/>
              <a:ahLst/>
              <a:cxnLst/>
              <a:rect l="l" t="t" r="r" b="b"/>
              <a:pathLst>
                <a:path w="1958" h="2732" extrusionOk="0">
                  <a:moveTo>
                    <a:pt x="186" y="0"/>
                  </a:moveTo>
                  <a:cubicBezTo>
                    <a:pt x="44" y="0"/>
                    <a:pt x="5" y="119"/>
                    <a:pt x="5" y="312"/>
                  </a:cubicBezTo>
                  <a:cubicBezTo>
                    <a:pt x="5" y="709"/>
                    <a:pt x="1" y="1070"/>
                    <a:pt x="3" y="1428"/>
                  </a:cubicBezTo>
                  <a:cubicBezTo>
                    <a:pt x="5" y="2489"/>
                    <a:pt x="492" y="2732"/>
                    <a:pt x="986" y="2732"/>
                  </a:cubicBezTo>
                  <a:cubicBezTo>
                    <a:pt x="1646" y="2732"/>
                    <a:pt x="1957" y="2249"/>
                    <a:pt x="1957" y="1417"/>
                  </a:cubicBezTo>
                  <a:cubicBezTo>
                    <a:pt x="1957" y="1225"/>
                    <a:pt x="1952" y="1063"/>
                    <a:pt x="1952" y="899"/>
                  </a:cubicBezTo>
                  <a:cubicBezTo>
                    <a:pt x="1948" y="760"/>
                    <a:pt x="1946" y="607"/>
                    <a:pt x="1946" y="426"/>
                  </a:cubicBezTo>
                  <a:cubicBezTo>
                    <a:pt x="1946" y="343"/>
                    <a:pt x="1954" y="266"/>
                    <a:pt x="1954" y="190"/>
                  </a:cubicBezTo>
                  <a:cubicBezTo>
                    <a:pt x="1954" y="100"/>
                    <a:pt x="1905" y="0"/>
                    <a:pt x="1748" y="0"/>
                  </a:cubicBezTo>
                  <a:cubicBezTo>
                    <a:pt x="1628" y="0"/>
                    <a:pt x="1551" y="53"/>
                    <a:pt x="1551" y="214"/>
                  </a:cubicBezTo>
                  <a:lnTo>
                    <a:pt x="1551" y="299"/>
                  </a:lnTo>
                  <a:cubicBezTo>
                    <a:pt x="1557" y="468"/>
                    <a:pt x="1569" y="866"/>
                    <a:pt x="1569" y="1414"/>
                  </a:cubicBezTo>
                  <a:cubicBezTo>
                    <a:pt x="1569" y="2027"/>
                    <a:pt x="1416" y="2367"/>
                    <a:pt x="1004" y="2367"/>
                  </a:cubicBezTo>
                  <a:cubicBezTo>
                    <a:pt x="467" y="2367"/>
                    <a:pt x="394" y="1889"/>
                    <a:pt x="394" y="1395"/>
                  </a:cubicBezTo>
                  <a:cubicBezTo>
                    <a:pt x="394" y="576"/>
                    <a:pt x="412" y="411"/>
                    <a:pt x="412" y="269"/>
                  </a:cubicBezTo>
                  <a:cubicBezTo>
                    <a:pt x="412" y="104"/>
                    <a:pt x="351" y="0"/>
                    <a:pt x="1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6" name="Google Shape;1036;p38"/>
            <p:cNvSpPr/>
            <p:nvPr/>
          </p:nvSpPr>
          <p:spPr>
            <a:xfrm>
              <a:off x="2477525" y="2587700"/>
              <a:ext cx="13700" cy="24300"/>
            </a:xfrm>
            <a:custGeom>
              <a:avLst/>
              <a:gdLst/>
              <a:ahLst/>
              <a:cxnLst/>
              <a:rect l="l" t="t" r="r" b="b"/>
              <a:pathLst>
                <a:path w="548" h="972" extrusionOk="0">
                  <a:moveTo>
                    <a:pt x="272" y="0"/>
                  </a:moveTo>
                  <a:cubicBezTo>
                    <a:pt x="150" y="0"/>
                    <a:pt x="32" y="96"/>
                    <a:pt x="32" y="237"/>
                  </a:cubicBezTo>
                  <a:cubicBezTo>
                    <a:pt x="32" y="265"/>
                    <a:pt x="29" y="383"/>
                    <a:pt x="130" y="446"/>
                  </a:cubicBezTo>
                  <a:cubicBezTo>
                    <a:pt x="144" y="597"/>
                    <a:pt x="1" y="694"/>
                    <a:pt x="1" y="837"/>
                  </a:cubicBezTo>
                  <a:cubicBezTo>
                    <a:pt x="1" y="913"/>
                    <a:pt x="54" y="971"/>
                    <a:pt x="168" y="971"/>
                  </a:cubicBezTo>
                  <a:cubicBezTo>
                    <a:pt x="376" y="971"/>
                    <a:pt x="547" y="503"/>
                    <a:pt x="547" y="318"/>
                  </a:cubicBezTo>
                  <a:cubicBezTo>
                    <a:pt x="547" y="136"/>
                    <a:pt x="441" y="0"/>
                    <a:pt x="2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7" name="Google Shape;1037;p38"/>
            <p:cNvSpPr/>
            <p:nvPr/>
          </p:nvSpPr>
          <p:spPr>
            <a:xfrm>
              <a:off x="2505750" y="2592625"/>
              <a:ext cx="34750" cy="66925"/>
            </a:xfrm>
            <a:custGeom>
              <a:avLst/>
              <a:gdLst/>
              <a:ahLst/>
              <a:cxnLst/>
              <a:rect l="l" t="t" r="r" b="b"/>
              <a:pathLst>
                <a:path w="1390" h="2677" extrusionOk="0">
                  <a:moveTo>
                    <a:pt x="198" y="1"/>
                  </a:moveTo>
                  <a:cubicBezTo>
                    <a:pt x="57" y="1"/>
                    <a:pt x="5" y="82"/>
                    <a:pt x="2" y="253"/>
                  </a:cubicBezTo>
                  <a:lnTo>
                    <a:pt x="29" y="2288"/>
                  </a:lnTo>
                  <a:cubicBezTo>
                    <a:pt x="29" y="2361"/>
                    <a:pt x="0" y="2422"/>
                    <a:pt x="0" y="2487"/>
                  </a:cubicBezTo>
                  <a:cubicBezTo>
                    <a:pt x="0" y="2644"/>
                    <a:pt x="82" y="2677"/>
                    <a:pt x="194" y="2677"/>
                  </a:cubicBezTo>
                  <a:lnTo>
                    <a:pt x="1098" y="2677"/>
                  </a:lnTo>
                  <a:cubicBezTo>
                    <a:pt x="1239" y="2675"/>
                    <a:pt x="1390" y="2653"/>
                    <a:pt x="1390" y="2475"/>
                  </a:cubicBezTo>
                  <a:cubicBezTo>
                    <a:pt x="1390" y="2343"/>
                    <a:pt x="1308" y="2273"/>
                    <a:pt x="1159" y="2273"/>
                  </a:cubicBezTo>
                  <a:cubicBezTo>
                    <a:pt x="1088" y="2273"/>
                    <a:pt x="1025" y="2288"/>
                    <a:pt x="962" y="2291"/>
                  </a:cubicBezTo>
                  <a:cubicBezTo>
                    <a:pt x="843" y="2298"/>
                    <a:pt x="664" y="2298"/>
                    <a:pt x="400" y="2298"/>
                  </a:cubicBezTo>
                  <a:cubicBezTo>
                    <a:pt x="395" y="1848"/>
                    <a:pt x="398" y="895"/>
                    <a:pt x="400" y="469"/>
                  </a:cubicBezTo>
                  <a:lnTo>
                    <a:pt x="400" y="214"/>
                  </a:lnTo>
                  <a:cubicBezTo>
                    <a:pt x="400" y="51"/>
                    <a:pt x="353" y="1"/>
                    <a:pt x="1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8" name="Google Shape;1038;p38"/>
            <p:cNvSpPr/>
            <p:nvPr/>
          </p:nvSpPr>
          <p:spPr>
            <a:xfrm>
              <a:off x="2552500" y="2592625"/>
              <a:ext cx="34775" cy="66925"/>
            </a:xfrm>
            <a:custGeom>
              <a:avLst/>
              <a:gdLst/>
              <a:ahLst/>
              <a:cxnLst/>
              <a:rect l="l" t="t" r="r" b="b"/>
              <a:pathLst>
                <a:path w="1391" h="2677" extrusionOk="0">
                  <a:moveTo>
                    <a:pt x="198" y="1"/>
                  </a:moveTo>
                  <a:cubicBezTo>
                    <a:pt x="60" y="1"/>
                    <a:pt x="6" y="82"/>
                    <a:pt x="5" y="253"/>
                  </a:cubicBezTo>
                  <a:lnTo>
                    <a:pt x="29" y="2288"/>
                  </a:lnTo>
                  <a:cubicBezTo>
                    <a:pt x="29" y="2361"/>
                    <a:pt x="0" y="2422"/>
                    <a:pt x="0" y="2487"/>
                  </a:cubicBezTo>
                  <a:cubicBezTo>
                    <a:pt x="0" y="2644"/>
                    <a:pt x="82" y="2677"/>
                    <a:pt x="196" y="2677"/>
                  </a:cubicBezTo>
                  <a:lnTo>
                    <a:pt x="1100" y="2677"/>
                  </a:lnTo>
                  <a:cubicBezTo>
                    <a:pt x="1241" y="2675"/>
                    <a:pt x="1391" y="2653"/>
                    <a:pt x="1391" y="2475"/>
                  </a:cubicBezTo>
                  <a:cubicBezTo>
                    <a:pt x="1391" y="2343"/>
                    <a:pt x="1307" y="2273"/>
                    <a:pt x="1161" y="2273"/>
                  </a:cubicBezTo>
                  <a:cubicBezTo>
                    <a:pt x="1090" y="2273"/>
                    <a:pt x="1026" y="2288"/>
                    <a:pt x="963" y="2291"/>
                  </a:cubicBezTo>
                  <a:cubicBezTo>
                    <a:pt x="846" y="2298"/>
                    <a:pt x="664" y="2298"/>
                    <a:pt x="401" y="2298"/>
                  </a:cubicBezTo>
                  <a:cubicBezTo>
                    <a:pt x="398" y="1848"/>
                    <a:pt x="400" y="895"/>
                    <a:pt x="401" y="469"/>
                  </a:cubicBezTo>
                  <a:lnTo>
                    <a:pt x="401" y="214"/>
                  </a:lnTo>
                  <a:cubicBezTo>
                    <a:pt x="401" y="51"/>
                    <a:pt x="354" y="1"/>
                    <a:pt x="1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9" name="Google Shape;1039;p38"/>
            <p:cNvSpPr/>
            <p:nvPr/>
          </p:nvSpPr>
          <p:spPr>
            <a:xfrm>
              <a:off x="2631875" y="2593025"/>
              <a:ext cx="48650" cy="67375"/>
            </a:xfrm>
            <a:custGeom>
              <a:avLst/>
              <a:gdLst/>
              <a:ahLst/>
              <a:cxnLst/>
              <a:rect l="l" t="t" r="r" b="b"/>
              <a:pathLst>
                <a:path w="1946" h="2695" extrusionOk="0">
                  <a:moveTo>
                    <a:pt x="878" y="360"/>
                  </a:moveTo>
                  <a:cubicBezTo>
                    <a:pt x="1235" y="360"/>
                    <a:pt x="1386" y="463"/>
                    <a:pt x="1386" y="753"/>
                  </a:cubicBezTo>
                  <a:cubicBezTo>
                    <a:pt x="1386" y="1096"/>
                    <a:pt x="1192" y="1162"/>
                    <a:pt x="652" y="1162"/>
                  </a:cubicBezTo>
                  <a:cubicBezTo>
                    <a:pt x="585" y="1162"/>
                    <a:pt x="493" y="1152"/>
                    <a:pt x="409" y="1142"/>
                  </a:cubicBezTo>
                  <a:lnTo>
                    <a:pt x="409" y="1119"/>
                  </a:lnTo>
                  <a:cubicBezTo>
                    <a:pt x="414" y="856"/>
                    <a:pt x="414" y="618"/>
                    <a:pt x="411" y="384"/>
                  </a:cubicBezTo>
                  <a:cubicBezTo>
                    <a:pt x="411" y="380"/>
                    <a:pt x="409" y="376"/>
                    <a:pt x="409" y="371"/>
                  </a:cubicBezTo>
                  <a:lnTo>
                    <a:pt x="409" y="369"/>
                  </a:lnTo>
                  <a:cubicBezTo>
                    <a:pt x="670" y="360"/>
                    <a:pt x="811" y="360"/>
                    <a:pt x="878" y="360"/>
                  </a:cubicBezTo>
                  <a:close/>
                  <a:moveTo>
                    <a:pt x="1110" y="1473"/>
                  </a:moveTo>
                  <a:cubicBezTo>
                    <a:pt x="1290" y="1473"/>
                    <a:pt x="1568" y="1579"/>
                    <a:pt x="1568" y="1901"/>
                  </a:cubicBezTo>
                  <a:cubicBezTo>
                    <a:pt x="1568" y="2292"/>
                    <a:pt x="1204" y="2343"/>
                    <a:pt x="892" y="2343"/>
                  </a:cubicBezTo>
                  <a:cubicBezTo>
                    <a:pt x="624" y="2343"/>
                    <a:pt x="517" y="2325"/>
                    <a:pt x="409" y="2304"/>
                  </a:cubicBezTo>
                  <a:cubicBezTo>
                    <a:pt x="409" y="2168"/>
                    <a:pt x="407" y="2033"/>
                    <a:pt x="407" y="1489"/>
                  </a:cubicBezTo>
                  <a:cubicBezTo>
                    <a:pt x="799" y="1486"/>
                    <a:pt x="954" y="1473"/>
                    <a:pt x="1110" y="1473"/>
                  </a:cubicBezTo>
                  <a:close/>
                  <a:moveTo>
                    <a:pt x="884" y="0"/>
                  </a:moveTo>
                  <a:cubicBezTo>
                    <a:pt x="767" y="0"/>
                    <a:pt x="652" y="11"/>
                    <a:pt x="538" y="16"/>
                  </a:cubicBezTo>
                  <a:cubicBezTo>
                    <a:pt x="426" y="21"/>
                    <a:pt x="314" y="25"/>
                    <a:pt x="202" y="25"/>
                  </a:cubicBezTo>
                  <a:cubicBezTo>
                    <a:pt x="37" y="27"/>
                    <a:pt x="9" y="70"/>
                    <a:pt x="9" y="264"/>
                  </a:cubicBezTo>
                  <a:lnTo>
                    <a:pt x="29" y="494"/>
                  </a:lnTo>
                  <a:cubicBezTo>
                    <a:pt x="29" y="1390"/>
                    <a:pt x="40" y="1866"/>
                    <a:pt x="29" y="2343"/>
                  </a:cubicBezTo>
                  <a:cubicBezTo>
                    <a:pt x="16" y="2398"/>
                    <a:pt x="0" y="2471"/>
                    <a:pt x="9" y="2532"/>
                  </a:cubicBezTo>
                  <a:cubicBezTo>
                    <a:pt x="23" y="2628"/>
                    <a:pt x="100" y="2666"/>
                    <a:pt x="222" y="2666"/>
                  </a:cubicBezTo>
                  <a:cubicBezTo>
                    <a:pt x="273" y="2666"/>
                    <a:pt x="310" y="2661"/>
                    <a:pt x="339" y="2648"/>
                  </a:cubicBezTo>
                  <a:cubicBezTo>
                    <a:pt x="488" y="2677"/>
                    <a:pt x="709" y="2695"/>
                    <a:pt x="789" y="2695"/>
                  </a:cubicBezTo>
                  <a:cubicBezTo>
                    <a:pt x="1450" y="2695"/>
                    <a:pt x="1946" y="2604"/>
                    <a:pt x="1946" y="1842"/>
                  </a:cubicBezTo>
                  <a:cubicBezTo>
                    <a:pt x="1946" y="1695"/>
                    <a:pt x="1876" y="1535"/>
                    <a:pt x="1779" y="1414"/>
                  </a:cubicBezTo>
                  <a:cubicBezTo>
                    <a:pt x="1748" y="1377"/>
                    <a:pt x="1650" y="1296"/>
                    <a:pt x="1536" y="1251"/>
                  </a:cubicBezTo>
                  <a:cubicBezTo>
                    <a:pt x="1671" y="1123"/>
                    <a:pt x="1766" y="942"/>
                    <a:pt x="1766" y="734"/>
                  </a:cubicBezTo>
                  <a:cubicBezTo>
                    <a:pt x="1766" y="5"/>
                    <a:pt x="1127" y="0"/>
                    <a:pt x="8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0" name="Google Shape;1040;p38"/>
            <p:cNvSpPr/>
            <p:nvPr/>
          </p:nvSpPr>
          <p:spPr>
            <a:xfrm>
              <a:off x="2694800" y="2593400"/>
              <a:ext cx="42050" cy="66150"/>
            </a:xfrm>
            <a:custGeom>
              <a:avLst/>
              <a:gdLst/>
              <a:ahLst/>
              <a:cxnLst/>
              <a:rect l="l" t="t" r="r" b="b"/>
              <a:pathLst>
                <a:path w="1682" h="2646" extrusionOk="0">
                  <a:moveTo>
                    <a:pt x="1243" y="0"/>
                  </a:moveTo>
                  <a:cubicBezTo>
                    <a:pt x="1223" y="0"/>
                    <a:pt x="1161" y="12"/>
                    <a:pt x="1121" y="14"/>
                  </a:cubicBezTo>
                  <a:lnTo>
                    <a:pt x="223" y="14"/>
                  </a:lnTo>
                  <a:cubicBezTo>
                    <a:pt x="114" y="14"/>
                    <a:pt x="0" y="16"/>
                    <a:pt x="0" y="240"/>
                  </a:cubicBezTo>
                  <a:lnTo>
                    <a:pt x="41" y="2277"/>
                  </a:lnTo>
                  <a:lnTo>
                    <a:pt x="26" y="2332"/>
                  </a:lnTo>
                  <a:cubicBezTo>
                    <a:pt x="15" y="2369"/>
                    <a:pt x="0" y="2414"/>
                    <a:pt x="0" y="2454"/>
                  </a:cubicBezTo>
                  <a:cubicBezTo>
                    <a:pt x="0" y="2593"/>
                    <a:pt x="88" y="2646"/>
                    <a:pt x="204" y="2646"/>
                  </a:cubicBezTo>
                  <a:lnTo>
                    <a:pt x="1351" y="2646"/>
                  </a:lnTo>
                  <a:cubicBezTo>
                    <a:pt x="1508" y="2646"/>
                    <a:pt x="1659" y="2640"/>
                    <a:pt x="1659" y="2442"/>
                  </a:cubicBezTo>
                  <a:cubicBezTo>
                    <a:pt x="1659" y="2308"/>
                    <a:pt x="1552" y="2269"/>
                    <a:pt x="1418" y="2269"/>
                  </a:cubicBezTo>
                  <a:cubicBezTo>
                    <a:pt x="1361" y="2269"/>
                    <a:pt x="1313" y="2277"/>
                    <a:pt x="1265" y="2284"/>
                  </a:cubicBezTo>
                  <a:cubicBezTo>
                    <a:pt x="1214" y="2291"/>
                    <a:pt x="1157" y="2299"/>
                    <a:pt x="1091" y="2299"/>
                  </a:cubicBezTo>
                  <a:cubicBezTo>
                    <a:pt x="843" y="2299"/>
                    <a:pt x="617" y="2289"/>
                    <a:pt x="395" y="2289"/>
                  </a:cubicBezTo>
                  <a:lnTo>
                    <a:pt x="395" y="1269"/>
                  </a:lnTo>
                  <a:lnTo>
                    <a:pt x="1465" y="1269"/>
                  </a:lnTo>
                  <a:cubicBezTo>
                    <a:pt x="1591" y="1269"/>
                    <a:pt x="1681" y="1212"/>
                    <a:pt x="1681" y="1092"/>
                  </a:cubicBezTo>
                  <a:cubicBezTo>
                    <a:pt x="1681" y="1015"/>
                    <a:pt x="1612" y="904"/>
                    <a:pt x="1488" y="904"/>
                  </a:cubicBezTo>
                  <a:cubicBezTo>
                    <a:pt x="1427" y="904"/>
                    <a:pt x="1370" y="908"/>
                    <a:pt x="1328" y="914"/>
                  </a:cubicBezTo>
                  <a:cubicBezTo>
                    <a:pt x="1298" y="916"/>
                    <a:pt x="1264" y="921"/>
                    <a:pt x="1239" y="921"/>
                  </a:cubicBezTo>
                  <a:cubicBezTo>
                    <a:pt x="481" y="921"/>
                    <a:pt x="439" y="921"/>
                    <a:pt x="395" y="918"/>
                  </a:cubicBezTo>
                  <a:lnTo>
                    <a:pt x="395" y="379"/>
                  </a:lnTo>
                  <a:lnTo>
                    <a:pt x="553" y="379"/>
                  </a:lnTo>
                  <a:cubicBezTo>
                    <a:pt x="617" y="379"/>
                    <a:pt x="687" y="376"/>
                    <a:pt x="1129" y="376"/>
                  </a:cubicBezTo>
                  <a:cubicBezTo>
                    <a:pt x="1174" y="383"/>
                    <a:pt x="1216"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1" name="Google Shape;1041;p38"/>
            <p:cNvSpPr/>
            <p:nvPr/>
          </p:nvSpPr>
          <p:spPr>
            <a:xfrm>
              <a:off x="2783750" y="2593400"/>
              <a:ext cx="43325" cy="67375"/>
            </a:xfrm>
            <a:custGeom>
              <a:avLst/>
              <a:gdLst/>
              <a:ahLst/>
              <a:cxnLst/>
              <a:rect l="l" t="t" r="r" b="b"/>
              <a:pathLst>
                <a:path w="1733" h="2695" extrusionOk="0">
                  <a:moveTo>
                    <a:pt x="155" y="0"/>
                  </a:moveTo>
                  <a:cubicBezTo>
                    <a:pt x="58" y="0"/>
                    <a:pt x="1" y="84"/>
                    <a:pt x="1" y="234"/>
                  </a:cubicBezTo>
                  <a:lnTo>
                    <a:pt x="41" y="2195"/>
                  </a:lnTo>
                  <a:cubicBezTo>
                    <a:pt x="39" y="2295"/>
                    <a:pt x="27" y="2389"/>
                    <a:pt x="31" y="2478"/>
                  </a:cubicBezTo>
                  <a:cubicBezTo>
                    <a:pt x="31" y="2629"/>
                    <a:pt x="96" y="2695"/>
                    <a:pt x="218" y="2695"/>
                  </a:cubicBezTo>
                  <a:cubicBezTo>
                    <a:pt x="402" y="2695"/>
                    <a:pt x="449" y="2615"/>
                    <a:pt x="449" y="2497"/>
                  </a:cubicBezTo>
                  <a:cubicBezTo>
                    <a:pt x="449" y="2399"/>
                    <a:pt x="408" y="2315"/>
                    <a:pt x="408" y="2225"/>
                  </a:cubicBezTo>
                  <a:lnTo>
                    <a:pt x="408" y="1369"/>
                  </a:lnTo>
                  <a:lnTo>
                    <a:pt x="1516" y="1366"/>
                  </a:lnTo>
                  <a:cubicBezTo>
                    <a:pt x="1641" y="1366"/>
                    <a:pt x="1731" y="1309"/>
                    <a:pt x="1731" y="1189"/>
                  </a:cubicBezTo>
                  <a:cubicBezTo>
                    <a:pt x="1733" y="1112"/>
                    <a:pt x="1663" y="1002"/>
                    <a:pt x="1538" y="1002"/>
                  </a:cubicBezTo>
                  <a:cubicBezTo>
                    <a:pt x="1516" y="1002"/>
                    <a:pt x="1469" y="1002"/>
                    <a:pt x="1432" y="1004"/>
                  </a:cubicBezTo>
                  <a:cubicBezTo>
                    <a:pt x="1415" y="1004"/>
                    <a:pt x="1393" y="1006"/>
                    <a:pt x="1371" y="1006"/>
                  </a:cubicBezTo>
                  <a:cubicBezTo>
                    <a:pt x="1194" y="1010"/>
                    <a:pt x="912" y="1019"/>
                    <a:pt x="408" y="1019"/>
                  </a:cubicBezTo>
                  <a:lnTo>
                    <a:pt x="398" y="371"/>
                  </a:lnTo>
                  <a:lnTo>
                    <a:pt x="1336" y="372"/>
                  </a:lnTo>
                  <a:cubicBezTo>
                    <a:pt x="1507" y="372"/>
                    <a:pt x="1595" y="336"/>
                    <a:pt x="1595" y="177"/>
                  </a:cubicBezTo>
                  <a:cubicBezTo>
                    <a:pt x="1595" y="63"/>
                    <a:pt x="1524" y="12"/>
                    <a:pt x="1334" y="12"/>
                  </a:cubicBezTo>
                  <a:lnTo>
                    <a:pt x="396" y="12"/>
                  </a:lnTo>
                  <a:cubicBezTo>
                    <a:pt x="370" y="12"/>
                    <a:pt x="347" y="12"/>
                    <a:pt x="324" y="10"/>
                  </a:cubicBezTo>
                  <a:cubicBezTo>
                    <a:pt x="288" y="5"/>
                    <a:pt x="243" y="0"/>
                    <a:pt x="15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2" name="Google Shape;1042;p38"/>
            <p:cNvSpPr/>
            <p:nvPr/>
          </p:nvSpPr>
          <p:spPr>
            <a:xfrm>
              <a:off x="2842775" y="2592525"/>
              <a:ext cx="11050" cy="68250"/>
            </a:xfrm>
            <a:custGeom>
              <a:avLst/>
              <a:gdLst/>
              <a:ahLst/>
              <a:cxnLst/>
              <a:rect l="l" t="t" r="r" b="b"/>
              <a:pathLst>
                <a:path w="442" h="2730" extrusionOk="0">
                  <a:moveTo>
                    <a:pt x="261" y="0"/>
                  </a:moveTo>
                  <a:cubicBezTo>
                    <a:pt x="55" y="0"/>
                    <a:pt x="0" y="98"/>
                    <a:pt x="0" y="216"/>
                  </a:cubicBezTo>
                  <a:cubicBezTo>
                    <a:pt x="0" y="292"/>
                    <a:pt x="20" y="354"/>
                    <a:pt x="20" y="418"/>
                  </a:cubicBezTo>
                  <a:cubicBezTo>
                    <a:pt x="20" y="1035"/>
                    <a:pt x="35" y="1616"/>
                    <a:pt x="35" y="2194"/>
                  </a:cubicBezTo>
                  <a:cubicBezTo>
                    <a:pt x="35" y="2321"/>
                    <a:pt x="11" y="2431"/>
                    <a:pt x="11" y="2545"/>
                  </a:cubicBezTo>
                  <a:cubicBezTo>
                    <a:pt x="11" y="2664"/>
                    <a:pt x="64" y="2730"/>
                    <a:pt x="244" y="2730"/>
                  </a:cubicBezTo>
                  <a:cubicBezTo>
                    <a:pt x="400" y="2730"/>
                    <a:pt x="442" y="2652"/>
                    <a:pt x="442" y="2543"/>
                  </a:cubicBezTo>
                  <a:cubicBezTo>
                    <a:pt x="442" y="2510"/>
                    <a:pt x="441" y="2479"/>
                    <a:pt x="434" y="2446"/>
                  </a:cubicBezTo>
                  <a:cubicBezTo>
                    <a:pt x="410" y="2135"/>
                    <a:pt x="404" y="1548"/>
                    <a:pt x="404" y="1031"/>
                  </a:cubicBezTo>
                  <a:cubicBezTo>
                    <a:pt x="404" y="742"/>
                    <a:pt x="408" y="523"/>
                    <a:pt x="410" y="328"/>
                  </a:cubicBezTo>
                  <a:cubicBezTo>
                    <a:pt x="418" y="288"/>
                    <a:pt x="426" y="253"/>
                    <a:pt x="426" y="212"/>
                  </a:cubicBezTo>
                  <a:cubicBezTo>
                    <a:pt x="426" y="86"/>
                    <a:pt x="363" y="0"/>
                    <a:pt x="26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3" name="Google Shape;1043;p38"/>
            <p:cNvSpPr/>
            <p:nvPr/>
          </p:nvSpPr>
          <p:spPr>
            <a:xfrm>
              <a:off x="2873675" y="2592525"/>
              <a:ext cx="56500" cy="68250"/>
            </a:xfrm>
            <a:custGeom>
              <a:avLst/>
              <a:gdLst/>
              <a:ahLst/>
              <a:cxnLst/>
              <a:rect l="l" t="t" r="r" b="b"/>
              <a:pathLst>
                <a:path w="2260" h="2730" extrusionOk="0">
                  <a:moveTo>
                    <a:pt x="2055" y="0"/>
                  </a:moveTo>
                  <a:cubicBezTo>
                    <a:pt x="1921" y="0"/>
                    <a:pt x="1844" y="37"/>
                    <a:pt x="1844" y="220"/>
                  </a:cubicBezTo>
                  <a:cubicBezTo>
                    <a:pt x="1844" y="404"/>
                    <a:pt x="1879" y="563"/>
                    <a:pt x="1879" y="2023"/>
                  </a:cubicBezTo>
                  <a:cubicBezTo>
                    <a:pt x="1575" y="1575"/>
                    <a:pt x="784" y="644"/>
                    <a:pt x="508" y="224"/>
                  </a:cubicBezTo>
                  <a:cubicBezTo>
                    <a:pt x="490" y="165"/>
                    <a:pt x="418" y="20"/>
                    <a:pt x="308" y="20"/>
                  </a:cubicBezTo>
                  <a:cubicBezTo>
                    <a:pt x="257" y="20"/>
                    <a:pt x="198" y="35"/>
                    <a:pt x="152" y="71"/>
                  </a:cubicBezTo>
                  <a:cubicBezTo>
                    <a:pt x="46" y="97"/>
                    <a:pt x="0" y="161"/>
                    <a:pt x="0" y="271"/>
                  </a:cubicBezTo>
                  <a:cubicBezTo>
                    <a:pt x="0" y="318"/>
                    <a:pt x="5" y="356"/>
                    <a:pt x="13" y="409"/>
                  </a:cubicBezTo>
                  <a:cubicBezTo>
                    <a:pt x="37" y="764"/>
                    <a:pt x="37" y="1263"/>
                    <a:pt x="37" y="1625"/>
                  </a:cubicBezTo>
                  <a:cubicBezTo>
                    <a:pt x="37" y="1906"/>
                    <a:pt x="33" y="2157"/>
                    <a:pt x="29" y="2405"/>
                  </a:cubicBezTo>
                  <a:cubicBezTo>
                    <a:pt x="25" y="2405"/>
                    <a:pt x="7" y="2483"/>
                    <a:pt x="7" y="2573"/>
                  </a:cubicBezTo>
                  <a:cubicBezTo>
                    <a:pt x="7" y="2668"/>
                    <a:pt x="97" y="2730"/>
                    <a:pt x="213" y="2730"/>
                  </a:cubicBezTo>
                  <a:cubicBezTo>
                    <a:pt x="388" y="2730"/>
                    <a:pt x="418" y="2626"/>
                    <a:pt x="418" y="2508"/>
                  </a:cubicBezTo>
                  <a:cubicBezTo>
                    <a:pt x="418" y="2444"/>
                    <a:pt x="410" y="2376"/>
                    <a:pt x="408" y="2314"/>
                  </a:cubicBezTo>
                  <a:cubicBezTo>
                    <a:pt x="408" y="2016"/>
                    <a:pt x="398" y="1704"/>
                    <a:pt x="391" y="661"/>
                  </a:cubicBezTo>
                  <a:lnTo>
                    <a:pt x="391" y="661"/>
                  </a:lnTo>
                  <a:lnTo>
                    <a:pt x="494" y="819"/>
                  </a:lnTo>
                  <a:cubicBezTo>
                    <a:pt x="946" y="1424"/>
                    <a:pt x="1402" y="1978"/>
                    <a:pt x="1834" y="2567"/>
                  </a:cubicBezTo>
                  <a:cubicBezTo>
                    <a:pt x="1864" y="2656"/>
                    <a:pt x="1941" y="2730"/>
                    <a:pt x="2068" y="2730"/>
                  </a:cubicBezTo>
                  <a:cubicBezTo>
                    <a:pt x="2207" y="2730"/>
                    <a:pt x="2259" y="2677"/>
                    <a:pt x="2259" y="2499"/>
                  </a:cubicBezTo>
                  <a:cubicBezTo>
                    <a:pt x="2259" y="2407"/>
                    <a:pt x="2246" y="2326"/>
                    <a:pt x="2246" y="2245"/>
                  </a:cubicBezTo>
                  <a:lnTo>
                    <a:pt x="2246" y="292"/>
                  </a:lnTo>
                  <a:cubicBezTo>
                    <a:pt x="2246" y="159"/>
                    <a:pt x="2233" y="0"/>
                    <a:pt x="205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4" name="Google Shape;1044;p38"/>
            <p:cNvSpPr/>
            <p:nvPr/>
          </p:nvSpPr>
          <p:spPr>
            <a:xfrm>
              <a:off x="2947000" y="2593400"/>
              <a:ext cx="42000" cy="66150"/>
            </a:xfrm>
            <a:custGeom>
              <a:avLst/>
              <a:gdLst/>
              <a:ahLst/>
              <a:cxnLst/>
              <a:rect l="l" t="t" r="r" b="b"/>
              <a:pathLst>
                <a:path w="1680" h="2646" extrusionOk="0">
                  <a:moveTo>
                    <a:pt x="1243" y="0"/>
                  </a:moveTo>
                  <a:cubicBezTo>
                    <a:pt x="1223" y="0"/>
                    <a:pt x="1160" y="12"/>
                    <a:pt x="1118" y="14"/>
                  </a:cubicBezTo>
                  <a:lnTo>
                    <a:pt x="222" y="14"/>
                  </a:lnTo>
                  <a:cubicBezTo>
                    <a:pt x="112" y="14"/>
                    <a:pt x="0" y="16"/>
                    <a:pt x="0" y="240"/>
                  </a:cubicBezTo>
                  <a:lnTo>
                    <a:pt x="40" y="2277"/>
                  </a:lnTo>
                  <a:lnTo>
                    <a:pt x="25" y="2332"/>
                  </a:lnTo>
                  <a:cubicBezTo>
                    <a:pt x="15" y="2369"/>
                    <a:pt x="0" y="2414"/>
                    <a:pt x="0" y="2454"/>
                  </a:cubicBezTo>
                  <a:cubicBezTo>
                    <a:pt x="0" y="2593"/>
                    <a:pt x="88" y="2646"/>
                    <a:pt x="202" y="2646"/>
                  </a:cubicBezTo>
                  <a:lnTo>
                    <a:pt x="1349" y="2646"/>
                  </a:lnTo>
                  <a:cubicBezTo>
                    <a:pt x="1508" y="2646"/>
                    <a:pt x="1658" y="2640"/>
                    <a:pt x="1658" y="2442"/>
                  </a:cubicBezTo>
                  <a:cubicBezTo>
                    <a:pt x="1658" y="2308"/>
                    <a:pt x="1553" y="2269"/>
                    <a:pt x="1418" y="2269"/>
                  </a:cubicBezTo>
                  <a:cubicBezTo>
                    <a:pt x="1359" y="2269"/>
                    <a:pt x="1312" y="2277"/>
                    <a:pt x="1263" y="2284"/>
                  </a:cubicBezTo>
                  <a:cubicBezTo>
                    <a:pt x="1212" y="2291"/>
                    <a:pt x="1157" y="2299"/>
                    <a:pt x="1088" y="2299"/>
                  </a:cubicBezTo>
                  <a:cubicBezTo>
                    <a:pt x="842" y="2299"/>
                    <a:pt x="618" y="2289"/>
                    <a:pt x="394" y="2289"/>
                  </a:cubicBezTo>
                  <a:lnTo>
                    <a:pt x="394" y="1269"/>
                  </a:lnTo>
                  <a:lnTo>
                    <a:pt x="1463" y="1269"/>
                  </a:lnTo>
                  <a:cubicBezTo>
                    <a:pt x="1590" y="1269"/>
                    <a:pt x="1679" y="1212"/>
                    <a:pt x="1679" y="1092"/>
                  </a:cubicBezTo>
                  <a:cubicBezTo>
                    <a:pt x="1679" y="1015"/>
                    <a:pt x="1610" y="904"/>
                    <a:pt x="1487" y="904"/>
                  </a:cubicBezTo>
                  <a:cubicBezTo>
                    <a:pt x="1425" y="904"/>
                    <a:pt x="1367" y="908"/>
                    <a:pt x="1326" y="914"/>
                  </a:cubicBezTo>
                  <a:cubicBezTo>
                    <a:pt x="1296" y="916"/>
                    <a:pt x="1263" y="921"/>
                    <a:pt x="1237" y="921"/>
                  </a:cubicBezTo>
                  <a:cubicBezTo>
                    <a:pt x="481" y="921"/>
                    <a:pt x="438" y="921"/>
                    <a:pt x="394" y="918"/>
                  </a:cubicBezTo>
                  <a:lnTo>
                    <a:pt x="394" y="379"/>
                  </a:lnTo>
                  <a:lnTo>
                    <a:pt x="552" y="379"/>
                  </a:lnTo>
                  <a:cubicBezTo>
                    <a:pt x="618" y="379"/>
                    <a:pt x="687" y="376"/>
                    <a:pt x="1129" y="376"/>
                  </a:cubicBezTo>
                  <a:cubicBezTo>
                    <a:pt x="1171" y="383"/>
                    <a:pt x="1217"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6" name="Title 1">
            <a:extLst>
              <a:ext uri="{FF2B5EF4-FFF2-40B4-BE49-F238E27FC236}">
                <a16:creationId xmlns:a16="http://schemas.microsoft.com/office/drawing/2014/main" xmlns="" id="{9E248B6E-2F6B-4709-DFFA-3B2DB362CF11}"/>
              </a:ext>
            </a:extLst>
          </p:cNvPr>
          <p:cNvSpPr>
            <a:spLocks noGrp="1"/>
          </p:cNvSpPr>
          <p:nvPr>
            <p:ph type="title"/>
          </p:nvPr>
        </p:nvSpPr>
        <p:spPr>
          <a:xfrm>
            <a:off x="780311" y="3309816"/>
            <a:ext cx="10812237" cy="1206405"/>
          </a:xfrm>
        </p:spPr>
        <p:txBody>
          <a:bodyPr/>
          <a:lstStyle/>
          <a:p>
            <a:r>
              <a:rPr lang="vi-VN" sz="4800" b="1" dirty="0">
                <a:solidFill>
                  <a:schemeClr val="bg1"/>
                </a:solidFill>
                <a:latin typeface="+mj-lt"/>
                <a:cs typeface="Arial" panose="020B0604020202020204" pitchFamily="34" charset="0"/>
              </a:rPr>
              <a:t>KHÁI NIỆM VÀ CÁC LOẠI TỆ NẠN        XÃ HỘI PHỔ BIẾN</a:t>
            </a:r>
            <a:endParaRPr lang="en-US" sz="4800" b="1" dirty="0">
              <a:solidFill>
                <a:schemeClr val="bg1"/>
              </a:solidFill>
              <a:latin typeface="+mj-lt"/>
              <a:cs typeface="Arial" panose="020B0604020202020204" pitchFamily="34" charset="0"/>
            </a:endParaRPr>
          </a:p>
        </p:txBody>
      </p:sp>
      <p:sp>
        <p:nvSpPr>
          <p:cNvPr id="2" name="Footer Placeholder 3">
            <a:extLst>
              <a:ext uri="{FF2B5EF4-FFF2-40B4-BE49-F238E27FC236}">
                <a16:creationId xmlns:a16="http://schemas.microsoft.com/office/drawing/2014/main" xmlns="" id="{944199D4-8FB0-9AC8-4AE8-471B41747F2C}"/>
              </a:ext>
            </a:extLst>
          </p:cNvPr>
          <p:cNvSpPr txBox="1">
            <a:spLocks/>
          </p:cNvSpPr>
          <p:nvPr/>
        </p:nvSpPr>
        <p:spPr>
          <a:xfrm>
            <a:off x="-51437" y="207483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rPr>
              <a:t>Vũ Thị Ánh Tuyết-THCS </a:t>
            </a:r>
            <a:r>
              <a:rPr kumimoji="0" lang="en-US" sz="1800" b="0" i="0" u="none" strike="noStrike" kern="1200" cap="none" spc="0" normalizeH="0" baseline="0" noProof="0" dirty="0" err="1">
                <a:ln>
                  <a:noFill/>
                </a:ln>
                <a:solidFill>
                  <a:srgbClr val="002060"/>
                </a:solidFill>
                <a:effectLst/>
                <a:uLnTx/>
                <a:uFillTx/>
                <a:latin typeface="#9Slide05 Brannboll Ny" panose="02000000000000000000" pitchFamily="2" charset="0"/>
                <a:ea typeface="+mn-ea"/>
                <a:cs typeface="+mn-cs"/>
              </a:rPr>
              <a:t>Tô</a:t>
            </a:r>
            <a:r>
              <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rPr>
              <a:t> </a:t>
            </a:r>
            <a:r>
              <a:rPr kumimoji="0" lang="en-US" sz="1800" b="0" i="0" u="none" strike="noStrike" kern="1200" cap="none" spc="0" normalizeH="0" baseline="0" noProof="0" dirty="0" err="1">
                <a:ln>
                  <a:noFill/>
                </a:ln>
                <a:solidFill>
                  <a:srgbClr val="002060"/>
                </a:solidFill>
                <a:effectLst/>
                <a:uLnTx/>
                <a:uFillTx/>
                <a:latin typeface="#9Slide05 Brannboll Ny" panose="02000000000000000000" pitchFamily="2" charset="0"/>
                <a:ea typeface="+mn-ea"/>
                <a:cs typeface="+mn-cs"/>
              </a:rPr>
              <a:t>Hiêu</a:t>
            </a:r>
            <a:r>
              <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rPr>
              <a:t>-Lê </a:t>
            </a:r>
            <a:r>
              <a:rPr kumimoji="0" lang="en-US" sz="1800" b="0" i="0" u="none" strike="noStrike" kern="1200" cap="none" spc="0" normalizeH="0" baseline="0" noProof="0" dirty="0" err="1">
                <a:ln>
                  <a:noFill/>
                </a:ln>
                <a:solidFill>
                  <a:srgbClr val="002060"/>
                </a:solidFill>
                <a:effectLst/>
                <a:uLnTx/>
                <a:uFillTx/>
                <a:latin typeface="#9Slide05 Brannboll Ny" panose="02000000000000000000" pitchFamily="2" charset="0"/>
                <a:ea typeface="+mn-ea"/>
                <a:cs typeface="+mn-cs"/>
              </a:rPr>
              <a:t>Chân</a:t>
            </a:r>
            <a:endPar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endParaRPr>
          </a:p>
        </p:txBody>
      </p:sp>
      <p:grpSp>
        <p:nvGrpSpPr>
          <p:cNvPr id="3" name="Group 2">
            <a:extLst>
              <a:ext uri="{FF2B5EF4-FFF2-40B4-BE49-F238E27FC236}">
                <a16:creationId xmlns:a16="http://schemas.microsoft.com/office/drawing/2014/main" xmlns="" id="{CF0187A0-6EF6-FE1B-7A1F-D4E2D7CB559D}"/>
              </a:ext>
            </a:extLst>
          </p:cNvPr>
          <p:cNvGrpSpPr/>
          <p:nvPr/>
        </p:nvGrpSpPr>
        <p:grpSpPr>
          <a:xfrm>
            <a:off x="-326321" y="104128"/>
            <a:ext cx="3870602" cy="2107055"/>
            <a:chOff x="4525460" y="4108799"/>
            <a:chExt cx="3364300" cy="2220276"/>
          </a:xfrm>
        </p:grpSpPr>
        <p:grpSp>
          <p:nvGrpSpPr>
            <p:cNvPr id="4" name="Group 3">
              <a:extLst>
                <a:ext uri="{FF2B5EF4-FFF2-40B4-BE49-F238E27FC236}">
                  <a16:creationId xmlns:a16="http://schemas.microsoft.com/office/drawing/2014/main" xmlns="" id="{0F163323-C894-71BB-39A6-E975198F3EC3}"/>
                </a:ext>
              </a:extLst>
            </p:cNvPr>
            <p:cNvGrpSpPr/>
            <p:nvPr/>
          </p:nvGrpSpPr>
          <p:grpSpPr>
            <a:xfrm>
              <a:off x="4525460" y="4108799"/>
              <a:ext cx="3364300" cy="2220276"/>
              <a:chOff x="4479297" y="4126245"/>
              <a:chExt cx="3364300" cy="2220276"/>
            </a:xfrm>
          </p:grpSpPr>
          <p:pic>
            <p:nvPicPr>
              <p:cNvPr id="6" name="PA_库_图片 27">
                <a:extLst>
                  <a:ext uri="{FF2B5EF4-FFF2-40B4-BE49-F238E27FC236}">
                    <a16:creationId xmlns:a16="http://schemas.microsoft.com/office/drawing/2014/main" xmlns="" id="{5D7E8C2E-FA6D-6900-2CA3-09CA4D6AC05C}"/>
                  </a:ext>
                </a:extLst>
              </p:cNvPr>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7" name="Rectangle 6">
                <a:extLst>
                  <a:ext uri="{FF2B5EF4-FFF2-40B4-BE49-F238E27FC236}">
                    <a16:creationId xmlns:a16="http://schemas.microsoft.com/office/drawing/2014/main" xmlns="" id="{97AF1409-D742-1983-3277-FB77B39232DB}"/>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5" name="Picture 4">
              <a:extLst>
                <a:ext uri="{FF2B5EF4-FFF2-40B4-BE49-F238E27FC236}">
                  <a16:creationId xmlns:a16="http://schemas.microsoft.com/office/drawing/2014/main" xmlns="" id="{47F3CC23-9BFE-AA09-107D-B5201D82C65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27663001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0151E0EB-9D0E-E543-5428-AA908BFCCD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514" y="1505316"/>
            <a:ext cx="3689350" cy="503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59F6DFF7-4E80-0375-9C20-9F1D6B3DBAFF}"/>
              </a:ext>
            </a:extLst>
          </p:cNvPr>
          <p:cNvPicPr>
            <a:picLocks noChangeAspect="1"/>
          </p:cNvPicPr>
          <p:nvPr/>
        </p:nvPicPr>
        <p:blipFill>
          <a:blip r:embed="rId3"/>
          <a:stretch>
            <a:fillRect/>
          </a:stretch>
        </p:blipFill>
        <p:spPr>
          <a:xfrm>
            <a:off x="3802743" y="1186450"/>
            <a:ext cx="8426771" cy="5671550"/>
          </a:xfrm>
          <a:prstGeom prst="rect">
            <a:avLst/>
          </a:prstGeom>
        </p:spPr>
      </p:pic>
      <p:sp>
        <p:nvSpPr>
          <p:cNvPr id="6" name="Rectangle: Rounded Corners 1">
            <a:extLst>
              <a:ext uri="{FF2B5EF4-FFF2-40B4-BE49-F238E27FC236}">
                <a16:creationId xmlns:a16="http://schemas.microsoft.com/office/drawing/2014/main" xmlns="" id="{02E22F7E-30FC-D99A-5CD2-857F5935CEED}"/>
              </a:ext>
            </a:extLst>
          </p:cNvPr>
          <p:cNvSpPr/>
          <p:nvPr/>
        </p:nvSpPr>
        <p:spPr>
          <a:xfrm>
            <a:off x="-37514" y="0"/>
            <a:ext cx="12267028" cy="744568"/>
          </a:xfrm>
          <a:prstGeom prst="roundRect">
            <a:avLst/>
          </a:prstGeom>
          <a:solidFill>
            <a:schemeClr val="accent5">
              <a:lumMod val="20000"/>
              <a:lumOff val="80000"/>
            </a:scheme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FF0000"/>
                </a:solidFill>
                <a:effectLst/>
                <a:uLnTx/>
                <a:uFillTx/>
                <a:latin typeface="SVN-Steady" pitchFamily="50" charset="0"/>
                <a:ea typeface="Times New Roman" panose="02020603050405020304" pitchFamily="18" charset="0"/>
                <a:cs typeface="+mn-cs"/>
              </a:rPr>
              <a:t>QUAN SÁT TRANH VÀ ĐỌC CÁC TÌNH HUỐNG ĐỂ</a:t>
            </a:r>
            <a:r>
              <a:rPr kumimoji="0" lang="vi-VN" sz="3200" b="1" i="0" u="none" strike="noStrike" kern="0" cap="none" spc="0" normalizeH="0" noProof="0" dirty="0">
                <a:ln>
                  <a:noFill/>
                </a:ln>
                <a:solidFill>
                  <a:srgbClr val="FF0000"/>
                </a:solidFill>
                <a:effectLst/>
                <a:uLnTx/>
                <a:uFillTx/>
                <a:latin typeface="SVN-Steady" pitchFamily="50" charset="0"/>
                <a:ea typeface="Times New Roman" panose="02020603050405020304" pitchFamily="18" charset="0"/>
                <a:cs typeface="+mn-cs"/>
              </a:rPr>
              <a:t> THỰC HIỆN YÊU CẦU</a:t>
            </a:r>
            <a:endParaRPr kumimoji="0" lang="en-US" sz="1800" b="0"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01494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Hình ảnh 4">
            <a:extLst>
              <a:ext uri="{FF2B5EF4-FFF2-40B4-BE49-F238E27FC236}">
                <a16:creationId xmlns:a16="http://schemas.microsoft.com/office/drawing/2014/main" xmlns="" id="{6BB1020D-DD39-47FE-B1F9-DA3D6E7EF1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782" y="4224689"/>
            <a:ext cx="3336971" cy="1551894"/>
          </a:xfrm>
          <a:prstGeom prst="rect">
            <a:avLst/>
          </a:prstGeom>
        </p:spPr>
      </p:pic>
      <p:sp>
        <p:nvSpPr>
          <p:cNvPr id="4" name="Oval 2"/>
          <p:cNvSpPr>
            <a:spLocks noChangeArrowheads="1"/>
          </p:cNvSpPr>
          <p:nvPr/>
        </p:nvSpPr>
        <p:spPr bwMode="auto">
          <a:xfrm>
            <a:off x="4923324" y="3308324"/>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5" name="Oval 3"/>
          <p:cNvSpPr>
            <a:spLocks noChangeArrowheads="1"/>
          </p:cNvSpPr>
          <p:nvPr/>
        </p:nvSpPr>
        <p:spPr bwMode="auto">
          <a:xfrm>
            <a:off x="4047024" y="3326170"/>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6" name="Oval 4"/>
          <p:cNvSpPr>
            <a:spLocks noChangeArrowheads="1"/>
          </p:cNvSpPr>
          <p:nvPr/>
        </p:nvSpPr>
        <p:spPr bwMode="auto">
          <a:xfrm>
            <a:off x="5799624" y="3340888"/>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7" name="Oval 5"/>
          <p:cNvSpPr>
            <a:spLocks noChangeArrowheads="1"/>
          </p:cNvSpPr>
          <p:nvPr/>
        </p:nvSpPr>
        <p:spPr bwMode="auto">
          <a:xfrm>
            <a:off x="9775266" y="3286955"/>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8" name="Oval 6"/>
          <p:cNvSpPr>
            <a:spLocks noChangeArrowheads="1"/>
          </p:cNvSpPr>
          <p:nvPr/>
        </p:nvSpPr>
        <p:spPr bwMode="auto">
          <a:xfrm>
            <a:off x="11504841" y="3306225"/>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9" name="Oval 7"/>
          <p:cNvSpPr>
            <a:spLocks noChangeArrowheads="1"/>
          </p:cNvSpPr>
          <p:nvPr/>
        </p:nvSpPr>
        <p:spPr bwMode="auto">
          <a:xfrm>
            <a:off x="10659338" y="3306225"/>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10" name="Oval 8"/>
          <p:cNvSpPr>
            <a:spLocks noChangeArrowheads="1"/>
          </p:cNvSpPr>
          <p:nvPr/>
        </p:nvSpPr>
        <p:spPr bwMode="auto">
          <a:xfrm>
            <a:off x="8792438" y="3392482"/>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1" name="Oval 9"/>
          <p:cNvSpPr>
            <a:spLocks noChangeArrowheads="1"/>
          </p:cNvSpPr>
          <p:nvPr/>
        </p:nvSpPr>
        <p:spPr bwMode="auto">
          <a:xfrm>
            <a:off x="7061052" y="334088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2" name="Oval 10"/>
          <p:cNvSpPr>
            <a:spLocks noChangeArrowheads="1"/>
          </p:cNvSpPr>
          <p:nvPr/>
        </p:nvSpPr>
        <p:spPr bwMode="auto">
          <a:xfrm>
            <a:off x="7928753" y="330278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3" name="Oval 11"/>
          <p:cNvSpPr>
            <a:spLocks noChangeArrowheads="1"/>
          </p:cNvSpPr>
          <p:nvPr/>
        </p:nvSpPr>
        <p:spPr bwMode="auto">
          <a:xfrm>
            <a:off x="10006075" y="4864738"/>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14" name="Oval 12"/>
          <p:cNvSpPr>
            <a:spLocks noChangeArrowheads="1"/>
          </p:cNvSpPr>
          <p:nvPr/>
        </p:nvSpPr>
        <p:spPr bwMode="auto">
          <a:xfrm>
            <a:off x="7262875" y="4940938"/>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15" name="Oval 13"/>
          <p:cNvSpPr>
            <a:spLocks noChangeArrowheads="1"/>
          </p:cNvSpPr>
          <p:nvPr/>
        </p:nvSpPr>
        <p:spPr bwMode="auto">
          <a:xfrm>
            <a:off x="4201575" y="4903415"/>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16" name="Oval 14"/>
          <p:cNvSpPr>
            <a:spLocks noChangeArrowheads="1"/>
          </p:cNvSpPr>
          <p:nvPr/>
        </p:nvSpPr>
        <p:spPr bwMode="auto">
          <a:xfrm>
            <a:off x="10768075" y="486473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7" name="Oval 15"/>
          <p:cNvSpPr>
            <a:spLocks noChangeArrowheads="1"/>
          </p:cNvSpPr>
          <p:nvPr/>
        </p:nvSpPr>
        <p:spPr bwMode="auto">
          <a:xfrm>
            <a:off x="8024875" y="494093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8" name="Oval 16"/>
          <p:cNvSpPr>
            <a:spLocks noChangeArrowheads="1"/>
          </p:cNvSpPr>
          <p:nvPr/>
        </p:nvSpPr>
        <p:spPr bwMode="auto">
          <a:xfrm>
            <a:off x="5116466" y="494093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9" name="Oval 17"/>
          <p:cNvSpPr>
            <a:spLocks noChangeArrowheads="1"/>
          </p:cNvSpPr>
          <p:nvPr/>
        </p:nvSpPr>
        <p:spPr bwMode="auto">
          <a:xfrm>
            <a:off x="11481002" y="4765882"/>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20" name="Oval 18"/>
          <p:cNvSpPr>
            <a:spLocks noChangeArrowheads="1"/>
          </p:cNvSpPr>
          <p:nvPr/>
        </p:nvSpPr>
        <p:spPr bwMode="auto">
          <a:xfrm>
            <a:off x="8786875" y="4940938"/>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21" name="Oval 19"/>
          <p:cNvSpPr>
            <a:spLocks noChangeArrowheads="1"/>
          </p:cNvSpPr>
          <p:nvPr/>
        </p:nvSpPr>
        <p:spPr bwMode="auto">
          <a:xfrm>
            <a:off x="5878466" y="4940938"/>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22" name="Line 20"/>
          <p:cNvSpPr>
            <a:spLocks noChangeShapeType="1"/>
          </p:cNvSpPr>
          <p:nvPr/>
        </p:nvSpPr>
        <p:spPr bwMode="auto">
          <a:xfrm flipH="1">
            <a:off x="4633255" y="4131500"/>
            <a:ext cx="18977" cy="90397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3" name="Line 21"/>
          <p:cNvSpPr>
            <a:spLocks noChangeShapeType="1"/>
          </p:cNvSpPr>
          <p:nvPr/>
        </p:nvSpPr>
        <p:spPr bwMode="auto">
          <a:xfrm>
            <a:off x="5251237" y="4046133"/>
            <a:ext cx="2154944" cy="102004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4" name="Line 22"/>
          <p:cNvSpPr>
            <a:spLocks noChangeShapeType="1"/>
          </p:cNvSpPr>
          <p:nvPr/>
        </p:nvSpPr>
        <p:spPr bwMode="auto">
          <a:xfrm flipH="1">
            <a:off x="6574698" y="4009486"/>
            <a:ext cx="3350531" cy="123054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5" name="Line 23"/>
          <p:cNvSpPr>
            <a:spLocks noChangeShapeType="1"/>
          </p:cNvSpPr>
          <p:nvPr/>
        </p:nvSpPr>
        <p:spPr bwMode="auto">
          <a:xfrm flipH="1">
            <a:off x="5436881" y="3975652"/>
            <a:ext cx="1644093" cy="1059818"/>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6" name="Line 24"/>
          <p:cNvSpPr>
            <a:spLocks noChangeShapeType="1"/>
          </p:cNvSpPr>
          <p:nvPr/>
        </p:nvSpPr>
        <p:spPr bwMode="auto">
          <a:xfrm>
            <a:off x="9321961" y="4077186"/>
            <a:ext cx="1680277" cy="87226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7" name="Line 25"/>
          <p:cNvSpPr>
            <a:spLocks noChangeShapeType="1"/>
          </p:cNvSpPr>
          <p:nvPr/>
        </p:nvSpPr>
        <p:spPr bwMode="auto">
          <a:xfrm>
            <a:off x="6230793" y="4090678"/>
            <a:ext cx="3860127" cy="99454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8" name="Line 26"/>
          <p:cNvSpPr>
            <a:spLocks noChangeShapeType="1"/>
          </p:cNvSpPr>
          <p:nvPr/>
        </p:nvSpPr>
        <p:spPr bwMode="auto">
          <a:xfrm flipH="1">
            <a:off x="8260893" y="4088169"/>
            <a:ext cx="53798" cy="91246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9" name="Line 28"/>
          <p:cNvSpPr>
            <a:spLocks noChangeShapeType="1"/>
          </p:cNvSpPr>
          <p:nvPr/>
        </p:nvSpPr>
        <p:spPr bwMode="auto">
          <a:xfrm>
            <a:off x="11811345" y="4102889"/>
            <a:ext cx="59951" cy="83805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30" name="Rectangle 29"/>
          <p:cNvSpPr>
            <a:spLocks noChangeArrowheads="1"/>
          </p:cNvSpPr>
          <p:nvPr/>
        </p:nvSpPr>
        <p:spPr bwMode="auto">
          <a:xfrm>
            <a:off x="753401" y="-1292"/>
            <a:ext cx="8305297" cy="683418"/>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Kĩ</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thuật</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Các</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mảnh</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ghép</a:t>
            </a:r>
            <a:r>
              <a:rPr kumimoji="0" lang="en-US" altLang="en-US" sz="3600" b="0" i="0" u="none" strike="noStrike" kern="0" cap="none" spc="0" normalizeH="0" baseline="0" noProof="0" dirty="0">
                <a:ln>
                  <a:noFill/>
                </a:ln>
                <a:solidFill>
                  <a:srgbClr val="FFFFFF"/>
                </a:solidFill>
                <a:effectLst/>
                <a:uLnTx/>
                <a:uFillTx/>
                <a:latin typeface="#9Slide05 Brannboll Ny" panose="02000000000000000000" pitchFamily="2" charset="0"/>
                <a:ea typeface="+mn-ea"/>
                <a:cs typeface="+mn-cs"/>
              </a:rPr>
              <a:t>”</a:t>
            </a:r>
          </a:p>
        </p:txBody>
      </p:sp>
      <p:sp>
        <p:nvSpPr>
          <p:cNvPr id="32" name="Oval 31"/>
          <p:cNvSpPr/>
          <p:nvPr/>
        </p:nvSpPr>
        <p:spPr bwMode="auto">
          <a:xfrm>
            <a:off x="83367" y="889263"/>
            <a:ext cx="2017713"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Nhóm</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chuyên</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sâu</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endParaRPr kumimoji="1" lang="vi-VN"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endParaRPr>
          </a:p>
        </p:txBody>
      </p:sp>
      <p:sp>
        <p:nvSpPr>
          <p:cNvPr id="34" name="Rectangle 33"/>
          <p:cNvSpPr/>
          <p:nvPr/>
        </p:nvSpPr>
        <p:spPr>
          <a:xfrm>
            <a:off x="2260783" y="693475"/>
            <a:ext cx="8941631" cy="1815882"/>
          </a:xfrm>
          <a:prstGeom prst="rect">
            <a:avLst/>
          </a:prstGeom>
          <a:ln w="57150">
            <a:solidFill>
              <a:schemeClr val="tx1"/>
            </a:solidFill>
          </a:ln>
        </p:spPr>
        <p:txBody>
          <a:bodyPr wrap="square">
            <a:spAutoFit/>
          </a:bodyPr>
          <a:lstStyle/>
          <a:p>
            <a:pPr lvl="0" defTabSz="457200">
              <a:defRPr/>
            </a:pPr>
            <a:r>
              <a:rPr kumimoji="0" lang="vi-VN" sz="18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18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I </a:t>
            </a:r>
            <a:r>
              <a:rPr kumimoji="0" lang="vi-VN" sz="18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 </a:t>
            </a:r>
            <a:r>
              <a:rPr lang="en-US" sz="2800" dirty="0">
                <a:solidFill>
                  <a:prstClr val="black"/>
                </a:solidFill>
                <a:latin typeface="#9Slide05 Atlantika" pitchFamily="2" charset="0"/>
                <a:cs typeface="Times New Roman" panose="02020603050405020304" pitchFamily="18" charset="0"/>
              </a:rPr>
              <a:t>. </a:t>
            </a:r>
            <a:r>
              <a:rPr lang="vi-VN" sz="2800" dirty="0">
                <a:solidFill>
                  <a:prstClr val="black"/>
                </a:solidFill>
                <a:latin typeface="#9Slide05 Atlantika" pitchFamily="2" charset="0"/>
                <a:cs typeface="Times New Roman" panose="02020603050405020304" pitchFamily="18" charset="0"/>
              </a:rPr>
              <a:t>Nhận xét về hành vi sai trái trong những bức tranh trên. Nêu hậu quả của những hành vi đó. </a:t>
            </a:r>
            <a:endParaRPr lang="en-US" sz="2800" dirty="0">
              <a:solidFill>
                <a:prstClr val="black"/>
              </a:solidFill>
              <a:latin typeface="#9Slide05 Atlantika" pitchFamily="2" charset="0"/>
              <a:cs typeface="Times New Roman" panose="02020603050405020304" pitchFamily="18" charset="0"/>
            </a:endParaRPr>
          </a:p>
          <a:p>
            <a:pPr lvl="0" defTabSz="457200">
              <a:defRPr/>
            </a:pPr>
            <a:r>
              <a:rPr kumimoji="0" lang="vi-VN" sz="18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18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2 </a:t>
            </a:r>
            <a:r>
              <a:rPr kumimoji="0" lang="vi-VN" sz="18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a:t>
            </a:r>
            <a:r>
              <a:rPr kumimoji="0" lang="en-US" sz="18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 </a:t>
            </a:r>
            <a:r>
              <a:rPr lang="vi-VN" sz="2800" dirty="0">
                <a:solidFill>
                  <a:prstClr val="black"/>
                </a:solidFill>
                <a:latin typeface="#9Slide05 Atlantika" pitchFamily="2" charset="0"/>
                <a:cs typeface="Times New Roman" panose="02020603050405020304" pitchFamily="18" charset="0"/>
              </a:rPr>
              <a:t>Nhận xét về hành vi sai trái trong trường hợp </a:t>
            </a:r>
            <a:r>
              <a:rPr lang="en-US" sz="2800" dirty="0" err="1">
                <a:solidFill>
                  <a:prstClr val="black"/>
                </a:solidFill>
                <a:latin typeface="#9Slide05 Atlantika" pitchFamily="2" charset="0"/>
                <a:cs typeface="Times New Roman" panose="02020603050405020304" pitchFamily="18" charset="0"/>
              </a:rPr>
              <a:t>một</a:t>
            </a:r>
            <a:r>
              <a:rPr lang="vi-VN" sz="2800" dirty="0">
                <a:solidFill>
                  <a:prstClr val="black"/>
                </a:solidFill>
                <a:latin typeface="#9Slide05 Atlantika" pitchFamily="2" charset="0"/>
                <a:cs typeface="Times New Roman" panose="02020603050405020304" pitchFamily="18" charset="0"/>
              </a:rPr>
              <a:t>. Nêu hậu quả của hành vi đó. </a:t>
            </a:r>
            <a:endParaRPr lang="en-US" sz="2800" dirty="0">
              <a:solidFill>
                <a:prstClr val="black"/>
              </a:solidFill>
              <a:latin typeface="#9Slide05 Atlantika" pitchFamily="2" charset="0"/>
              <a:cs typeface="Times New Roman" panose="02020603050405020304" pitchFamily="18" charset="0"/>
            </a:endParaRPr>
          </a:p>
          <a:p>
            <a:pPr lvl="0" defTabSz="457200">
              <a:defRPr/>
            </a:pPr>
            <a:r>
              <a:rPr kumimoji="0" lang="vi-VN" sz="18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18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3 </a:t>
            </a:r>
            <a:r>
              <a:rPr kumimoji="0" lang="vi-VN" sz="18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a:t>
            </a:r>
            <a:r>
              <a:rPr kumimoji="0" lang="en-US" sz="1800" b="0" i="0" u="none" strike="noStrike" kern="1200" cap="none" spc="0" normalizeH="0" baseline="0" noProof="0" dirty="0">
                <a:ln>
                  <a:noFill/>
                </a:ln>
                <a:solidFill>
                  <a:srgbClr val="000000"/>
                </a:solidFill>
                <a:effectLst/>
                <a:uLnTx/>
                <a:uFillTx/>
                <a:latin typeface="#9Slide05 Brannboll Ny" panose="02000000000000000000" pitchFamily="2" charset="0"/>
                <a:ea typeface="Calibri" panose="020F0502020204030204" pitchFamily="34" charset="0"/>
                <a:cs typeface="Arial" panose="020B0604020202020204" pitchFamily="34" charset="0"/>
              </a:rPr>
              <a:t> </a:t>
            </a:r>
            <a:r>
              <a:rPr lang="vi-VN" sz="2800" dirty="0">
                <a:solidFill>
                  <a:prstClr val="black"/>
                </a:solidFill>
                <a:latin typeface="#9Slide05 Atlantika" pitchFamily="2" charset="0"/>
                <a:cs typeface="Times New Roman" panose="02020603050405020304" pitchFamily="18" charset="0"/>
              </a:rPr>
              <a:t>Nhận xét về hành vi sai trái trong trường hợp </a:t>
            </a:r>
            <a:r>
              <a:rPr lang="en-US" sz="2800" dirty="0" err="1">
                <a:solidFill>
                  <a:prstClr val="black"/>
                </a:solidFill>
                <a:latin typeface="#9Slide05 Atlantika" pitchFamily="2" charset="0"/>
                <a:cs typeface="Times New Roman" panose="02020603050405020304" pitchFamily="18" charset="0"/>
              </a:rPr>
              <a:t>hai</a:t>
            </a:r>
            <a:r>
              <a:rPr lang="vi-VN" sz="2800" dirty="0">
                <a:solidFill>
                  <a:prstClr val="black"/>
                </a:solidFill>
                <a:latin typeface="#9Slide05 Atlantika" pitchFamily="2" charset="0"/>
                <a:cs typeface="Times New Roman" panose="02020603050405020304" pitchFamily="18" charset="0"/>
              </a:rPr>
              <a:t>. Nêu hậu quả của hành vi đó. </a:t>
            </a:r>
            <a:endPar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5" name="Line 22"/>
          <p:cNvSpPr>
            <a:spLocks noChangeShapeType="1"/>
          </p:cNvSpPr>
          <p:nvPr/>
        </p:nvSpPr>
        <p:spPr bwMode="auto">
          <a:xfrm flipH="1">
            <a:off x="9103664" y="4074844"/>
            <a:ext cx="1698102" cy="86802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grpSp>
        <p:nvGrpSpPr>
          <p:cNvPr id="38" name="Group 37"/>
          <p:cNvGrpSpPr/>
          <p:nvPr/>
        </p:nvGrpSpPr>
        <p:grpSpPr>
          <a:xfrm>
            <a:off x="140958" y="3448580"/>
            <a:ext cx="2326454" cy="858362"/>
            <a:chOff x="134490" y="3315695"/>
            <a:chExt cx="2326454" cy="1020282"/>
          </a:xfrm>
        </p:grpSpPr>
        <p:sp>
          <p:nvSpPr>
            <p:cNvPr id="37" name="Oval 36"/>
            <p:cNvSpPr/>
            <p:nvPr/>
          </p:nvSpPr>
          <p:spPr>
            <a:xfrm>
              <a:off x="134490" y="3315695"/>
              <a:ext cx="2326454" cy="1020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p:cNvSpPr/>
            <p:nvPr/>
          </p:nvSpPr>
          <p:spPr>
            <a:xfrm>
              <a:off x="343246" y="3500686"/>
              <a:ext cx="1978612"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Nhóm</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mảnh</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ghép</a:t>
              </a:r>
              <a:endParaRPr kumimoji="1" lang="vi-VN"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endParaRPr>
            </a:p>
          </p:txBody>
        </p:sp>
      </p:grpSp>
      <p:pic>
        <p:nvPicPr>
          <p:cNvPr id="39" name="Picture 38" descr="58PIC58PIC58PIC58PICHsaGKG559akDq_PIC2018.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7659" y="5556105"/>
            <a:ext cx="13031123" cy="1313237"/>
          </a:xfrm>
          <a:prstGeom prst="rect">
            <a:avLst/>
          </a:prstGeom>
        </p:spPr>
      </p:pic>
      <p:sp>
        <p:nvSpPr>
          <p:cNvPr id="40" name="Rectangle 39"/>
          <p:cNvSpPr/>
          <p:nvPr/>
        </p:nvSpPr>
        <p:spPr>
          <a:xfrm>
            <a:off x="536278" y="5710313"/>
            <a:ext cx="11443248" cy="923330"/>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1. Chia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sẻ</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kiến</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thức</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vòng</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chuyên</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sâu</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a:t>
            </a:r>
          </a:p>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2.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Từ</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trao</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đổi</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trên</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em</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hãy</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cho</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biết</a:t>
            </a:r>
            <a:r>
              <a:rPr kumimoji="0" lang="en-US" sz="2400" b="0" i="0" u="none" strike="noStrike" kern="1200" cap="none" spc="0" normalizeH="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tệ</a:t>
            </a:r>
            <a:r>
              <a:rPr kumimoji="0" lang="en-US" sz="2400" b="0" i="0" u="none" strike="noStrike" kern="1200" cap="none" spc="0" normalizeH="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nạn</a:t>
            </a:r>
            <a:r>
              <a:rPr kumimoji="0" lang="en-US" sz="2400" b="0" i="0" u="none" strike="noStrike" kern="1200" cap="none" spc="0" normalizeH="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xã</a:t>
            </a:r>
            <a:r>
              <a:rPr kumimoji="0" lang="en-US" sz="2400" b="0" i="0" u="none" strike="noStrike" kern="1200" cap="none" spc="0" normalizeH="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hội</a:t>
            </a:r>
            <a:r>
              <a:rPr kumimoji="0" lang="en-US" sz="2400" b="0" i="0" u="none" strike="noStrike" kern="1200" cap="none" spc="0" normalizeH="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là</a:t>
            </a:r>
            <a:r>
              <a:rPr kumimoji="0" lang="en-US" sz="2400" b="0" i="0" u="none" strike="noStrike" kern="1200" cap="none" spc="0" normalizeH="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gì</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a:t>
            </a:r>
            <a:r>
              <a:rPr kumimoji="0" lang="vi-VN"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Hãy kể</a:t>
            </a:r>
            <a:r>
              <a:rPr kumimoji="0" lang="vi-VN" sz="2400" b="0" i="0" u="none" strike="noStrike" kern="1200" cap="none" spc="0" normalizeH="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tên những tệ nạn phổ biến hiện nay. </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p>
        </p:txBody>
      </p:sp>
      <p:pic>
        <p:nvPicPr>
          <p:cNvPr id="42" name="图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6307" y="2648040"/>
            <a:ext cx="728607" cy="797460"/>
          </a:xfrm>
          <a:prstGeom prst="rect">
            <a:avLst/>
          </a:prstGeom>
        </p:spPr>
      </p:pic>
      <p:pic>
        <p:nvPicPr>
          <p:cNvPr id="43"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4486" y="2688265"/>
            <a:ext cx="897692" cy="797460"/>
          </a:xfrm>
          <a:prstGeom prst="rect">
            <a:avLst/>
          </a:prstGeom>
        </p:spPr>
      </p:pic>
      <p:pic>
        <p:nvPicPr>
          <p:cNvPr id="44" name="图片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0112" y="4131500"/>
            <a:ext cx="1036645" cy="956389"/>
          </a:xfrm>
          <a:prstGeom prst="rect">
            <a:avLst/>
          </a:prstGeom>
        </p:spPr>
      </p:pic>
      <p:sp>
        <p:nvSpPr>
          <p:cNvPr id="47" name="Oval 3"/>
          <p:cNvSpPr>
            <a:spLocks noChangeArrowheads="1"/>
          </p:cNvSpPr>
          <p:nvPr/>
        </p:nvSpPr>
        <p:spPr bwMode="auto">
          <a:xfrm>
            <a:off x="11171599" y="418602"/>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48" name="Oval 9"/>
          <p:cNvSpPr>
            <a:spLocks noChangeArrowheads="1"/>
          </p:cNvSpPr>
          <p:nvPr/>
        </p:nvSpPr>
        <p:spPr bwMode="auto">
          <a:xfrm>
            <a:off x="11171599" y="1399870"/>
            <a:ext cx="685800" cy="713244"/>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49" name="Oval 5"/>
          <p:cNvSpPr>
            <a:spLocks noChangeArrowheads="1"/>
          </p:cNvSpPr>
          <p:nvPr/>
        </p:nvSpPr>
        <p:spPr bwMode="auto">
          <a:xfrm>
            <a:off x="11234410" y="2178003"/>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pic>
        <p:nvPicPr>
          <p:cNvPr id="45" name="Chỗ dành sẵn cho Nội dung 4" descr="Ảnh có chứa trong nhà&#10;&#10;Mô tả được tạo tự động">
            <a:extLst>
              <a:ext uri="{FF2B5EF4-FFF2-40B4-BE49-F238E27FC236}">
                <a16:creationId xmlns:a16="http://schemas.microsoft.com/office/drawing/2014/main" xmlns="" id="{5C765E9B-D54F-4F2F-A2FC-1DE3E27B88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2629" y="1569674"/>
            <a:ext cx="2050683" cy="1501517"/>
          </a:xfrm>
          <a:prstGeom prst="rect">
            <a:avLst/>
          </a:prstGeom>
        </p:spPr>
      </p:pic>
    </p:spTree>
    <p:extLst>
      <p:ext uri="{BB962C8B-B14F-4D97-AF65-F5344CB8AC3E}">
        <p14:creationId xmlns:p14="http://schemas.microsoft.com/office/powerpoint/2010/main" val="35081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1000"/>
                                        <p:tgtEl>
                                          <p:spTgt spid="48"/>
                                        </p:tgtEl>
                                      </p:cBhvr>
                                    </p:animEffect>
                                    <p:anim calcmode="lin" valueType="num">
                                      <p:cBhvr>
                                        <p:cTn id="31" dur="1000" fill="hold"/>
                                        <p:tgtEl>
                                          <p:spTgt spid="48"/>
                                        </p:tgtEl>
                                        <p:attrNameLst>
                                          <p:attrName>ppt_x</p:attrName>
                                        </p:attrNameLst>
                                      </p:cBhvr>
                                      <p:tavLst>
                                        <p:tav tm="0">
                                          <p:val>
                                            <p:strVal val="#ppt_x"/>
                                          </p:val>
                                        </p:tav>
                                        <p:tav tm="100000">
                                          <p:val>
                                            <p:strVal val="#ppt_x"/>
                                          </p:val>
                                        </p:tav>
                                      </p:tavLst>
                                    </p:anim>
                                    <p:anim calcmode="lin" valueType="num">
                                      <p:cBhvr>
                                        <p:cTn id="32" dur="1000" fill="hold"/>
                                        <p:tgtEl>
                                          <p:spTgt spid="4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000"/>
                                        <p:tgtEl>
                                          <p:spTgt spid="49"/>
                                        </p:tgtEl>
                                      </p:cBhvr>
                                    </p:animEffect>
                                    <p:anim calcmode="lin" valueType="num">
                                      <p:cBhvr>
                                        <p:cTn id="36" dur="1000" fill="hold"/>
                                        <p:tgtEl>
                                          <p:spTgt spid="49"/>
                                        </p:tgtEl>
                                        <p:attrNameLst>
                                          <p:attrName>ppt_x</p:attrName>
                                        </p:attrNameLst>
                                      </p:cBhvr>
                                      <p:tavLst>
                                        <p:tav tm="0">
                                          <p:val>
                                            <p:strVal val="#ppt_x"/>
                                          </p:val>
                                        </p:tav>
                                        <p:tav tm="100000">
                                          <p:val>
                                            <p:strVal val="#ppt_x"/>
                                          </p:val>
                                        </p:tav>
                                      </p:tavLst>
                                    </p:anim>
                                    <p:anim calcmode="lin" valueType="num">
                                      <p:cBhvr>
                                        <p:cTn id="3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circle(in)">
                                      <p:cBhvr>
                                        <p:cTn id="42" dur="2000"/>
                                        <p:tgtEl>
                                          <p:spTgt spid="38"/>
                                        </p:tgtEl>
                                      </p:cBhvr>
                                    </p:animEffect>
                                  </p:childTnLst>
                                </p:cTn>
                              </p:par>
                              <p:par>
                                <p:cTn id="43" presetID="16" presetClass="entr" presetSubtype="21"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barn(inVertical)">
                                      <p:cBhvr>
                                        <p:cTn id="45" dur="500"/>
                                        <p:tgtEl>
                                          <p:spTgt spid="50"/>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circle(in)">
                                      <p:cBhvr>
                                        <p:cTn id="48" dur="2000"/>
                                        <p:tgtEl>
                                          <p:spTgt spid="5"/>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ircle(in)">
                                      <p:cBhvr>
                                        <p:cTn id="51" dur="2000"/>
                                        <p:tgtEl>
                                          <p:spTgt spid="4"/>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circle(in)">
                                      <p:cBhvr>
                                        <p:cTn id="54" dur="2000"/>
                                        <p:tgtEl>
                                          <p:spTgt spid="6"/>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ircle(in)">
                                      <p:cBhvr>
                                        <p:cTn id="57" dur="2000"/>
                                        <p:tgtEl>
                                          <p:spTgt spid="11"/>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2000"/>
                                        <p:tgtEl>
                                          <p:spTgt spid="12"/>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circle(in)">
                                      <p:cBhvr>
                                        <p:cTn id="63" dur="2000"/>
                                        <p:tgtEl>
                                          <p:spTgt spid="10"/>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circle(in)">
                                      <p:cBhvr>
                                        <p:cTn id="66" dur="2000"/>
                                        <p:tgtEl>
                                          <p:spTgt spid="7"/>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circle(in)">
                                      <p:cBhvr>
                                        <p:cTn id="69" dur="2000"/>
                                        <p:tgtEl>
                                          <p:spTgt spid="9"/>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circle(in)">
                                      <p:cBhvr>
                                        <p:cTn id="72" dur="2000"/>
                                        <p:tgtEl>
                                          <p:spTgt spid="8"/>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circle(in)">
                                      <p:cBhvr>
                                        <p:cTn id="75" dur="2000"/>
                                        <p:tgtEl>
                                          <p:spTgt spid="22"/>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circle(in)">
                                      <p:cBhvr>
                                        <p:cTn id="78" dur="2000"/>
                                        <p:tgtEl>
                                          <p:spTgt spid="23"/>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circle(in)">
                                      <p:cBhvr>
                                        <p:cTn id="81" dur="2000"/>
                                        <p:tgtEl>
                                          <p:spTgt spid="27"/>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circle(in)">
                                      <p:cBhvr>
                                        <p:cTn id="84" dur="2000"/>
                                        <p:tgtEl>
                                          <p:spTgt spid="28"/>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circle(in)">
                                      <p:cBhvr>
                                        <p:cTn id="87" dur="2000"/>
                                        <p:tgtEl>
                                          <p:spTgt spid="24"/>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circle(in)">
                                      <p:cBhvr>
                                        <p:cTn id="90" dur="2000"/>
                                        <p:tgtEl>
                                          <p:spTgt spid="25"/>
                                        </p:tgtEl>
                                      </p:cBhvr>
                                    </p:animEffect>
                                  </p:childTnLst>
                                </p:cTn>
                              </p:par>
                              <p:par>
                                <p:cTn id="91" presetID="6" presetClass="entr" presetSubtype="16"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circle(in)">
                                      <p:cBhvr>
                                        <p:cTn id="93" dur="2000"/>
                                        <p:tgtEl>
                                          <p:spTgt spid="35"/>
                                        </p:tgtEl>
                                      </p:cBhvr>
                                    </p:animEffect>
                                  </p:childTnLst>
                                </p:cTn>
                              </p:par>
                              <p:par>
                                <p:cTn id="94" presetID="6" presetClass="entr" presetSubtype="16"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circle(in)">
                                      <p:cBhvr>
                                        <p:cTn id="96" dur="2000"/>
                                        <p:tgtEl>
                                          <p:spTgt spid="26"/>
                                        </p:tgtEl>
                                      </p:cBhvr>
                                    </p:animEffect>
                                  </p:childTnLst>
                                </p:cTn>
                              </p:par>
                              <p:par>
                                <p:cTn id="97" presetID="6" presetClass="entr" presetSubtype="16"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circle(in)">
                                      <p:cBhvr>
                                        <p:cTn id="99" dur="2000"/>
                                        <p:tgtEl>
                                          <p:spTgt spid="29"/>
                                        </p:tgtEl>
                                      </p:cBhvr>
                                    </p:animEffect>
                                  </p:childTnLst>
                                </p:cTn>
                              </p:par>
                              <p:par>
                                <p:cTn id="100" presetID="6" presetClass="entr" presetSubtype="16" fill="hold" grpId="0"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circle(in)">
                                      <p:cBhvr>
                                        <p:cTn id="102" dur="2000"/>
                                        <p:tgtEl>
                                          <p:spTgt spid="15"/>
                                        </p:tgtEl>
                                      </p:cBhvr>
                                    </p:animEffect>
                                  </p:childTnLst>
                                </p:cTn>
                              </p:par>
                              <p:par>
                                <p:cTn id="103" presetID="6" presetClass="entr" presetSubtype="16"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circle(in)">
                                      <p:cBhvr>
                                        <p:cTn id="105" dur="2000"/>
                                        <p:tgtEl>
                                          <p:spTgt spid="18"/>
                                        </p:tgtEl>
                                      </p:cBhvr>
                                    </p:animEffect>
                                  </p:childTnLst>
                                </p:cTn>
                              </p:par>
                              <p:par>
                                <p:cTn id="106" presetID="6" presetClass="entr" presetSubtype="16"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circle(in)">
                                      <p:cBhvr>
                                        <p:cTn id="108" dur="2000"/>
                                        <p:tgtEl>
                                          <p:spTgt spid="21"/>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circle(in)">
                                      <p:cBhvr>
                                        <p:cTn id="111" dur="2000"/>
                                        <p:tgtEl>
                                          <p:spTgt spid="14"/>
                                        </p:tgtEl>
                                      </p:cBhvr>
                                    </p:animEffect>
                                  </p:childTnLst>
                                </p:cTn>
                              </p:par>
                              <p:par>
                                <p:cTn id="112" presetID="6" presetClass="entr" presetSubtype="16" fill="hold" grpId="0" nodeType="with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circle(in)">
                                      <p:cBhvr>
                                        <p:cTn id="114" dur="2000"/>
                                        <p:tgtEl>
                                          <p:spTgt spid="17"/>
                                        </p:tgtEl>
                                      </p:cBhvr>
                                    </p:animEffect>
                                  </p:childTnLst>
                                </p:cTn>
                              </p:par>
                              <p:par>
                                <p:cTn id="115" presetID="6" presetClass="entr" presetSubtype="16" fill="hold" grpId="0" nodeType="with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circle(in)">
                                      <p:cBhvr>
                                        <p:cTn id="117" dur="2000"/>
                                        <p:tgtEl>
                                          <p:spTgt spid="20"/>
                                        </p:tgtEl>
                                      </p:cBhvr>
                                    </p:animEffect>
                                  </p:childTnLst>
                                </p:cTn>
                              </p:par>
                              <p:par>
                                <p:cTn id="118" presetID="6" presetClass="entr" presetSubtype="16" fill="hold" grpId="0" nodeType="with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circle(in)">
                                      <p:cBhvr>
                                        <p:cTn id="120" dur="2000"/>
                                        <p:tgtEl>
                                          <p:spTgt spid="13"/>
                                        </p:tgtEl>
                                      </p:cBhvr>
                                    </p:animEffect>
                                  </p:childTnLst>
                                </p:cTn>
                              </p:par>
                              <p:par>
                                <p:cTn id="121" presetID="6" presetClass="entr" presetSubtype="16"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circle(in)">
                                      <p:cBhvr>
                                        <p:cTn id="123" dur="2000"/>
                                        <p:tgtEl>
                                          <p:spTgt spid="16"/>
                                        </p:tgtEl>
                                      </p:cBhvr>
                                    </p:animEffect>
                                  </p:childTnLst>
                                </p:cTn>
                              </p:par>
                              <p:par>
                                <p:cTn id="124" presetID="6" presetClass="entr" presetSubtype="16" fill="hold" grpId="0" nodeType="with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circle(in)">
                                      <p:cBhvr>
                                        <p:cTn id="126" dur="2000"/>
                                        <p:tgtEl>
                                          <p:spTgt spid="19"/>
                                        </p:tgtEl>
                                      </p:cBhvr>
                                    </p:animEffect>
                                  </p:childTnLst>
                                </p:cTn>
                              </p:par>
                              <p:par>
                                <p:cTn id="127" presetID="6" presetClass="entr" presetSubtype="16" fill="hold" nodeType="with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circle(in)">
                                      <p:cBhvr>
                                        <p:cTn id="129" dur="2000"/>
                                        <p:tgtEl>
                                          <p:spTgt spid="42"/>
                                        </p:tgtEl>
                                      </p:cBhvr>
                                    </p:animEffect>
                                  </p:childTnLst>
                                </p:cTn>
                              </p:par>
                              <p:par>
                                <p:cTn id="130" presetID="6" presetClass="entr" presetSubtype="16" fill="hold"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circle(in)">
                                      <p:cBhvr>
                                        <p:cTn id="132" dur="2000"/>
                                        <p:tgtEl>
                                          <p:spTgt spid="44"/>
                                        </p:tgtEl>
                                      </p:cBhvr>
                                    </p:animEffect>
                                  </p:childTnLst>
                                </p:cTn>
                              </p:par>
                              <p:par>
                                <p:cTn id="133" presetID="6" presetClass="entr" presetSubtype="16"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circle(in)">
                                      <p:cBhvr>
                                        <p:cTn id="135" dur="2000"/>
                                        <p:tgtEl>
                                          <p:spTgt spid="43"/>
                                        </p:tgtEl>
                                      </p:cBhvr>
                                    </p:animEffect>
                                  </p:childTnLst>
                                </p:cTn>
                              </p:par>
                              <p:par>
                                <p:cTn id="136" presetID="6" presetClass="entr" presetSubtype="16" fill="hold" nodeType="with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circle(in)">
                                      <p:cBhvr>
                                        <p:cTn id="138" dur="2000"/>
                                        <p:tgtEl>
                                          <p:spTgt spid="39"/>
                                        </p:tgtEl>
                                      </p:cBhvr>
                                    </p:animEffect>
                                  </p:childTnLst>
                                </p:cTn>
                              </p:par>
                              <p:par>
                                <p:cTn id="139" presetID="6" presetClass="entr" presetSubtype="16" fill="hold" grpId="0" nodeType="with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circle(in)">
                                      <p:cBhvr>
                                        <p:cTn id="141"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4" grpId="0" animBg="1"/>
      <p:bldP spid="35" grpId="0" animBg="1"/>
      <p:bldP spid="40" grpId="0"/>
      <p:bldP spid="47"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SVN-Student" panose="02040603050506020204" pitchFamily="18" charset="0"/>
                <a:ea typeface="Times New Roman" panose="02020603050405020304" pitchFamily="18" charset="0"/>
                <a:cs typeface="+mn-cs"/>
              </a:rPr>
              <a:t>QUAN SÁT TRANH</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216728"/>
            <a:ext cx="1943207" cy="77311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TRANH 1</a:t>
            </a:r>
            <a:endParaRPr kumimoji="0" lang="en-US" sz="2800" b="0" i="0" u="none" strike="noStrike" kern="1200" cap="none" spc="0" normalizeH="0" baseline="0" noProof="0" dirty="0">
              <a:ln>
                <a:noFill/>
              </a:ln>
              <a:solidFill>
                <a:prstClr val="black"/>
              </a:solidFill>
              <a:effectLst/>
              <a:uLnTx/>
              <a:uFillTx/>
              <a:latin typeface="SVN-Vanilla Daisy Pro" panose="00000500000000000000" pitchFamily="2" charset="0"/>
              <a:ea typeface="+mn-ea"/>
              <a:cs typeface="Times" panose="02020603050405020304"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5175088" y="2133051"/>
            <a:ext cx="1841823" cy="1010919"/>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TRANH 2</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247704" y="3560869"/>
            <a:ext cx="3826636" cy="310224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 marR="28575" algn="just">
              <a:lnSpc>
                <a:spcPct val="107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4271865" y="3560869"/>
            <a:ext cx="3923607" cy="329713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 marR="28575" algn="just">
              <a:lnSpc>
                <a:spcPct val="107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296027" y="3156526"/>
            <a:ext cx="3803944" cy="350658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dirty="0" err="1">
                <a:solidFill>
                  <a:srgbClr val="000000"/>
                </a:solidFill>
                <a:effectLst/>
                <a:latin typeface="Times New Roman" panose="02020603050405020304" pitchFamily="18" charset="0"/>
                <a:ea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tranh</a:t>
            </a:r>
            <a:r>
              <a:rPr lang="en-US" sz="2400" b="1" dirty="0">
                <a:solidFill>
                  <a:srgbClr val="000000"/>
                </a:solidFill>
                <a:effectLst/>
                <a:latin typeface="Times New Roman" panose="02020603050405020304" pitchFamily="18" charset="0"/>
                <a:ea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đàn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uống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rượu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đàn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say.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rượu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rượu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xu </a:t>
            </a:r>
            <a:r>
              <a:rPr lang="en-US" sz="2400" dirty="0" err="1">
                <a:solidFill>
                  <a:srgbClr val="000000"/>
                </a:solidFill>
                <a:effectLst/>
                <a:latin typeface="Times New Roman" panose="02020603050405020304" pitchFamily="18" charset="0"/>
                <a:ea typeface="Times New Roman" panose="02020603050405020304" pitchFamily="18" charset="0"/>
              </a:rPr>
              <a:t>hướng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rPr>
              <a:t>.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373977" y="1485208"/>
            <a:ext cx="3923607"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C8FB1BB-BF64-4C78-AACA-84C9F97ED11A}"/>
              </a:ext>
            </a:extLst>
          </p:cNvPr>
          <p:cNvCxnSpPr>
            <a:cxnSpLocks/>
          </p:cNvCxnSpPr>
          <p:nvPr/>
        </p:nvCxnSpPr>
        <p:spPr>
          <a:xfrm>
            <a:off x="6218843" y="1536008"/>
            <a:ext cx="40640" cy="59704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1394211" y="298984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p:cNvCxnSpPr>
          <p:nvPr/>
        </p:nvCxnSpPr>
        <p:spPr>
          <a:xfrm>
            <a:off x="6185183" y="298984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1051780" y="2529801"/>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xmlns="" id="{F00E3249-ACD5-4D11-8D94-2D016D6532E8}"/>
              </a:ext>
            </a:extLst>
          </p:cNvPr>
          <p:cNvSpPr/>
          <p:nvPr/>
        </p:nvSpPr>
        <p:spPr>
          <a:xfrm>
            <a:off x="10028843" y="1877323"/>
            <a:ext cx="1958111" cy="73152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TRANH 3</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spTree>
    <p:extLst>
      <p:ext uri="{BB962C8B-B14F-4D97-AF65-F5344CB8AC3E}">
        <p14:creationId xmlns:p14="http://schemas.microsoft.com/office/powerpoint/2010/main" val="15064060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3.1.0"/>
</p:tagLst>
</file>

<file path=ppt/tags/tag11.xml><?xml version="1.0" encoding="utf-8"?>
<p:tagLst xmlns:a="http://schemas.openxmlformats.org/drawingml/2006/main" xmlns:r="http://schemas.openxmlformats.org/officeDocument/2006/relationships" xmlns:p="http://schemas.openxmlformats.org/presentationml/2006/main">
  <p:tag name="PA" val="v3.1.0"/>
</p:tagLst>
</file>

<file path=ppt/tags/tag12.xml><?xml version="1.0" encoding="utf-8"?>
<p:tagLst xmlns:a="http://schemas.openxmlformats.org/drawingml/2006/main" xmlns:r="http://schemas.openxmlformats.org/officeDocument/2006/relationships" xmlns:p="http://schemas.openxmlformats.org/presentationml/2006/main">
  <p:tag name="PA" val="v3.1.0"/>
</p:tagLst>
</file>

<file path=ppt/tags/tag13.xml><?xml version="1.0" encoding="utf-8"?>
<p:tagLst xmlns:a="http://schemas.openxmlformats.org/drawingml/2006/main" xmlns:r="http://schemas.openxmlformats.org/officeDocument/2006/relationships" xmlns:p="http://schemas.openxmlformats.org/presentationml/2006/main">
  <p:tag name="PA" val="v3.1.0"/>
</p:tagLst>
</file>

<file path=ppt/tags/tag14.xml><?xml version="1.0" encoding="utf-8"?>
<p:tagLst xmlns:a="http://schemas.openxmlformats.org/drawingml/2006/main" xmlns:r="http://schemas.openxmlformats.org/officeDocument/2006/relationships" xmlns:p="http://schemas.openxmlformats.org/presentationml/2006/main">
  <p:tag name="PA" val="v3.1.0"/>
</p:tagLst>
</file>

<file path=ppt/tags/tag15.xml><?xml version="1.0" encoding="utf-8"?>
<p:tagLst xmlns:a="http://schemas.openxmlformats.org/drawingml/2006/main" xmlns:r="http://schemas.openxmlformats.org/officeDocument/2006/relationships" xmlns:p="http://schemas.openxmlformats.org/presentationml/2006/main">
  <p:tag name="PA" val="v3.1.0"/>
</p:tagLst>
</file>

<file path=ppt/tags/tag16.xml><?xml version="1.0" encoding="utf-8"?>
<p:tagLst xmlns:a="http://schemas.openxmlformats.org/drawingml/2006/main" xmlns:r="http://schemas.openxmlformats.org/officeDocument/2006/relationships" xmlns:p="http://schemas.openxmlformats.org/presentationml/2006/main">
  <p:tag name="PA" val="v3.1.0"/>
</p:tagLst>
</file>

<file path=ppt/tags/tag17.xml><?xml version="1.0" encoding="utf-8"?>
<p:tagLst xmlns:a="http://schemas.openxmlformats.org/drawingml/2006/main" xmlns:r="http://schemas.openxmlformats.org/officeDocument/2006/relationships" xmlns:p="http://schemas.openxmlformats.org/presentationml/2006/main">
  <p:tag name="PA" val="v3.1.0"/>
</p:tagLst>
</file>

<file path=ppt/tags/tag18.xml><?xml version="1.0" encoding="utf-8"?>
<p:tagLst xmlns:a="http://schemas.openxmlformats.org/drawingml/2006/main" xmlns:r="http://schemas.openxmlformats.org/officeDocument/2006/relationships" xmlns:p="http://schemas.openxmlformats.org/presentationml/2006/main">
  <p:tag name="PA" val="v3.1.0"/>
</p:tagLst>
</file>

<file path=ppt/tags/tag19.xml><?xml version="1.0" encoding="utf-8"?>
<p:tagLst xmlns:a="http://schemas.openxmlformats.org/drawingml/2006/main" xmlns:r="http://schemas.openxmlformats.org/officeDocument/2006/relationships" xmlns:p="http://schemas.openxmlformats.org/presentationml/2006/main">
  <p:tag name="PA" val="v3.1.0"/>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A" val="v3.1.0"/>
</p:tagLst>
</file>

<file path=ppt/tags/tag21.xml><?xml version="1.0" encoding="utf-8"?>
<p:tagLst xmlns:a="http://schemas.openxmlformats.org/drawingml/2006/main" xmlns:r="http://schemas.openxmlformats.org/officeDocument/2006/relationships" xmlns:p="http://schemas.openxmlformats.org/presentationml/2006/main">
  <p:tag name="PA" val="v3.1.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A" val="v3.1.0"/>
</p:tagLst>
</file>

<file path=ppt/tags/tag8.xml><?xml version="1.0" encoding="utf-8"?>
<p:tagLst xmlns:a="http://schemas.openxmlformats.org/drawingml/2006/main" xmlns:r="http://schemas.openxmlformats.org/officeDocument/2006/relationships" xmlns:p="http://schemas.openxmlformats.org/presentationml/2006/main">
  <p:tag name="PA" val="v3.1.0"/>
</p:tagLst>
</file>

<file path=ppt/tags/tag9.xml><?xml version="1.0" encoding="utf-8"?>
<p:tagLst xmlns:a="http://schemas.openxmlformats.org/drawingml/2006/main" xmlns:r="http://schemas.openxmlformats.org/officeDocument/2006/relationships" xmlns:p="http://schemas.openxmlformats.org/presentationml/2006/main">
  <p:tag name="PA" val="v3.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ental Health Awareness Training Workshop by Slidesgo">
  <a:themeElements>
    <a:clrScheme name="Simple Light">
      <a:dk1>
        <a:srgbClr val="000000"/>
      </a:dk1>
      <a:lt1>
        <a:srgbClr val="FFFFFF"/>
      </a:lt1>
      <a:dk2>
        <a:srgbClr val="FEE9D2"/>
      </a:dk2>
      <a:lt2>
        <a:srgbClr val="FEA324"/>
      </a:lt2>
      <a:accent1>
        <a:srgbClr val="B2B577"/>
      </a:accent1>
      <a:accent2>
        <a:srgbClr val="ADD2E0"/>
      </a:accent2>
      <a:accent3>
        <a:srgbClr val="C6C3FA"/>
      </a:accent3>
      <a:accent4>
        <a:srgbClr val="FFB5BA"/>
      </a:accent4>
      <a:accent5>
        <a:srgbClr val="FF8A7A"/>
      </a:accent5>
      <a:accent6>
        <a:srgbClr val="E367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3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2692</Words>
  <Application>Microsoft Office PowerPoint</Application>
  <PresentationFormat>Custom</PresentationFormat>
  <Paragraphs>290</Paragraphs>
  <Slides>41</Slides>
  <Notes>6</Notes>
  <HiddenSlides>0</HiddenSlides>
  <MMClips>0</MMClips>
  <ScaleCrop>false</ScaleCrop>
  <HeadingPairs>
    <vt:vector size="4" baseType="variant">
      <vt:variant>
        <vt:lpstr>Theme</vt:lpstr>
      </vt:variant>
      <vt:variant>
        <vt:i4>11</vt:i4>
      </vt:variant>
      <vt:variant>
        <vt:lpstr>Slide Titles</vt:lpstr>
      </vt:variant>
      <vt:variant>
        <vt:i4>41</vt:i4>
      </vt:variant>
    </vt:vector>
  </HeadingPairs>
  <TitlesOfParts>
    <vt:vector size="52" baseType="lpstr">
      <vt:lpstr>Office Theme</vt:lpstr>
      <vt:lpstr>1_Office Theme</vt:lpstr>
      <vt:lpstr>1_Thiết kế: Thạch Trương Thảo (0987 039 863)</vt:lpstr>
      <vt:lpstr>2_Office Theme</vt:lpstr>
      <vt:lpstr>Mental Health Awareness Training Workshop by Slidesgo</vt:lpstr>
      <vt:lpstr>3_Office Theme</vt:lpstr>
      <vt:lpstr>30_Office Theme</vt:lpstr>
      <vt:lpstr>27_Office Theme</vt:lpstr>
      <vt:lpstr>3_Thiết kế: Thạch Trương Thảo (0987 039 863)</vt:lpstr>
      <vt:lpstr>24_Office Theme</vt:lpstr>
      <vt:lpstr>4_Office Theme</vt:lpstr>
      <vt:lpstr>PowerPoint Presentation</vt:lpstr>
      <vt:lpstr>PowerPoint Presentation</vt:lpstr>
      <vt:lpstr>PowerPoint Presentation</vt:lpstr>
      <vt:lpstr>PowerPoint Presentation</vt:lpstr>
      <vt:lpstr>PowerPoint Presentation</vt:lpstr>
      <vt:lpstr>KHÁI NIỆM VÀ CÁC LOẠI TỆ NẠN        XÃ HỘI PHỔ BIẾN</vt:lpstr>
      <vt:lpstr>PowerPoint Presentation</vt:lpstr>
      <vt:lpstr>PowerPoint Presentation</vt:lpstr>
      <vt:lpstr>PowerPoint Presentation</vt:lpstr>
      <vt:lpstr>PowerPoint Presentation</vt:lpstr>
      <vt:lpstr>PowerPoint Presentation</vt:lpstr>
      <vt:lpstr>NGUYÊN NHÂN VÀ HẬU QUẢ  CỦA TỆ NẠN XÃ HỘI</vt:lpstr>
      <vt:lpstr>PowerPoint Presentation</vt:lpstr>
      <vt:lpstr>PowerPoint Presentation</vt:lpstr>
      <vt:lpstr>PowerPoint Presentation</vt:lpstr>
      <vt:lpstr>PowerPoint Presentation</vt:lpstr>
      <vt:lpstr>PowerPoint Presentation</vt:lpstr>
      <vt:lpstr>PowerPoint Presentation</vt:lpstr>
      <vt:lpstr>MỘT SỐ QUY ĐỊNH CỦA PHÁP LUẬT VỀ PHÒNG, CHỐNG  TỆ NẠN XÃ HỘI</vt:lpstr>
      <vt:lpstr>PowerPoint Presentation</vt:lpstr>
      <vt:lpstr>PowerPoint Presentation</vt:lpstr>
      <vt:lpstr>PowerPoint Presentation</vt:lpstr>
      <vt:lpstr>PowerPoint Presentation</vt:lpstr>
      <vt:lpstr>PowerPoint Presentation</vt:lpstr>
      <vt:lpstr>TRÁCH NHIỆM CỦA HỌC SINH TRONG PHÒNG, CHỐNG  TỆ NẠN XÃ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2022-09-12T13:44:05Z</dcterms:created>
  <dcterms:modified xsi:type="dcterms:W3CDTF">2022-09-12T13:44:30Z</dcterms:modified>
</cp:coreProperties>
</file>