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wav"/>
  <Override PartName="/ppt/media/media3.WAV" ContentType="audio/wav"/>
  <Override PartName="/ppt/media/media4.WAV" ContentType="audio/wav"/>
  <Override PartName="/ppt/media/media5.WAV" ContentType="audio/wav"/>
  <Override PartName="/ppt/media/media6.WAV" ContentType="audio/wav"/>
  <Override PartName="/ppt/media/media7.WAV" ContentType="audio/wav"/>
  <Override PartName="/ppt/media/media8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99" r:id="rId2"/>
  </p:sldMasterIdLst>
  <p:notesMasterIdLst>
    <p:notesMasterId r:id="rId32"/>
  </p:notesMasterIdLst>
  <p:sldIdLst>
    <p:sldId id="411" r:id="rId3"/>
    <p:sldId id="413" r:id="rId4"/>
    <p:sldId id="378" r:id="rId5"/>
    <p:sldId id="379" r:id="rId6"/>
    <p:sldId id="380" r:id="rId7"/>
    <p:sldId id="385" r:id="rId8"/>
    <p:sldId id="386" r:id="rId9"/>
    <p:sldId id="387" r:id="rId10"/>
    <p:sldId id="388" r:id="rId11"/>
    <p:sldId id="389" r:id="rId12"/>
    <p:sldId id="390" r:id="rId13"/>
    <p:sldId id="377" r:id="rId14"/>
    <p:sldId id="361" r:id="rId15"/>
    <p:sldId id="391" r:id="rId16"/>
    <p:sldId id="392" r:id="rId17"/>
    <p:sldId id="382" r:id="rId18"/>
    <p:sldId id="383" r:id="rId19"/>
    <p:sldId id="384" r:id="rId20"/>
    <p:sldId id="393" r:id="rId21"/>
    <p:sldId id="394" r:id="rId22"/>
    <p:sldId id="396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36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FF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67" autoAdjust="0"/>
  </p:normalViewPr>
  <p:slideViewPr>
    <p:cSldViewPr snapToGrid="0">
      <p:cViewPr varScale="1">
        <p:scale>
          <a:sx n="65" d="100"/>
          <a:sy n="65" d="100"/>
        </p:scale>
        <p:origin x="-9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849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57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77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65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62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0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85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GV xem video hướng dẫ</a:t>
            </a:r>
            <a:r>
              <a:rPr lang="en-GB" dirty="0"/>
              <a:t>n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 smtClean="0"/>
              <a:t>điện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thoại</a:t>
            </a:r>
            <a:r>
              <a:rPr lang="en-GB" baseline="0" dirty="0" smtClean="0"/>
              <a:t> </a:t>
            </a:r>
            <a:r>
              <a:rPr lang="en-GB" dirty="0" err="1" smtClean="0"/>
              <a:t>mình</a:t>
            </a:r>
            <a:r>
              <a:rPr lang="en-GB" dirty="0" smtClean="0"/>
              <a:t> </a:t>
            </a:r>
            <a:r>
              <a:rPr lang="en-GB" dirty="0" err="1"/>
              <a:t>thích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 smtClean="0"/>
              <a:t>đi</a:t>
            </a:r>
            <a:r>
              <a:rPr lang="en-GB" baseline="0" dirty="0" smtClean="0"/>
              <a:t> </a:t>
            </a:r>
            <a:r>
              <a:rPr lang="en-GB" dirty="0" err="1" smtClean="0"/>
              <a:t>đến</a:t>
            </a:r>
            <a:r>
              <a:rPr lang="en-GB" dirty="0" smtClean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.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HS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bảng</a:t>
            </a:r>
            <a:r>
              <a:rPr lang="en-GB" dirty="0"/>
              <a:t> </a:t>
            </a:r>
            <a:r>
              <a:rPr lang="en-GB" dirty="0" err="1"/>
              <a:t>nhận</a:t>
            </a:r>
            <a:r>
              <a:rPr lang="en-GB" dirty="0"/>
              <a:t> </a:t>
            </a:r>
            <a:r>
              <a:rPr lang="en-GB" dirty="0" err="1" smtClean="0"/>
              <a:t>điểm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 err="1" smtClean="0"/>
              <a:t>Nếu</a:t>
            </a:r>
            <a:r>
              <a:rPr lang="en-GB" baseline="0" dirty="0" smtClean="0"/>
              <a:t> HS</a:t>
            </a:r>
            <a:r>
              <a:rPr lang="en-GB" dirty="0" smtClean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sai</a:t>
            </a:r>
            <a:r>
              <a:rPr lang="en-GB" dirty="0" smtClean="0"/>
              <a:t>, </a:t>
            </a:r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nút</a:t>
            </a:r>
            <a:r>
              <a:rPr lang="en-GB" dirty="0"/>
              <a:t> HOME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983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3BF217-F0DC-47E7-B55C-2989B0DFACF8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itchFamily="34" charset="-127"/>
              <a:ea typeface="Malgun Gothic" pitchFamily="34" charset="-127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983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3BF217-F0DC-47E7-B55C-2989B0DFACF8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itchFamily="34" charset="-127"/>
              <a:ea typeface="Malgun Gothic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90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7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Giáo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viên</a:t>
            </a:r>
            <a:r>
              <a:rPr lang="en-GB" baseline="0" dirty="0" smtClean="0"/>
              <a:t> chia </a:t>
            </a:r>
            <a:r>
              <a:rPr lang="en-GB" baseline="0" dirty="0" err="1" smtClean="0"/>
              <a:t>lớp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thành</a:t>
            </a:r>
            <a:r>
              <a:rPr lang="en-GB" baseline="0" dirty="0" smtClean="0"/>
              <a:t> 2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. </a:t>
            </a:r>
            <a:r>
              <a:rPr lang="en-GB" dirty="0" err="1" smtClean="0"/>
              <a:t>Mỗi</a:t>
            </a:r>
            <a:r>
              <a:rPr lang="en-GB" dirty="0" smtClean="0"/>
              <a:t> </a:t>
            </a:r>
            <a:r>
              <a:rPr lang="en-GB" dirty="0" err="1" smtClean="0"/>
              <a:t>đội</a:t>
            </a:r>
            <a:r>
              <a:rPr lang="en-GB" dirty="0" smtClean="0"/>
              <a:t> </a:t>
            </a:r>
            <a:r>
              <a:rPr lang="en-GB" dirty="0" err="1" smtClean="0"/>
              <a:t>sẽ</a:t>
            </a:r>
            <a:r>
              <a:rPr lang="en-GB" dirty="0" smtClean="0"/>
              <a:t> </a:t>
            </a:r>
            <a:r>
              <a:rPr lang="en-GB" dirty="0" err="1" smtClean="0"/>
              <a:t>chọn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 </a:t>
            </a:r>
            <a:r>
              <a:rPr lang="en-GB" dirty="0" err="1" smtClean="0"/>
              <a:t>của</a:t>
            </a:r>
            <a:r>
              <a:rPr lang="en-GB" dirty="0" smtClean="0"/>
              <a:t> </a:t>
            </a:r>
            <a:r>
              <a:rPr lang="en-GB" dirty="0" err="1" smtClean="0"/>
              <a:t>đội</a:t>
            </a:r>
            <a:r>
              <a:rPr lang="en-GB" dirty="0" smtClean="0"/>
              <a:t> </a:t>
            </a:r>
            <a:r>
              <a:rPr lang="en-GB" dirty="0" err="1" smtClean="0"/>
              <a:t>mình</a:t>
            </a:r>
            <a:r>
              <a:rPr lang="en-GB" dirty="0" smtClean="0"/>
              <a:t> </a:t>
            </a:r>
            <a:r>
              <a:rPr lang="en-GB" dirty="0" err="1" smtClean="0"/>
              <a:t>để</a:t>
            </a:r>
            <a:r>
              <a:rPr lang="en-GB" dirty="0" smtClean="0"/>
              <a:t> </a:t>
            </a:r>
            <a:r>
              <a:rPr lang="en-GB" dirty="0" err="1" smtClean="0"/>
              <a:t>trả</a:t>
            </a:r>
            <a:r>
              <a:rPr lang="en-GB" dirty="0" smtClean="0"/>
              <a:t> </a:t>
            </a:r>
            <a:r>
              <a:rPr lang="en-GB" dirty="0" err="1" smtClean="0"/>
              <a:t>lời</a:t>
            </a:r>
            <a:r>
              <a:rPr lang="en-GB" dirty="0" smtClean="0"/>
              <a:t> </a:t>
            </a:r>
            <a:r>
              <a:rPr lang="en-GB" dirty="0" err="1" smtClean="0"/>
              <a:t>nếu</a:t>
            </a:r>
            <a:r>
              <a:rPr lang="en-GB" dirty="0" smtClean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 </a:t>
            </a:r>
            <a:r>
              <a:rPr lang="en-GB" dirty="0" err="1" smtClean="0"/>
              <a:t>sẽ</a:t>
            </a:r>
            <a:r>
              <a:rPr lang="en-GB" dirty="0" smtClean="0"/>
              <a:t> </a:t>
            </a:r>
            <a:r>
              <a:rPr lang="en-GB" dirty="0" err="1" smtClean="0"/>
              <a:t>được</a:t>
            </a:r>
            <a:r>
              <a:rPr lang="en-GB" dirty="0" smtClean="0"/>
              <a:t> </a:t>
            </a:r>
            <a:r>
              <a:rPr lang="en-GB" dirty="0" err="1" smtClean="0"/>
              <a:t>thưởng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dirty="0" smtClean="0"/>
              <a:t> </a:t>
            </a:r>
            <a:r>
              <a:rPr lang="en-GB" dirty="0" err="1" smtClean="0"/>
              <a:t>lọ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Chú</a:t>
            </a:r>
            <a:r>
              <a:rPr lang="en-GB" dirty="0" smtClean="0"/>
              <a:t> ý: </a:t>
            </a:r>
            <a:r>
              <a:rPr lang="en-GB" dirty="0" err="1" smtClean="0"/>
              <a:t>Gv</a:t>
            </a:r>
            <a:r>
              <a:rPr lang="en-GB" dirty="0" smtClean="0"/>
              <a:t> click </a:t>
            </a:r>
            <a:r>
              <a:rPr lang="en-GB" dirty="0" err="1" smtClean="0"/>
              <a:t>vào</a:t>
            </a:r>
            <a:r>
              <a:rPr lang="en-GB" dirty="0" smtClean="0"/>
              <a:t> DIỀM 2 ĐẦU </a:t>
            </a:r>
            <a:r>
              <a:rPr lang="en-GB" dirty="0" err="1" smtClean="0"/>
              <a:t>của</a:t>
            </a:r>
            <a:r>
              <a:rPr lang="en-GB" dirty="0" smtClean="0"/>
              <a:t> </a:t>
            </a:r>
            <a:r>
              <a:rPr lang="en-GB" dirty="0" err="1" smtClean="0"/>
              <a:t>cái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 </a:t>
            </a:r>
            <a:r>
              <a:rPr lang="en-GB" dirty="0" err="1" smtClean="0"/>
              <a:t>để</a:t>
            </a:r>
            <a:r>
              <a:rPr lang="en-GB" dirty="0" smtClean="0"/>
              <a:t> </a:t>
            </a:r>
            <a:r>
              <a:rPr lang="en-GB" dirty="0" err="1" smtClean="0"/>
              <a:t>đi</a:t>
            </a:r>
            <a:r>
              <a:rPr lang="en-GB" dirty="0" smtClean="0"/>
              <a:t> </a:t>
            </a:r>
            <a:r>
              <a:rPr lang="en-GB" dirty="0" err="1" smtClean="0"/>
              <a:t>đến</a:t>
            </a:r>
            <a:r>
              <a:rPr lang="en-GB" dirty="0" smtClean="0"/>
              <a:t> </a:t>
            </a:r>
            <a:r>
              <a:rPr lang="en-GB" dirty="0" err="1" smtClean="0"/>
              <a:t>câu</a:t>
            </a:r>
            <a:r>
              <a:rPr lang="en-GB" dirty="0" smtClean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 Click </a:t>
            </a:r>
            <a:r>
              <a:rPr lang="en-GB" dirty="0" err="1" smtClean="0"/>
              <a:t>vào</a:t>
            </a:r>
            <a:r>
              <a:rPr lang="en-GB" dirty="0" smtClean="0"/>
              <a:t> GIỮA CÁI KẸO </a:t>
            </a:r>
            <a:r>
              <a:rPr lang="en-GB" dirty="0" err="1" smtClean="0"/>
              <a:t>phần</a:t>
            </a:r>
            <a:r>
              <a:rPr lang="en-GB" dirty="0" smtClean="0"/>
              <a:t> </a:t>
            </a:r>
            <a:r>
              <a:rPr lang="en-GB" dirty="0" err="1" smtClean="0"/>
              <a:t>có</a:t>
            </a:r>
            <a:r>
              <a:rPr lang="en-GB" dirty="0" smtClean="0"/>
              <a:t> </a:t>
            </a:r>
            <a:r>
              <a:rPr lang="en-GB" dirty="0" err="1" smtClean="0"/>
              <a:t>chữ</a:t>
            </a:r>
            <a:r>
              <a:rPr lang="en-GB" dirty="0" smtClean="0"/>
              <a:t> </a:t>
            </a:r>
            <a:r>
              <a:rPr lang="en-GB" dirty="0" err="1" smtClean="0"/>
              <a:t>để</a:t>
            </a:r>
            <a:r>
              <a:rPr lang="en-GB" dirty="0" smtClean="0"/>
              <a:t> </a:t>
            </a:r>
            <a:r>
              <a:rPr lang="en-GB" dirty="0" err="1" smtClean="0"/>
              <a:t>phát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dirty="0" smtClean="0"/>
              <a:t> </a:t>
            </a:r>
            <a:r>
              <a:rPr lang="en-GB" dirty="0" err="1" smtClean="0"/>
              <a:t>lọ</a:t>
            </a:r>
            <a:r>
              <a:rPr lang="en-GB" dirty="0" smtClean="0"/>
              <a:t>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70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15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4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BCF2-8A6F-4318-9C5E-CC515F46611B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E1859-B717-4B1A-8170-ADEB40AB2D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59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DB2B6-F479-43A6-B0D5-52EB6D7AB31C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EA450-DC72-4E3A-9E48-E47C8060611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616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CB4E4-685F-4053-B5D9-95A014D39652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CE1D4-036A-4E8D-990F-FE23B23993F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089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A255-E2FA-4947-A893-49EC8E6D072D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8155E-A77F-4753-BDF8-F48125BABBD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0944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F2BFD-4E19-4ED2-A4CF-A19060CC82FF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CA2E-41A8-4334-A899-D6D5F42C61F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69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25060-27A2-499D-9B13-E59D9DEB8298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2876-97EA-4290-81E1-1DFC5078937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135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BE2E-A955-412A-9072-EBD7367C467F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A98AA-1AAF-401B-B599-C36EE06E99F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885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64C94-C4F6-4EC9-B867-F35B82CC74D4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C0439-4EF8-4298-8A80-7EB04E4D790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047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3ACF-C580-450E-8147-3B46EC344DB6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18ABD-62B7-499C-8F48-C777B4AF8E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12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A4FE7-6553-4F90-A4BE-AFC6BAEE4264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BFF6B-5EEB-4668-A3B1-88FB6605CAB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978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DA1F4-B243-482A-A255-D8B9E9BD84FD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67939-D43C-4AAC-85C0-F9D2297A1C9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096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2E3BAE-1CA4-41E9-B28D-0535BA802D97}" type="datetimeFigureOut">
              <a:rPr lang="ko-KR" altLang="en-US"/>
              <a:pPr>
                <a:defRPr/>
              </a:pPr>
              <a:t>2022-07-21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5D7174-89E8-4523-B836-4081B26BBAE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86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Malgun Gothic" pitchFamily="34" charset="-127"/>
          <a:ea typeface="Malgun Gothic" pitchFamily="34" charset="-127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itchFamily="34" charset="-127"/>
          <a:ea typeface="Malgun Gothic" pitchFamily="34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Malgun Gothic" pitchFamily="34" charset="-127"/>
          <a:ea typeface="Malgun Gothic" pitchFamily="34" charset="-127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algun Gothic" pitchFamily="34" charset="-127"/>
          <a:ea typeface="Malgun Gothic" pitchFamily="34" charset="-127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Malgun Gothic" pitchFamily="34" charset="-127"/>
          <a:ea typeface="Malgun Gothic" pitchFamily="34" charset="-127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Malgun Gothic" pitchFamily="34" charset="-127"/>
          <a:ea typeface="Malgun Gothic" pitchFamily="34" charset="-127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Malgun Gothic" pitchFamily="34" charset="-127"/>
          <a:ea typeface="Malgun Gothic" pitchFamily="34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slide" Target="slide1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7.tiff"/><Relationship Id="rId10" Type="http://schemas.openxmlformats.org/officeDocument/2006/relationships/image" Target="../media/image31.png"/><Relationship Id="rId4" Type="http://schemas.openxmlformats.org/officeDocument/2006/relationships/slide" Target="slide14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media" Target="../media/media8.WAV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slide" Target="slide3.xml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6" Type="http://schemas.openxmlformats.org/officeDocument/2006/relationships/notesSlide" Target="../notesSlides/notesSlide3.xml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5" Type="http://schemas.microsoft.com/office/2007/relationships/media" Target="../media/media4.WAV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audio" Target="../media/media6.WAV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microsoft.com/office/2007/relationships/hdphoto" Target="../media/hdphoto3.wdp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11.png"/><Relationship Id="rId8" Type="http://schemas.openxmlformats.org/officeDocument/2006/relationships/audio" Target="../media/media5.WAV"/><Relationship Id="rId3" Type="http://schemas.microsoft.com/office/2007/relationships/media" Target="../media/media3.WAV"/><Relationship Id="rId12" Type="http://schemas.openxmlformats.org/officeDocument/2006/relationships/audio" Target="../media/media7.WAV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media" Target="../media/media8.WAV"/><Relationship Id="rId18" Type="http://schemas.openxmlformats.org/officeDocument/2006/relationships/image" Target="../media/image58.png"/><Relationship Id="rId26" Type="http://schemas.openxmlformats.org/officeDocument/2006/relationships/image" Target="../media/image41.png"/><Relationship Id="rId39" Type="http://schemas.openxmlformats.org/officeDocument/2006/relationships/image" Target="../media/image62.png"/><Relationship Id="rId21" Type="http://schemas.openxmlformats.org/officeDocument/2006/relationships/image" Target="../media/image36.png"/><Relationship Id="rId34" Type="http://schemas.openxmlformats.org/officeDocument/2006/relationships/image" Target="../media/image48.png"/><Relationship Id="rId42" Type="http://schemas.microsoft.com/office/2007/relationships/hdphoto" Target="../media/hdphoto3.wdp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6" Type="http://schemas.openxmlformats.org/officeDocument/2006/relationships/image" Target="../media/image32.jpeg"/><Relationship Id="rId20" Type="http://schemas.openxmlformats.org/officeDocument/2006/relationships/image" Target="../media/image59.png"/><Relationship Id="rId29" Type="http://schemas.openxmlformats.org/officeDocument/2006/relationships/image" Target="../media/image61.png"/><Relationship Id="rId41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40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slide" Target="slide3.xml"/><Relationship Id="rId5" Type="http://schemas.microsoft.com/office/2007/relationships/media" Target="../media/media4.WAV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8.png"/><Relationship Id="rId28" Type="http://schemas.openxmlformats.org/officeDocument/2006/relationships/image" Target="../media/image60.png"/><Relationship Id="rId36" Type="http://schemas.openxmlformats.org/officeDocument/2006/relationships/image" Target="../media/image50.png"/><Relationship Id="rId10" Type="http://schemas.openxmlformats.org/officeDocument/2006/relationships/audio" Target="../media/media6.WAV"/><Relationship Id="rId19" Type="http://schemas.openxmlformats.org/officeDocument/2006/relationships/image" Target="../media/image34.png"/><Relationship Id="rId31" Type="http://schemas.openxmlformats.org/officeDocument/2006/relationships/image" Target="../media/image45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8" Type="http://schemas.openxmlformats.org/officeDocument/2006/relationships/audio" Target="../media/media5.WAV"/><Relationship Id="rId3" Type="http://schemas.microsoft.com/office/2007/relationships/media" Target="../media/media3.WAV"/><Relationship Id="rId12" Type="http://schemas.openxmlformats.org/officeDocument/2006/relationships/audio" Target="../media/media7.WAV"/><Relationship Id="rId17" Type="http://schemas.openxmlformats.org/officeDocument/2006/relationships/image" Target="../media/image57.jpe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media" Target="../media/media8.WAV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slide" Target="slide3.xml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5" Type="http://schemas.microsoft.com/office/2007/relationships/media" Target="../media/media4.WAV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audio" Target="../media/media6.WAV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microsoft.com/office/2007/relationships/hdphoto" Target="../media/hdphoto3.wdp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11.png"/><Relationship Id="rId8" Type="http://schemas.openxmlformats.org/officeDocument/2006/relationships/audio" Target="../media/media5.WAV"/><Relationship Id="rId3" Type="http://schemas.microsoft.com/office/2007/relationships/media" Target="../media/media3.WAV"/><Relationship Id="rId12" Type="http://schemas.openxmlformats.org/officeDocument/2006/relationships/audio" Target="../media/media7.WAV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media" Target="../media/media8.WAV"/><Relationship Id="rId18" Type="http://schemas.openxmlformats.org/officeDocument/2006/relationships/image" Target="../media/image58.png"/><Relationship Id="rId26" Type="http://schemas.openxmlformats.org/officeDocument/2006/relationships/image" Target="../media/image41.png"/><Relationship Id="rId39" Type="http://schemas.openxmlformats.org/officeDocument/2006/relationships/image" Target="../media/image62.png"/><Relationship Id="rId21" Type="http://schemas.openxmlformats.org/officeDocument/2006/relationships/image" Target="../media/image36.png"/><Relationship Id="rId34" Type="http://schemas.openxmlformats.org/officeDocument/2006/relationships/image" Target="../media/image48.png"/><Relationship Id="rId42" Type="http://schemas.microsoft.com/office/2007/relationships/hdphoto" Target="../media/hdphoto3.wdp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6" Type="http://schemas.openxmlformats.org/officeDocument/2006/relationships/image" Target="../media/image32.jpeg"/><Relationship Id="rId20" Type="http://schemas.openxmlformats.org/officeDocument/2006/relationships/image" Target="../media/image59.png"/><Relationship Id="rId29" Type="http://schemas.openxmlformats.org/officeDocument/2006/relationships/image" Target="../media/image61.png"/><Relationship Id="rId41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40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slide" Target="slide3.xml"/><Relationship Id="rId5" Type="http://schemas.microsoft.com/office/2007/relationships/media" Target="../media/media4.WAV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8.png"/><Relationship Id="rId28" Type="http://schemas.openxmlformats.org/officeDocument/2006/relationships/image" Target="../media/image60.png"/><Relationship Id="rId36" Type="http://schemas.openxmlformats.org/officeDocument/2006/relationships/image" Target="../media/image50.png"/><Relationship Id="rId10" Type="http://schemas.openxmlformats.org/officeDocument/2006/relationships/audio" Target="../media/media6.WAV"/><Relationship Id="rId19" Type="http://schemas.openxmlformats.org/officeDocument/2006/relationships/image" Target="../media/image34.png"/><Relationship Id="rId31" Type="http://schemas.openxmlformats.org/officeDocument/2006/relationships/image" Target="../media/image45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8" Type="http://schemas.openxmlformats.org/officeDocument/2006/relationships/audio" Target="../media/media5.WAV"/><Relationship Id="rId3" Type="http://schemas.microsoft.com/office/2007/relationships/media" Target="../media/media3.WAV"/><Relationship Id="rId12" Type="http://schemas.openxmlformats.org/officeDocument/2006/relationships/audio" Target="../media/media7.WAV"/><Relationship Id="rId17" Type="http://schemas.openxmlformats.org/officeDocument/2006/relationships/image" Target="../media/image33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2.xml"/><Relationship Id="rId5" Type="http://schemas.openxmlformats.org/officeDocument/2006/relationships/image" Target="../media/image64.tiff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slide" Target="slide2.xml"/><Relationship Id="rId4" Type="http://schemas.openxmlformats.org/officeDocument/2006/relationships/image" Target="../media/image6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slide" Target="slide2.xml"/><Relationship Id="rId4" Type="http://schemas.openxmlformats.org/officeDocument/2006/relationships/image" Target="../media/image71.tif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2.xml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slide" Target="slide15.xml"/><Relationship Id="rId4" Type="http://schemas.openxmlformats.org/officeDocument/2006/relationships/image" Target="../media/image9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slide" Target="slide26.xml"/><Relationship Id="rId18" Type="http://schemas.openxmlformats.org/officeDocument/2006/relationships/slide" Target="slide21.xml"/><Relationship Id="rId3" Type="http://schemas.openxmlformats.org/officeDocument/2006/relationships/image" Target="../media/image7.tiff"/><Relationship Id="rId7" Type="http://schemas.openxmlformats.org/officeDocument/2006/relationships/image" Target="../media/image74.jpeg"/><Relationship Id="rId12" Type="http://schemas.openxmlformats.org/officeDocument/2006/relationships/slide" Target="slide28.xml"/><Relationship Id="rId17" Type="http://schemas.openxmlformats.org/officeDocument/2006/relationships/slide" Target="slide23.xml"/><Relationship Id="rId2" Type="http://schemas.openxmlformats.org/officeDocument/2006/relationships/notesSlide" Target="../notesSlides/notesSlide8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11" Type="http://schemas.openxmlformats.org/officeDocument/2006/relationships/slide" Target="slide25.xml"/><Relationship Id="rId5" Type="http://schemas.openxmlformats.org/officeDocument/2006/relationships/image" Target="../media/image11.png"/><Relationship Id="rId15" Type="http://schemas.openxmlformats.org/officeDocument/2006/relationships/slide" Target="slide27.xml"/><Relationship Id="rId10" Type="http://schemas.openxmlformats.org/officeDocument/2006/relationships/image" Target="../media/image77.jpeg"/><Relationship Id="rId4" Type="http://schemas.openxmlformats.org/officeDocument/2006/relationships/slide" Target="slide2.xml"/><Relationship Id="rId9" Type="http://schemas.openxmlformats.org/officeDocument/2006/relationships/image" Target="../media/image76.jpeg"/><Relationship Id="rId14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80.jpeg"/><Relationship Id="rId5" Type="http://schemas.openxmlformats.org/officeDocument/2006/relationships/image" Target="../media/image7.tiff"/><Relationship Id="rId10" Type="http://schemas.openxmlformats.org/officeDocument/2006/relationships/image" Target="../media/image79.png"/><Relationship Id="rId4" Type="http://schemas.openxmlformats.org/officeDocument/2006/relationships/audio" Target="../media/audio5.wav"/><Relationship Id="rId9" Type="http://schemas.openxmlformats.org/officeDocument/2006/relationships/image" Target="../media/image78.jpeg"/><Relationship Id="rId1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81.jpeg"/><Relationship Id="rId5" Type="http://schemas.openxmlformats.org/officeDocument/2006/relationships/image" Target="../media/image7.tiff"/><Relationship Id="rId10" Type="http://schemas.openxmlformats.org/officeDocument/2006/relationships/image" Target="../media/image80.jpeg"/><Relationship Id="rId4" Type="http://schemas.openxmlformats.org/officeDocument/2006/relationships/audio" Target="../media/audio5.wav"/><Relationship Id="rId9" Type="http://schemas.openxmlformats.org/officeDocument/2006/relationships/image" Target="../media/image78.jpeg"/><Relationship Id="rId1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81.jpeg"/><Relationship Id="rId5" Type="http://schemas.openxmlformats.org/officeDocument/2006/relationships/image" Target="../media/image7.tiff"/><Relationship Id="rId10" Type="http://schemas.openxmlformats.org/officeDocument/2006/relationships/image" Target="../media/image80.jpeg"/><Relationship Id="rId4" Type="http://schemas.openxmlformats.org/officeDocument/2006/relationships/audio" Target="../media/audio5.wav"/><Relationship Id="rId9" Type="http://schemas.openxmlformats.org/officeDocument/2006/relationships/image" Target="../media/image78.jpeg"/><Relationship Id="rId1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81.jpeg"/><Relationship Id="rId5" Type="http://schemas.openxmlformats.org/officeDocument/2006/relationships/image" Target="../media/image7.tiff"/><Relationship Id="rId10" Type="http://schemas.openxmlformats.org/officeDocument/2006/relationships/image" Target="../media/image80.jpeg"/><Relationship Id="rId4" Type="http://schemas.openxmlformats.org/officeDocument/2006/relationships/audio" Target="../media/audio5.wav"/><Relationship Id="rId9" Type="http://schemas.openxmlformats.org/officeDocument/2006/relationships/image" Target="../media/image78.jpeg"/><Relationship Id="rId1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81.jpeg"/><Relationship Id="rId5" Type="http://schemas.openxmlformats.org/officeDocument/2006/relationships/image" Target="../media/image7.tiff"/><Relationship Id="rId10" Type="http://schemas.openxmlformats.org/officeDocument/2006/relationships/image" Target="../media/image80.jpeg"/><Relationship Id="rId4" Type="http://schemas.openxmlformats.org/officeDocument/2006/relationships/audio" Target="../media/audio5.wav"/><Relationship Id="rId9" Type="http://schemas.openxmlformats.org/officeDocument/2006/relationships/image" Target="../media/image78.jpeg"/><Relationship Id="rId1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81.jpeg"/><Relationship Id="rId5" Type="http://schemas.openxmlformats.org/officeDocument/2006/relationships/image" Target="../media/image7.tiff"/><Relationship Id="rId10" Type="http://schemas.openxmlformats.org/officeDocument/2006/relationships/image" Target="../media/image80.jpeg"/><Relationship Id="rId4" Type="http://schemas.openxmlformats.org/officeDocument/2006/relationships/audio" Target="../media/audio5.wav"/><Relationship Id="rId9" Type="http://schemas.openxmlformats.org/officeDocument/2006/relationships/image" Target="../media/image78.jpeg"/><Relationship Id="rId1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81.jpeg"/><Relationship Id="rId5" Type="http://schemas.openxmlformats.org/officeDocument/2006/relationships/image" Target="../media/image7.tiff"/><Relationship Id="rId10" Type="http://schemas.openxmlformats.org/officeDocument/2006/relationships/image" Target="../media/image80.jpeg"/><Relationship Id="rId4" Type="http://schemas.openxmlformats.org/officeDocument/2006/relationships/audio" Target="../media/audio5.wav"/><Relationship Id="rId9" Type="http://schemas.openxmlformats.org/officeDocument/2006/relationships/image" Target="../media/image78.jpeg"/><Relationship Id="rId1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image" Target="../media/image81.jpeg"/><Relationship Id="rId5" Type="http://schemas.openxmlformats.org/officeDocument/2006/relationships/image" Target="../media/image7.tiff"/><Relationship Id="rId10" Type="http://schemas.openxmlformats.org/officeDocument/2006/relationships/image" Target="../media/image80.jpeg"/><Relationship Id="rId4" Type="http://schemas.openxmlformats.org/officeDocument/2006/relationships/audio" Target="../media/audio5.wav"/><Relationship Id="rId9" Type="http://schemas.openxmlformats.org/officeDocument/2006/relationships/image" Target="../media/image78.jpeg"/><Relationship Id="rId1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6.xml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18.xml"/><Relationship Id="rId21" Type="http://schemas.openxmlformats.org/officeDocument/2006/relationships/slide" Target="slide10.xml"/><Relationship Id="rId7" Type="http://schemas.openxmlformats.org/officeDocument/2006/relationships/image" Target="../media/image11.png"/><Relationship Id="rId12" Type="http://schemas.openxmlformats.org/officeDocument/2006/relationships/image" Target="../media/image13.jpeg"/><Relationship Id="rId17" Type="http://schemas.openxmlformats.org/officeDocument/2006/relationships/slide" Target="slide8.xml"/><Relationship Id="rId25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15.png"/><Relationship Id="rId20" Type="http://schemas.openxmlformats.org/officeDocument/2006/relationships/image" Target="../media/image17.jpeg"/><Relationship Id="rId1" Type="http://schemas.microsoft.com/office/2007/relationships/media" Target="../media/media1.mp4"/><Relationship Id="rId6" Type="http://schemas.openxmlformats.org/officeDocument/2006/relationships/slide" Target="slide2.xml"/><Relationship Id="rId11" Type="http://schemas.openxmlformats.org/officeDocument/2006/relationships/slide" Target="slide5.xml"/><Relationship Id="rId24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slide" Target="slide7.xml"/><Relationship Id="rId23" Type="http://schemas.openxmlformats.org/officeDocument/2006/relationships/slide" Target="slide11.xml"/><Relationship Id="rId10" Type="http://schemas.openxmlformats.org/officeDocument/2006/relationships/image" Target="../media/image12.jpeg"/><Relationship Id="rId19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slide" Target="slide4.xml"/><Relationship Id="rId14" Type="http://schemas.openxmlformats.org/officeDocument/2006/relationships/image" Target="../media/image14.jpeg"/><Relationship Id="rId22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7.tiff"/><Relationship Id="rId10" Type="http://schemas.openxmlformats.org/officeDocument/2006/relationships/image" Target="../media/image25.png"/><Relationship Id="rId4" Type="http://schemas.openxmlformats.org/officeDocument/2006/relationships/slide" Target="slide13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slide" Target="slide1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7.tiff"/><Relationship Id="rId10" Type="http://schemas.openxmlformats.org/officeDocument/2006/relationships/image" Target="../media/image27.png"/><Relationship Id="rId4" Type="http://schemas.openxmlformats.org/officeDocument/2006/relationships/slide" Target="slide15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slide" Target="slide1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7.tiff"/><Relationship Id="rId10" Type="http://schemas.openxmlformats.org/officeDocument/2006/relationships/image" Target="../media/image29.png"/><Relationship Id="rId4" Type="http://schemas.openxmlformats.org/officeDocument/2006/relationships/slide" Target="slide12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EF4C28-2CAB-4F54-B4C9-420125F8D703}"/>
              </a:ext>
            </a:extLst>
          </p:cNvPr>
          <p:cNvSpPr txBox="1"/>
          <p:nvPr/>
        </p:nvSpPr>
        <p:spPr>
          <a:xfrm>
            <a:off x="3355704" y="487453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495" y="3159425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EE9D97-9754-47FC-B962-74D36A14F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0332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E1AD12-5425-43CE-BF95-59581489F61B}"/>
              </a:ext>
            </a:extLst>
          </p:cNvPr>
          <p:cNvSpPr/>
          <p:nvPr/>
        </p:nvSpPr>
        <p:spPr>
          <a:xfrm>
            <a:off x="10875527" y="6215188"/>
            <a:ext cx="1240972" cy="587828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next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xmlns="" id="{764A7073-980E-401A-B7EC-401604941A25}"/>
              </a:ext>
            </a:extLst>
          </p:cNvPr>
          <p:cNvSpPr/>
          <p:nvPr/>
        </p:nvSpPr>
        <p:spPr>
          <a:xfrm>
            <a:off x="5376323" y="6185411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10">
            <a:extLst>
              <a:ext uri="{FF2B5EF4-FFF2-40B4-BE49-F238E27FC236}">
                <a16:creationId xmlns:a16="http://schemas.microsoft.com/office/drawing/2014/main" xmlns="" id="{351966EC-FA93-45D3-8629-97F7410970D0}"/>
              </a:ext>
            </a:extLst>
          </p:cNvPr>
          <p:cNvGrpSpPr/>
          <p:nvPr/>
        </p:nvGrpSpPr>
        <p:grpSpPr>
          <a:xfrm>
            <a:off x="3686970" y="2011726"/>
            <a:ext cx="4273393" cy="2618640"/>
            <a:chOff x="1236145" y="3957977"/>
            <a:chExt cx="3529223" cy="2536246"/>
          </a:xfrm>
          <a:noFill/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xmlns="" id="{0D7F898C-EB42-4330-B77F-1571BC3E5633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4BCBF3E8-5C7C-4444-9FBE-112DE0125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423123" y="3957977"/>
              <a:ext cx="3342245" cy="2536246"/>
            </a:xfrm>
            <a:prstGeom prst="rect">
              <a:avLst/>
            </a:prstGeom>
            <a:grpFill/>
            <a:ln w="57150">
              <a:noFill/>
            </a:ln>
          </p:spPr>
        </p:pic>
      </p:grpSp>
      <p:sp>
        <p:nvSpPr>
          <p:cNvPr id="12" name="6">
            <a:extLst>
              <a:ext uri="{FF2B5EF4-FFF2-40B4-BE49-F238E27FC236}">
                <a16:creationId xmlns:a16="http://schemas.microsoft.com/office/drawing/2014/main" xmlns="" id="{3AB250AE-A240-4FCE-8DA6-C70ABCEB1B05}"/>
              </a:ext>
            </a:extLst>
          </p:cNvPr>
          <p:cNvSpPr/>
          <p:nvPr/>
        </p:nvSpPr>
        <p:spPr>
          <a:xfrm>
            <a:off x="8505031" y="3021258"/>
            <a:ext cx="578398" cy="569285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8ECAB986-4D6A-4CB6-80F4-9C1CCF9CD6A1}"/>
              </a:ext>
            </a:extLst>
          </p:cNvPr>
          <p:cNvSpPr txBox="1"/>
          <p:nvPr/>
        </p:nvSpPr>
        <p:spPr>
          <a:xfrm>
            <a:off x="4379053" y="5010243"/>
            <a:ext cx="3456264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No, it isn’t.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2FDA6E-2F41-4312-8CB3-6CA2235EC067}"/>
              </a:ext>
            </a:extLst>
          </p:cNvPr>
          <p:cNvSpPr/>
          <p:nvPr/>
        </p:nvSpPr>
        <p:spPr>
          <a:xfrm>
            <a:off x="4033263" y="495051"/>
            <a:ext cx="3927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that Minh?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09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96571-7119-417B-8B9D-BE2E1950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666"/>
            <a:ext cx="12191999" cy="6857999"/>
          </a:xfrm>
          <a:prstGeom prst="rect">
            <a:avLst/>
          </a:prstGeom>
        </p:spPr>
      </p:pic>
      <p:pic>
        <p:nvPicPr>
          <p:cNvPr id="3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5C8561-4B9E-46C8-A4EC-58BAA2479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1859" y="566413"/>
            <a:ext cx="5613635" cy="5762625"/>
          </a:xfrm>
          <a:prstGeom prst="rect">
            <a:avLst/>
          </a:prstGeom>
        </p:spPr>
      </p:pic>
      <p:sp>
        <p:nvSpPr>
          <p:cNvPr id="10" name="7">
            <a:extLst>
              <a:ext uri="{FF2B5EF4-FFF2-40B4-BE49-F238E27FC236}">
                <a16:creationId xmlns:a16="http://schemas.microsoft.com/office/drawing/2014/main" xmlns="" id="{978C91BC-5FE5-478B-AD37-A6F97D32E2DD}"/>
              </a:ext>
            </a:extLst>
          </p:cNvPr>
          <p:cNvSpPr/>
          <p:nvPr/>
        </p:nvSpPr>
        <p:spPr>
          <a:xfrm>
            <a:off x="8679656" y="4124148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10">
            <a:extLst>
              <a:ext uri="{FF2B5EF4-FFF2-40B4-BE49-F238E27FC236}">
                <a16:creationId xmlns:a16="http://schemas.microsoft.com/office/drawing/2014/main" xmlns="" id="{8B9C2140-DF53-45C7-8175-F546441DC8E2}"/>
              </a:ext>
            </a:extLst>
          </p:cNvPr>
          <p:cNvGrpSpPr/>
          <p:nvPr/>
        </p:nvGrpSpPr>
        <p:grpSpPr>
          <a:xfrm>
            <a:off x="4912847" y="1398053"/>
            <a:ext cx="2157616" cy="3204593"/>
            <a:chOff x="1137531" y="4086933"/>
            <a:chExt cx="3524566" cy="2326386"/>
          </a:xfrm>
          <a:noFill/>
        </p:grpSpPr>
        <p:sp>
          <p:nvSpPr>
            <p:cNvPr id="12" name="5">
              <a:extLst>
                <a:ext uri="{FF2B5EF4-FFF2-40B4-BE49-F238E27FC236}">
                  <a16:creationId xmlns:a16="http://schemas.microsoft.com/office/drawing/2014/main" xmlns="" id="{F407B20A-73CC-4CD9-A0F3-79E657E93C96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8BE2253C-F545-4766-80E6-1AC33D8DA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37531" y="4112023"/>
              <a:ext cx="3519812" cy="2276204"/>
            </a:xfrm>
            <a:prstGeom prst="rect">
              <a:avLst/>
            </a:prstGeom>
            <a:grpFill/>
            <a:ln w="57150">
              <a:noFill/>
            </a:ln>
          </p:spPr>
        </p:pic>
      </p:grpSp>
      <p:sp>
        <p:nvSpPr>
          <p:cNvPr id="14" name="6">
            <a:extLst>
              <a:ext uri="{FF2B5EF4-FFF2-40B4-BE49-F238E27FC236}">
                <a16:creationId xmlns:a16="http://schemas.microsoft.com/office/drawing/2014/main" xmlns="" id="{43B91EC5-AF13-4D25-B165-1C478E347D47}"/>
              </a:ext>
            </a:extLst>
          </p:cNvPr>
          <p:cNvSpPr/>
          <p:nvPr/>
        </p:nvSpPr>
        <p:spPr>
          <a:xfrm>
            <a:off x="5863904" y="4711976"/>
            <a:ext cx="429014" cy="4160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xmlns="" id="{C87ACE6C-DA1B-49AE-88AF-E84BE773CA5A}"/>
              </a:ext>
            </a:extLst>
          </p:cNvPr>
          <p:cNvSpPr txBox="1"/>
          <p:nvPr/>
        </p:nvSpPr>
        <p:spPr>
          <a:xfrm>
            <a:off x="7895555" y="2397878"/>
            <a:ext cx="3811850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Yes, it is.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B208C9-E8A6-45C7-BF3C-76D524A7ED4A}"/>
              </a:ext>
            </a:extLst>
          </p:cNvPr>
          <p:cNvSpPr/>
          <p:nvPr/>
        </p:nvSpPr>
        <p:spPr>
          <a:xfrm>
            <a:off x="449027" y="2701225"/>
            <a:ext cx="3474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this Mai?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72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/>
          <p:nvPr/>
        </p:nvSpPr>
        <p:spPr>
          <a:xfrm>
            <a:off x="1631951" y="104775"/>
            <a:ext cx="8964613" cy="6713538"/>
          </a:xfrm>
          <a:custGeom>
            <a:avLst/>
            <a:gdLst>
              <a:gd name="connsiteX0" fmla="*/ 39756 w 9104243"/>
              <a:gd name="connsiteY0" fmla="*/ 39756 h 6818452"/>
              <a:gd name="connsiteX1" fmla="*/ 89452 w 9104243"/>
              <a:gd name="connsiteY1" fmla="*/ 69573 h 6818452"/>
              <a:gd name="connsiteX2" fmla="*/ 188843 w 9104243"/>
              <a:gd name="connsiteY2" fmla="*/ 29817 h 6818452"/>
              <a:gd name="connsiteX3" fmla="*/ 218661 w 9104243"/>
              <a:gd name="connsiteY3" fmla="*/ 19878 h 6818452"/>
              <a:gd name="connsiteX4" fmla="*/ 268356 w 9104243"/>
              <a:gd name="connsiteY4" fmla="*/ 39756 h 6818452"/>
              <a:gd name="connsiteX5" fmla="*/ 387626 w 9104243"/>
              <a:gd name="connsiteY5" fmla="*/ 59634 h 6818452"/>
              <a:gd name="connsiteX6" fmla="*/ 586408 w 9104243"/>
              <a:gd name="connsiteY6" fmla="*/ 39756 h 6818452"/>
              <a:gd name="connsiteX7" fmla="*/ 616226 w 9104243"/>
              <a:gd name="connsiteY7" fmla="*/ 19878 h 6818452"/>
              <a:gd name="connsiteX8" fmla="*/ 705678 w 9104243"/>
              <a:gd name="connsiteY8" fmla="*/ 29817 h 6818452"/>
              <a:gd name="connsiteX9" fmla="*/ 745435 w 9104243"/>
              <a:gd name="connsiteY9" fmla="*/ 39756 h 6818452"/>
              <a:gd name="connsiteX10" fmla="*/ 1093304 w 9104243"/>
              <a:gd name="connsiteY10" fmla="*/ 59634 h 6818452"/>
              <a:gd name="connsiteX11" fmla="*/ 1113182 w 9104243"/>
              <a:gd name="connsiteY11" fmla="*/ 79513 h 6818452"/>
              <a:gd name="connsiteX12" fmla="*/ 1222513 w 9104243"/>
              <a:gd name="connsiteY12" fmla="*/ 39756 h 6818452"/>
              <a:gd name="connsiteX13" fmla="*/ 1639956 w 9104243"/>
              <a:gd name="connsiteY13" fmla="*/ 49695 h 6818452"/>
              <a:gd name="connsiteX14" fmla="*/ 2057400 w 9104243"/>
              <a:gd name="connsiteY14" fmla="*/ 79513 h 6818452"/>
              <a:gd name="connsiteX15" fmla="*/ 2186608 w 9104243"/>
              <a:gd name="connsiteY15" fmla="*/ 99391 h 6818452"/>
              <a:gd name="connsiteX16" fmla="*/ 2315817 w 9104243"/>
              <a:gd name="connsiteY16" fmla="*/ 89452 h 6818452"/>
              <a:gd name="connsiteX17" fmla="*/ 2425148 w 9104243"/>
              <a:gd name="connsiteY17" fmla="*/ 59634 h 6818452"/>
              <a:gd name="connsiteX18" fmla="*/ 2464904 w 9104243"/>
              <a:gd name="connsiteY18" fmla="*/ 49695 h 6818452"/>
              <a:gd name="connsiteX19" fmla="*/ 2494722 w 9104243"/>
              <a:gd name="connsiteY19" fmla="*/ 39756 h 6818452"/>
              <a:gd name="connsiteX20" fmla="*/ 3011556 w 9104243"/>
              <a:gd name="connsiteY20" fmla="*/ 29817 h 6818452"/>
              <a:gd name="connsiteX21" fmla="*/ 3041374 w 9104243"/>
              <a:gd name="connsiteY21" fmla="*/ 19878 h 6818452"/>
              <a:gd name="connsiteX22" fmla="*/ 4144617 w 9104243"/>
              <a:gd name="connsiteY22" fmla="*/ 49695 h 6818452"/>
              <a:gd name="connsiteX23" fmla="*/ 4194313 w 9104243"/>
              <a:gd name="connsiteY23" fmla="*/ 79513 h 6818452"/>
              <a:gd name="connsiteX24" fmla="*/ 4273826 w 9104243"/>
              <a:gd name="connsiteY24" fmla="*/ 129208 h 6818452"/>
              <a:gd name="connsiteX25" fmla="*/ 4313582 w 9104243"/>
              <a:gd name="connsiteY25" fmla="*/ 149086 h 6818452"/>
              <a:gd name="connsiteX26" fmla="*/ 4472608 w 9104243"/>
              <a:gd name="connsiteY26" fmla="*/ 129208 h 6818452"/>
              <a:gd name="connsiteX27" fmla="*/ 4631635 w 9104243"/>
              <a:gd name="connsiteY27" fmla="*/ 99391 h 6818452"/>
              <a:gd name="connsiteX28" fmla="*/ 5118652 w 9104243"/>
              <a:gd name="connsiteY28" fmla="*/ 89452 h 6818452"/>
              <a:gd name="connsiteX29" fmla="*/ 5168348 w 9104243"/>
              <a:gd name="connsiteY29" fmla="*/ 79513 h 6818452"/>
              <a:gd name="connsiteX30" fmla="*/ 5287617 w 9104243"/>
              <a:gd name="connsiteY30" fmla="*/ 49695 h 6818452"/>
              <a:gd name="connsiteX31" fmla="*/ 5466522 w 9104243"/>
              <a:gd name="connsiteY31" fmla="*/ 9939 h 6818452"/>
              <a:gd name="connsiteX32" fmla="*/ 6440556 w 9104243"/>
              <a:gd name="connsiteY32" fmla="*/ 0 h 6818452"/>
              <a:gd name="connsiteX33" fmla="*/ 7305261 w 9104243"/>
              <a:gd name="connsiteY33" fmla="*/ 39756 h 6818452"/>
              <a:gd name="connsiteX34" fmla="*/ 7484165 w 9104243"/>
              <a:gd name="connsiteY34" fmla="*/ 79513 h 6818452"/>
              <a:gd name="connsiteX35" fmla="*/ 7762461 w 9104243"/>
              <a:gd name="connsiteY35" fmla="*/ 119269 h 6818452"/>
              <a:gd name="connsiteX36" fmla="*/ 8030817 w 9104243"/>
              <a:gd name="connsiteY36" fmla="*/ 109330 h 6818452"/>
              <a:gd name="connsiteX37" fmla="*/ 8090452 w 9104243"/>
              <a:gd name="connsiteY37" fmla="*/ 69573 h 6818452"/>
              <a:gd name="connsiteX38" fmla="*/ 8150087 w 9104243"/>
              <a:gd name="connsiteY38" fmla="*/ 49695 h 6818452"/>
              <a:gd name="connsiteX39" fmla="*/ 8328991 w 9104243"/>
              <a:gd name="connsiteY39" fmla="*/ 29817 h 6818452"/>
              <a:gd name="connsiteX40" fmla="*/ 8686800 w 9104243"/>
              <a:gd name="connsiteY40" fmla="*/ 39756 h 6818452"/>
              <a:gd name="connsiteX41" fmla="*/ 8716617 w 9104243"/>
              <a:gd name="connsiteY41" fmla="*/ 59634 h 6818452"/>
              <a:gd name="connsiteX42" fmla="*/ 8766313 w 9104243"/>
              <a:gd name="connsiteY42" fmla="*/ 79513 h 6818452"/>
              <a:gd name="connsiteX43" fmla="*/ 8825948 w 9104243"/>
              <a:gd name="connsiteY43" fmla="*/ 129208 h 6818452"/>
              <a:gd name="connsiteX44" fmla="*/ 8875643 w 9104243"/>
              <a:gd name="connsiteY44" fmla="*/ 119269 h 6818452"/>
              <a:gd name="connsiteX45" fmla="*/ 9014791 w 9104243"/>
              <a:gd name="connsiteY45" fmla="*/ 99391 h 6818452"/>
              <a:gd name="connsiteX46" fmla="*/ 9034669 w 9104243"/>
              <a:gd name="connsiteY46" fmla="*/ 477078 h 6818452"/>
              <a:gd name="connsiteX47" fmla="*/ 9054548 w 9104243"/>
              <a:gd name="connsiteY47" fmla="*/ 496956 h 6818452"/>
              <a:gd name="connsiteX48" fmla="*/ 9064487 w 9104243"/>
              <a:gd name="connsiteY48" fmla="*/ 526773 h 6818452"/>
              <a:gd name="connsiteX49" fmla="*/ 9084365 w 9104243"/>
              <a:gd name="connsiteY49" fmla="*/ 546652 h 6818452"/>
              <a:gd name="connsiteX50" fmla="*/ 9104243 w 9104243"/>
              <a:gd name="connsiteY50" fmla="*/ 844826 h 6818452"/>
              <a:gd name="connsiteX51" fmla="*/ 9094304 w 9104243"/>
              <a:gd name="connsiteY51" fmla="*/ 1202634 h 6818452"/>
              <a:gd name="connsiteX52" fmla="*/ 9074426 w 9104243"/>
              <a:gd name="connsiteY52" fmla="*/ 1630017 h 6818452"/>
              <a:gd name="connsiteX53" fmla="*/ 9064487 w 9104243"/>
              <a:gd name="connsiteY53" fmla="*/ 1659834 h 6818452"/>
              <a:gd name="connsiteX54" fmla="*/ 9034669 w 9104243"/>
              <a:gd name="connsiteY54" fmla="*/ 1769165 h 6818452"/>
              <a:gd name="connsiteX55" fmla="*/ 9034669 w 9104243"/>
              <a:gd name="connsiteY55" fmla="*/ 2107095 h 6818452"/>
              <a:gd name="connsiteX56" fmla="*/ 9044608 w 9104243"/>
              <a:gd name="connsiteY56" fmla="*/ 2256182 h 6818452"/>
              <a:gd name="connsiteX57" fmla="*/ 9064487 w 9104243"/>
              <a:gd name="connsiteY57" fmla="*/ 2405269 h 6818452"/>
              <a:gd name="connsiteX58" fmla="*/ 9074426 w 9104243"/>
              <a:gd name="connsiteY58" fmla="*/ 2464904 h 6818452"/>
              <a:gd name="connsiteX59" fmla="*/ 9084365 w 9104243"/>
              <a:gd name="connsiteY59" fmla="*/ 2574234 h 6818452"/>
              <a:gd name="connsiteX60" fmla="*/ 9094304 w 9104243"/>
              <a:gd name="connsiteY60" fmla="*/ 2604052 h 6818452"/>
              <a:gd name="connsiteX61" fmla="*/ 9104243 w 9104243"/>
              <a:gd name="connsiteY61" fmla="*/ 2643808 h 6818452"/>
              <a:gd name="connsiteX62" fmla="*/ 9094304 w 9104243"/>
              <a:gd name="connsiteY62" fmla="*/ 3150704 h 6818452"/>
              <a:gd name="connsiteX63" fmla="*/ 9084365 w 9104243"/>
              <a:gd name="connsiteY63" fmla="*/ 3180521 h 6818452"/>
              <a:gd name="connsiteX64" fmla="*/ 9064487 w 9104243"/>
              <a:gd name="connsiteY64" fmla="*/ 3250095 h 6818452"/>
              <a:gd name="connsiteX65" fmla="*/ 9054548 w 9104243"/>
              <a:gd name="connsiteY65" fmla="*/ 3558208 h 6818452"/>
              <a:gd name="connsiteX66" fmla="*/ 9074426 w 9104243"/>
              <a:gd name="connsiteY66" fmla="*/ 3846443 h 6818452"/>
              <a:gd name="connsiteX67" fmla="*/ 9054548 w 9104243"/>
              <a:gd name="connsiteY67" fmla="*/ 4055165 h 6818452"/>
              <a:gd name="connsiteX68" fmla="*/ 9034669 w 9104243"/>
              <a:gd name="connsiteY68" fmla="*/ 4104860 h 6818452"/>
              <a:gd name="connsiteX69" fmla="*/ 9024730 w 9104243"/>
              <a:gd name="connsiteY69" fmla="*/ 4154556 h 6818452"/>
              <a:gd name="connsiteX70" fmla="*/ 9054548 w 9104243"/>
              <a:gd name="connsiteY70" fmla="*/ 4164495 h 6818452"/>
              <a:gd name="connsiteX71" fmla="*/ 9074426 w 9104243"/>
              <a:gd name="connsiteY71" fmla="*/ 4194313 h 6818452"/>
              <a:gd name="connsiteX72" fmla="*/ 9084365 w 9104243"/>
              <a:gd name="connsiteY72" fmla="*/ 4234069 h 6818452"/>
              <a:gd name="connsiteX73" fmla="*/ 9084365 w 9104243"/>
              <a:gd name="connsiteY73" fmla="*/ 5168347 h 6818452"/>
              <a:gd name="connsiteX74" fmla="*/ 9064487 w 9104243"/>
              <a:gd name="connsiteY74" fmla="*/ 5188226 h 6818452"/>
              <a:gd name="connsiteX75" fmla="*/ 9054548 w 9104243"/>
              <a:gd name="connsiteY75" fmla="*/ 5237921 h 6818452"/>
              <a:gd name="connsiteX76" fmla="*/ 9044608 w 9104243"/>
              <a:gd name="connsiteY76" fmla="*/ 5267739 h 6818452"/>
              <a:gd name="connsiteX77" fmla="*/ 9064487 w 9104243"/>
              <a:gd name="connsiteY77" fmla="*/ 5396947 h 6818452"/>
              <a:gd name="connsiteX78" fmla="*/ 9074426 w 9104243"/>
              <a:gd name="connsiteY78" fmla="*/ 5446643 h 6818452"/>
              <a:gd name="connsiteX79" fmla="*/ 9104243 w 9104243"/>
              <a:gd name="connsiteY79" fmla="*/ 5565913 h 6818452"/>
              <a:gd name="connsiteX80" fmla="*/ 9094304 w 9104243"/>
              <a:gd name="connsiteY80" fmla="*/ 5784573 h 6818452"/>
              <a:gd name="connsiteX81" fmla="*/ 9054548 w 9104243"/>
              <a:gd name="connsiteY81" fmla="*/ 5933660 h 6818452"/>
              <a:gd name="connsiteX82" fmla="*/ 9054548 w 9104243"/>
              <a:gd name="connsiteY82" fmla="*/ 6788426 h 6818452"/>
              <a:gd name="connsiteX83" fmla="*/ 8935278 w 9104243"/>
              <a:gd name="connsiteY83" fmla="*/ 6778486 h 6818452"/>
              <a:gd name="connsiteX84" fmla="*/ 8905461 w 9104243"/>
              <a:gd name="connsiteY84" fmla="*/ 6768547 h 6818452"/>
              <a:gd name="connsiteX85" fmla="*/ 8607287 w 9104243"/>
              <a:gd name="connsiteY85" fmla="*/ 6748669 h 6818452"/>
              <a:gd name="connsiteX86" fmla="*/ 8438322 w 9104243"/>
              <a:gd name="connsiteY86" fmla="*/ 6728791 h 6818452"/>
              <a:gd name="connsiteX87" fmla="*/ 8388626 w 9104243"/>
              <a:gd name="connsiteY87" fmla="*/ 6718852 h 6818452"/>
              <a:gd name="connsiteX88" fmla="*/ 8358808 w 9104243"/>
              <a:gd name="connsiteY88" fmla="*/ 6708913 h 6818452"/>
              <a:gd name="connsiteX89" fmla="*/ 7772400 w 9104243"/>
              <a:gd name="connsiteY89" fmla="*/ 6698973 h 6818452"/>
              <a:gd name="connsiteX90" fmla="*/ 7364895 w 9104243"/>
              <a:gd name="connsiteY90" fmla="*/ 6708913 h 6818452"/>
              <a:gd name="connsiteX91" fmla="*/ 7335078 w 9104243"/>
              <a:gd name="connsiteY91" fmla="*/ 6718852 h 6818452"/>
              <a:gd name="connsiteX92" fmla="*/ 7156174 w 9104243"/>
              <a:gd name="connsiteY92" fmla="*/ 6748669 h 6818452"/>
              <a:gd name="connsiteX93" fmla="*/ 6838122 w 9104243"/>
              <a:gd name="connsiteY93" fmla="*/ 6778486 h 6818452"/>
              <a:gd name="connsiteX94" fmla="*/ 6758608 w 9104243"/>
              <a:gd name="connsiteY94" fmla="*/ 6788426 h 6818452"/>
              <a:gd name="connsiteX95" fmla="*/ 6619461 w 9104243"/>
              <a:gd name="connsiteY95" fmla="*/ 6778486 h 6818452"/>
              <a:gd name="connsiteX96" fmla="*/ 6530008 w 9104243"/>
              <a:gd name="connsiteY96" fmla="*/ 6748669 h 6818452"/>
              <a:gd name="connsiteX97" fmla="*/ 6410739 w 9104243"/>
              <a:gd name="connsiteY97" fmla="*/ 6728791 h 6818452"/>
              <a:gd name="connsiteX98" fmla="*/ 5665304 w 9104243"/>
              <a:gd name="connsiteY98" fmla="*/ 6738730 h 6818452"/>
              <a:gd name="connsiteX99" fmla="*/ 4959626 w 9104243"/>
              <a:gd name="connsiteY99" fmla="*/ 6758608 h 6818452"/>
              <a:gd name="connsiteX100" fmla="*/ 4840356 w 9104243"/>
              <a:gd name="connsiteY100" fmla="*/ 6768547 h 6818452"/>
              <a:gd name="connsiteX101" fmla="*/ 4810539 w 9104243"/>
              <a:gd name="connsiteY101" fmla="*/ 6738730 h 6818452"/>
              <a:gd name="connsiteX102" fmla="*/ 4780722 w 9104243"/>
              <a:gd name="connsiteY102" fmla="*/ 6728791 h 6818452"/>
              <a:gd name="connsiteX103" fmla="*/ 4760843 w 9104243"/>
              <a:gd name="connsiteY103" fmla="*/ 6708913 h 6818452"/>
              <a:gd name="connsiteX104" fmla="*/ 4651513 w 9104243"/>
              <a:gd name="connsiteY104" fmla="*/ 6708913 h 6818452"/>
              <a:gd name="connsiteX105" fmla="*/ 4621695 w 9104243"/>
              <a:gd name="connsiteY105" fmla="*/ 6738730 h 6818452"/>
              <a:gd name="connsiteX106" fmla="*/ 4581939 w 9104243"/>
              <a:gd name="connsiteY106" fmla="*/ 6748669 h 6818452"/>
              <a:gd name="connsiteX107" fmla="*/ 4492487 w 9104243"/>
              <a:gd name="connsiteY107" fmla="*/ 6798365 h 6818452"/>
              <a:gd name="connsiteX108" fmla="*/ 4462669 w 9104243"/>
              <a:gd name="connsiteY108" fmla="*/ 6818243 h 6818452"/>
              <a:gd name="connsiteX109" fmla="*/ 4432852 w 9104243"/>
              <a:gd name="connsiteY109" fmla="*/ 6808304 h 6818452"/>
              <a:gd name="connsiteX110" fmla="*/ 4373217 w 9104243"/>
              <a:gd name="connsiteY110" fmla="*/ 6798365 h 6818452"/>
              <a:gd name="connsiteX111" fmla="*/ 4323522 w 9104243"/>
              <a:gd name="connsiteY111" fmla="*/ 6768547 h 6818452"/>
              <a:gd name="connsiteX112" fmla="*/ 4293704 w 9104243"/>
              <a:gd name="connsiteY112" fmla="*/ 6758608 h 6818452"/>
              <a:gd name="connsiteX113" fmla="*/ 4263887 w 9104243"/>
              <a:gd name="connsiteY113" fmla="*/ 6728791 h 6818452"/>
              <a:gd name="connsiteX114" fmla="*/ 4184374 w 9104243"/>
              <a:gd name="connsiteY114" fmla="*/ 6738730 h 6818452"/>
              <a:gd name="connsiteX115" fmla="*/ 4104861 w 9104243"/>
              <a:gd name="connsiteY115" fmla="*/ 6758608 h 6818452"/>
              <a:gd name="connsiteX116" fmla="*/ 4065104 w 9104243"/>
              <a:gd name="connsiteY116" fmla="*/ 6768547 h 6818452"/>
              <a:gd name="connsiteX117" fmla="*/ 4005469 w 9104243"/>
              <a:gd name="connsiteY117" fmla="*/ 6788426 h 6818452"/>
              <a:gd name="connsiteX118" fmla="*/ 3886200 w 9104243"/>
              <a:gd name="connsiteY118" fmla="*/ 6808304 h 6818452"/>
              <a:gd name="connsiteX119" fmla="*/ 3806687 w 9104243"/>
              <a:gd name="connsiteY119" fmla="*/ 6798365 h 6818452"/>
              <a:gd name="connsiteX120" fmla="*/ 3737113 w 9104243"/>
              <a:gd name="connsiteY120" fmla="*/ 6768547 h 6818452"/>
              <a:gd name="connsiteX121" fmla="*/ 3707295 w 9104243"/>
              <a:gd name="connsiteY121" fmla="*/ 6748669 h 6818452"/>
              <a:gd name="connsiteX122" fmla="*/ 3677478 w 9104243"/>
              <a:gd name="connsiteY122" fmla="*/ 6738730 h 6818452"/>
              <a:gd name="connsiteX123" fmla="*/ 3647661 w 9104243"/>
              <a:gd name="connsiteY123" fmla="*/ 6718852 h 6818452"/>
              <a:gd name="connsiteX124" fmla="*/ 3617843 w 9104243"/>
              <a:gd name="connsiteY124" fmla="*/ 6708913 h 6818452"/>
              <a:gd name="connsiteX125" fmla="*/ 3528391 w 9104243"/>
              <a:gd name="connsiteY125" fmla="*/ 6689034 h 6818452"/>
              <a:gd name="connsiteX126" fmla="*/ 3349487 w 9104243"/>
              <a:gd name="connsiteY126" fmla="*/ 6698973 h 6818452"/>
              <a:gd name="connsiteX127" fmla="*/ 3309730 w 9104243"/>
              <a:gd name="connsiteY127" fmla="*/ 6708913 h 6818452"/>
              <a:gd name="connsiteX128" fmla="*/ 3210339 w 9104243"/>
              <a:gd name="connsiteY128" fmla="*/ 6718852 h 6818452"/>
              <a:gd name="connsiteX129" fmla="*/ 3110948 w 9104243"/>
              <a:gd name="connsiteY129" fmla="*/ 6738730 h 6818452"/>
              <a:gd name="connsiteX130" fmla="*/ 2922104 w 9104243"/>
              <a:gd name="connsiteY130" fmla="*/ 6748669 h 6818452"/>
              <a:gd name="connsiteX131" fmla="*/ 2673626 w 9104243"/>
              <a:gd name="connsiteY131" fmla="*/ 6768547 h 6818452"/>
              <a:gd name="connsiteX132" fmla="*/ 2613991 w 9104243"/>
              <a:gd name="connsiteY132" fmla="*/ 6778486 h 6818452"/>
              <a:gd name="connsiteX133" fmla="*/ 2226365 w 9104243"/>
              <a:gd name="connsiteY133" fmla="*/ 6758608 h 6818452"/>
              <a:gd name="connsiteX134" fmla="*/ 2087217 w 9104243"/>
              <a:gd name="connsiteY134" fmla="*/ 6768547 h 6818452"/>
              <a:gd name="connsiteX135" fmla="*/ 2047461 w 9104243"/>
              <a:gd name="connsiteY135" fmla="*/ 6778486 h 6818452"/>
              <a:gd name="connsiteX136" fmla="*/ 1997765 w 9104243"/>
              <a:gd name="connsiteY136" fmla="*/ 6788426 h 6818452"/>
              <a:gd name="connsiteX137" fmla="*/ 1938130 w 9104243"/>
              <a:gd name="connsiteY137" fmla="*/ 6818243 h 6818452"/>
              <a:gd name="connsiteX138" fmla="*/ 1888435 w 9104243"/>
              <a:gd name="connsiteY138" fmla="*/ 6778486 h 6818452"/>
              <a:gd name="connsiteX139" fmla="*/ 1550504 w 9104243"/>
              <a:gd name="connsiteY139" fmla="*/ 6738730 h 6818452"/>
              <a:gd name="connsiteX140" fmla="*/ 993913 w 9104243"/>
              <a:gd name="connsiteY140" fmla="*/ 6718852 h 6818452"/>
              <a:gd name="connsiteX141" fmla="*/ 954156 w 9104243"/>
              <a:gd name="connsiteY141" fmla="*/ 6679095 h 6818452"/>
              <a:gd name="connsiteX142" fmla="*/ 904461 w 9104243"/>
              <a:gd name="connsiteY142" fmla="*/ 6698973 h 6818452"/>
              <a:gd name="connsiteX143" fmla="*/ 805069 w 9104243"/>
              <a:gd name="connsiteY143" fmla="*/ 6718852 h 6818452"/>
              <a:gd name="connsiteX144" fmla="*/ 755374 w 9104243"/>
              <a:gd name="connsiteY144" fmla="*/ 6738730 h 6818452"/>
              <a:gd name="connsiteX145" fmla="*/ 387626 w 9104243"/>
              <a:gd name="connsiteY145" fmla="*/ 6738730 h 6818452"/>
              <a:gd name="connsiteX146" fmla="*/ 298174 w 9104243"/>
              <a:gd name="connsiteY146" fmla="*/ 6728791 h 6818452"/>
              <a:gd name="connsiteX147" fmla="*/ 159026 w 9104243"/>
              <a:gd name="connsiteY147" fmla="*/ 6718852 h 6818452"/>
              <a:gd name="connsiteX148" fmla="*/ 39756 w 9104243"/>
              <a:gd name="connsiteY148" fmla="*/ 6708913 h 6818452"/>
              <a:gd name="connsiteX149" fmla="*/ 29817 w 9104243"/>
              <a:gd name="connsiteY149" fmla="*/ 6659217 h 6818452"/>
              <a:gd name="connsiteX150" fmla="*/ 9939 w 9104243"/>
              <a:gd name="connsiteY150" fmla="*/ 6241773 h 6818452"/>
              <a:gd name="connsiteX151" fmla="*/ 19878 w 9104243"/>
              <a:gd name="connsiteY151" fmla="*/ 6162260 h 6818452"/>
              <a:gd name="connsiteX152" fmla="*/ 39756 w 9104243"/>
              <a:gd name="connsiteY152" fmla="*/ 6132443 h 6818452"/>
              <a:gd name="connsiteX153" fmla="*/ 19878 w 9104243"/>
              <a:gd name="connsiteY153" fmla="*/ 5665304 h 6818452"/>
              <a:gd name="connsiteX154" fmla="*/ 29817 w 9104243"/>
              <a:gd name="connsiteY154" fmla="*/ 5416826 h 6818452"/>
              <a:gd name="connsiteX155" fmla="*/ 49695 w 9104243"/>
              <a:gd name="connsiteY155" fmla="*/ 5377069 h 6818452"/>
              <a:gd name="connsiteX156" fmla="*/ 89452 w 9104243"/>
              <a:gd name="connsiteY156" fmla="*/ 4919869 h 6818452"/>
              <a:gd name="connsiteX157" fmla="*/ 79513 w 9104243"/>
              <a:gd name="connsiteY157" fmla="*/ 4721086 h 6818452"/>
              <a:gd name="connsiteX158" fmla="*/ 69574 w 9104243"/>
              <a:gd name="connsiteY158" fmla="*/ 4691269 h 6818452"/>
              <a:gd name="connsiteX159" fmla="*/ 49695 w 9104243"/>
              <a:gd name="connsiteY159" fmla="*/ 4512365 h 6818452"/>
              <a:gd name="connsiteX160" fmla="*/ 59635 w 9104243"/>
              <a:gd name="connsiteY160" fmla="*/ 2494721 h 6818452"/>
              <a:gd name="connsiteX161" fmla="*/ 49695 w 9104243"/>
              <a:gd name="connsiteY161" fmla="*/ 2405269 h 6818452"/>
              <a:gd name="connsiteX162" fmla="*/ 19878 w 9104243"/>
              <a:gd name="connsiteY162" fmla="*/ 2385391 h 6818452"/>
              <a:gd name="connsiteX163" fmla="*/ 9939 w 9104243"/>
              <a:gd name="connsiteY163" fmla="*/ 2355573 h 6818452"/>
              <a:gd name="connsiteX164" fmla="*/ 9939 w 9104243"/>
              <a:gd name="connsiteY164" fmla="*/ 785191 h 6818452"/>
              <a:gd name="connsiteX165" fmla="*/ 0 w 9104243"/>
              <a:gd name="connsiteY165" fmla="*/ 695739 h 6818452"/>
              <a:gd name="connsiteX166" fmla="*/ 9939 w 9104243"/>
              <a:gd name="connsiteY166" fmla="*/ 149086 h 6818452"/>
              <a:gd name="connsiteX167" fmla="*/ 49695 w 9104243"/>
              <a:gd name="connsiteY167" fmla="*/ 89452 h 6818452"/>
              <a:gd name="connsiteX168" fmla="*/ 39756 w 9104243"/>
              <a:gd name="connsiteY168" fmla="*/ 39756 h 681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9104243" h="6818452">
                <a:moveTo>
                  <a:pt x="39756" y="39756"/>
                </a:moveTo>
                <a:cubicBezTo>
                  <a:pt x="56321" y="49695"/>
                  <a:pt x="70397" y="66397"/>
                  <a:pt x="89452" y="69573"/>
                </a:cubicBezTo>
                <a:cubicBezTo>
                  <a:pt x="172854" y="83473"/>
                  <a:pt x="142513" y="60703"/>
                  <a:pt x="188843" y="29817"/>
                </a:cubicBezTo>
                <a:cubicBezTo>
                  <a:pt x="197560" y="24006"/>
                  <a:pt x="208722" y="23191"/>
                  <a:pt x="218661" y="19878"/>
                </a:cubicBezTo>
                <a:cubicBezTo>
                  <a:pt x="235226" y="26504"/>
                  <a:pt x="250911" y="36018"/>
                  <a:pt x="268356" y="39756"/>
                </a:cubicBezTo>
                <a:cubicBezTo>
                  <a:pt x="454777" y="79703"/>
                  <a:pt x="299119" y="30133"/>
                  <a:pt x="387626" y="59634"/>
                </a:cubicBezTo>
                <a:cubicBezTo>
                  <a:pt x="453887" y="53008"/>
                  <a:pt x="520802" y="51166"/>
                  <a:pt x="586408" y="39756"/>
                </a:cubicBezTo>
                <a:cubicBezTo>
                  <a:pt x="598177" y="37709"/>
                  <a:pt x="604322" y="20870"/>
                  <a:pt x="616226" y="19878"/>
                </a:cubicBezTo>
                <a:cubicBezTo>
                  <a:pt x="646123" y="17387"/>
                  <a:pt x="675861" y="26504"/>
                  <a:pt x="705678" y="29817"/>
                </a:cubicBezTo>
                <a:cubicBezTo>
                  <a:pt x="718930" y="33130"/>
                  <a:pt x="731796" y="38998"/>
                  <a:pt x="745435" y="39756"/>
                </a:cubicBezTo>
                <a:cubicBezTo>
                  <a:pt x="1102704" y="59604"/>
                  <a:pt x="960022" y="15207"/>
                  <a:pt x="1093304" y="59634"/>
                </a:cubicBezTo>
                <a:cubicBezTo>
                  <a:pt x="1099930" y="66260"/>
                  <a:pt x="1103868" y="78478"/>
                  <a:pt x="1113182" y="79513"/>
                </a:cubicBezTo>
                <a:cubicBezTo>
                  <a:pt x="1173797" y="86248"/>
                  <a:pt x="1181945" y="70181"/>
                  <a:pt x="1222513" y="39756"/>
                </a:cubicBezTo>
                <a:lnTo>
                  <a:pt x="1639956" y="49695"/>
                </a:lnTo>
                <a:cubicBezTo>
                  <a:pt x="1716061" y="52911"/>
                  <a:pt x="1946646" y="70993"/>
                  <a:pt x="2057400" y="79513"/>
                </a:cubicBezTo>
                <a:cubicBezTo>
                  <a:pt x="2074131" y="82302"/>
                  <a:pt x="2173820" y="99391"/>
                  <a:pt x="2186608" y="99391"/>
                </a:cubicBezTo>
                <a:cubicBezTo>
                  <a:pt x="2229805" y="99391"/>
                  <a:pt x="2272747" y="92765"/>
                  <a:pt x="2315817" y="89452"/>
                </a:cubicBezTo>
                <a:cubicBezTo>
                  <a:pt x="2371552" y="70874"/>
                  <a:pt x="2335474" y="82053"/>
                  <a:pt x="2425148" y="59634"/>
                </a:cubicBezTo>
                <a:cubicBezTo>
                  <a:pt x="2438400" y="56321"/>
                  <a:pt x="2451945" y="54014"/>
                  <a:pt x="2464904" y="49695"/>
                </a:cubicBezTo>
                <a:cubicBezTo>
                  <a:pt x="2474843" y="46382"/>
                  <a:pt x="2484252" y="40137"/>
                  <a:pt x="2494722" y="39756"/>
                </a:cubicBezTo>
                <a:cubicBezTo>
                  <a:pt x="2666918" y="33494"/>
                  <a:pt x="2839278" y="33130"/>
                  <a:pt x="3011556" y="29817"/>
                </a:cubicBezTo>
                <a:cubicBezTo>
                  <a:pt x="3021495" y="26504"/>
                  <a:pt x="3030897" y="19878"/>
                  <a:pt x="3041374" y="19878"/>
                </a:cubicBezTo>
                <a:cubicBezTo>
                  <a:pt x="3512349" y="19878"/>
                  <a:pt x="3695691" y="31372"/>
                  <a:pt x="4144617" y="49695"/>
                </a:cubicBezTo>
                <a:cubicBezTo>
                  <a:pt x="4161182" y="59634"/>
                  <a:pt x="4177931" y="69274"/>
                  <a:pt x="4194313" y="79513"/>
                </a:cubicBezTo>
                <a:cubicBezTo>
                  <a:pt x="4244018" y="110579"/>
                  <a:pt x="4207719" y="92482"/>
                  <a:pt x="4273826" y="129208"/>
                </a:cubicBezTo>
                <a:cubicBezTo>
                  <a:pt x="4286778" y="136403"/>
                  <a:pt x="4300330" y="142460"/>
                  <a:pt x="4313582" y="149086"/>
                </a:cubicBezTo>
                <a:cubicBezTo>
                  <a:pt x="4365587" y="144358"/>
                  <a:pt x="4421260" y="143212"/>
                  <a:pt x="4472608" y="129208"/>
                </a:cubicBezTo>
                <a:cubicBezTo>
                  <a:pt x="4566035" y="103728"/>
                  <a:pt x="4507890" y="103586"/>
                  <a:pt x="4631635" y="99391"/>
                </a:cubicBezTo>
                <a:cubicBezTo>
                  <a:pt x="4793915" y="93890"/>
                  <a:pt x="4956313" y="92765"/>
                  <a:pt x="5118652" y="89452"/>
                </a:cubicBezTo>
                <a:cubicBezTo>
                  <a:pt x="5135217" y="86139"/>
                  <a:pt x="5151959" y="83610"/>
                  <a:pt x="5168348" y="79513"/>
                </a:cubicBezTo>
                <a:cubicBezTo>
                  <a:pt x="5315468" y="42732"/>
                  <a:pt x="5171335" y="72951"/>
                  <a:pt x="5287617" y="49695"/>
                </a:cubicBezTo>
                <a:cubicBezTo>
                  <a:pt x="5350359" y="-13045"/>
                  <a:pt x="5311541" y="12682"/>
                  <a:pt x="5466522" y="9939"/>
                </a:cubicBezTo>
                <a:lnTo>
                  <a:pt x="6440556" y="0"/>
                </a:lnTo>
                <a:cubicBezTo>
                  <a:pt x="7252439" y="30831"/>
                  <a:pt x="6965851" y="-2670"/>
                  <a:pt x="7305261" y="39756"/>
                </a:cubicBezTo>
                <a:cubicBezTo>
                  <a:pt x="7376238" y="57500"/>
                  <a:pt x="7417471" y="71176"/>
                  <a:pt x="7484165" y="79513"/>
                </a:cubicBezTo>
                <a:cubicBezTo>
                  <a:pt x="7736012" y="110995"/>
                  <a:pt x="7582067" y="83191"/>
                  <a:pt x="7762461" y="119269"/>
                </a:cubicBezTo>
                <a:cubicBezTo>
                  <a:pt x="7851913" y="115956"/>
                  <a:pt x="7942314" y="122740"/>
                  <a:pt x="8030817" y="109330"/>
                </a:cubicBezTo>
                <a:cubicBezTo>
                  <a:pt x="8054438" y="105751"/>
                  <a:pt x="8067787" y="77128"/>
                  <a:pt x="8090452" y="69573"/>
                </a:cubicBezTo>
                <a:cubicBezTo>
                  <a:pt x="8110330" y="62947"/>
                  <a:pt x="8129872" y="55208"/>
                  <a:pt x="8150087" y="49695"/>
                </a:cubicBezTo>
                <a:cubicBezTo>
                  <a:pt x="8207950" y="33914"/>
                  <a:pt x="8270366" y="34327"/>
                  <a:pt x="8328991" y="29817"/>
                </a:cubicBezTo>
                <a:cubicBezTo>
                  <a:pt x="8448261" y="33130"/>
                  <a:pt x="8567836" y="30605"/>
                  <a:pt x="8686800" y="39756"/>
                </a:cubicBezTo>
                <a:cubicBezTo>
                  <a:pt x="8698710" y="40672"/>
                  <a:pt x="8705933" y="54292"/>
                  <a:pt x="8716617" y="59634"/>
                </a:cubicBezTo>
                <a:cubicBezTo>
                  <a:pt x="8732575" y="67613"/>
                  <a:pt x="8750717" y="70848"/>
                  <a:pt x="8766313" y="79513"/>
                </a:cubicBezTo>
                <a:cubicBezTo>
                  <a:pt x="8792891" y="94278"/>
                  <a:pt x="8806051" y="109312"/>
                  <a:pt x="8825948" y="129208"/>
                </a:cubicBezTo>
                <a:cubicBezTo>
                  <a:pt x="8842513" y="125895"/>
                  <a:pt x="8858898" y="121502"/>
                  <a:pt x="8875643" y="119269"/>
                </a:cubicBezTo>
                <a:cubicBezTo>
                  <a:pt x="9020908" y="99901"/>
                  <a:pt x="8929490" y="120716"/>
                  <a:pt x="9014791" y="99391"/>
                </a:cubicBezTo>
                <a:cubicBezTo>
                  <a:pt x="9063659" y="245996"/>
                  <a:pt x="8999565" y="44139"/>
                  <a:pt x="9034669" y="477078"/>
                </a:cubicBezTo>
                <a:cubicBezTo>
                  <a:pt x="9035426" y="486418"/>
                  <a:pt x="9047922" y="490330"/>
                  <a:pt x="9054548" y="496956"/>
                </a:cubicBezTo>
                <a:cubicBezTo>
                  <a:pt x="9057861" y="506895"/>
                  <a:pt x="9059097" y="517789"/>
                  <a:pt x="9064487" y="526773"/>
                </a:cubicBezTo>
                <a:cubicBezTo>
                  <a:pt x="9069308" y="534808"/>
                  <a:pt x="9083203" y="537354"/>
                  <a:pt x="9084365" y="546652"/>
                </a:cubicBezTo>
                <a:cubicBezTo>
                  <a:pt x="9096720" y="645495"/>
                  <a:pt x="9097617" y="745435"/>
                  <a:pt x="9104243" y="844826"/>
                </a:cubicBezTo>
                <a:cubicBezTo>
                  <a:pt x="9100930" y="964095"/>
                  <a:pt x="9098832" y="1083405"/>
                  <a:pt x="9094304" y="1202634"/>
                </a:cubicBezTo>
                <a:cubicBezTo>
                  <a:pt x="9088892" y="1345146"/>
                  <a:pt x="9083707" y="1487704"/>
                  <a:pt x="9074426" y="1630017"/>
                </a:cubicBezTo>
                <a:cubicBezTo>
                  <a:pt x="9073744" y="1640471"/>
                  <a:pt x="9067028" y="1649670"/>
                  <a:pt x="9064487" y="1659834"/>
                </a:cubicBezTo>
                <a:cubicBezTo>
                  <a:pt x="9036392" y="1772216"/>
                  <a:pt x="9077313" y="1641236"/>
                  <a:pt x="9034669" y="1769165"/>
                </a:cubicBezTo>
                <a:cubicBezTo>
                  <a:pt x="9010017" y="1917080"/>
                  <a:pt x="9021492" y="1823776"/>
                  <a:pt x="9034669" y="2107095"/>
                </a:cubicBezTo>
                <a:cubicBezTo>
                  <a:pt x="9036983" y="2156847"/>
                  <a:pt x="9040929" y="2206512"/>
                  <a:pt x="9044608" y="2256182"/>
                </a:cubicBezTo>
                <a:cubicBezTo>
                  <a:pt x="9053873" y="2381258"/>
                  <a:pt x="9042338" y="2338822"/>
                  <a:pt x="9064487" y="2405269"/>
                </a:cubicBezTo>
                <a:cubicBezTo>
                  <a:pt x="9067800" y="2425147"/>
                  <a:pt x="9072071" y="2444890"/>
                  <a:pt x="9074426" y="2464904"/>
                </a:cubicBezTo>
                <a:cubicBezTo>
                  <a:pt x="9078702" y="2501247"/>
                  <a:pt x="9079190" y="2538008"/>
                  <a:pt x="9084365" y="2574234"/>
                </a:cubicBezTo>
                <a:cubicBezTo>
                  <a:pt x="9085847" y="2584606"/>
                  <a:pt x="9091426" y="2593978"/>
                  <a:pt x="9094304" y="2604052"/>
                </a:cubicBezTo>
                <a:cubicBezTo>
                  <a:pt x="9098057" y="2617186"/>
                  <a:pt x="9100930" y="2630556"/>
                  <a:pt x="9104243" y="2643808"/>
                </a:cubicBezTo>
                <a:cubicBezTo>
                  <a:pt x="9100930" y="2812773"/>
                  <a:pt x="9100559" y="2981822"/>
                  <a:pt x="9094304" y="3150704"/>
                </a:cubicBezTo>
                <a:cubicBezTo>
                  <a:pt x="9093916" y="3161173"/>
                  <a:pt x="9087243" y="3170447"/>
                  <a:pt x="9084365" y="3180521"/>
                </a:cubicBezTo>
                <a:cubicBezTo>
                  <a:pt x="9059405" y="3267882"/>
                  <a:pt x="9088317" y="3178605"/>
                  <a:pt x="9064487" y="3250095"/>
                </a:cubicBezTo>
                <a:cubicBezTo>
                  <a:pt x="9061174" y="3352799"/>
                  <a:pt x="9054548" y="3455450"/>
                  <a:pt x="9054548" y="3558208"/>
                </a:cubicBezTo>
                <a:cubicBezTo>
                  <a:pt x="9054548" y="3778394"/>
                  <a:pt x="9046111" y="3733180"/>
                  <a:pt x="9074426" y="3846443"/>
                </a:cubicBezTo>
                <a:cubicBezTo>
                  <a:pt x="9070655" y="3910555"/>
                  <a:pt x="9076483" y="3989362"/>
                  <a:pt x="9054548" y="4055165"/>
                </a:cubicBezTo>
                <a:cubicBezTo>
                  <a:pt x="9048906" y="4072091"/>
                  <a:pt x="9041295" y="4088295"/>
                  <a:pt x="9034669" y="4104860"/>
                </a:cubicBezTo>
                <a:cubicBezTo>
                  <a:pt x="9031356" y="4121425"/>
                  <a:pt x="9019388" y="4138530"/>
                  <a:pt x="9024730" y="4154556"/>
                </a:cubicBezTo>
                <a:cubicBezTo>
                  <a:pt x="9028043" y="4164495"/>
                  <a:pt x="9046367" y="4157950"/>
                  <a:pt x="9054548" y="4164495"/>
                </a:cubicBezTo>
                <a:cubicBezTo>
                  <a:pt x="9063876" y="4171957"/>
                  <a:pt x="9067800" y="4184374"/>
                  <a:pt x="9074426" y="4194313"/>
                </a:cubicBezTo>
                <a:cubicBezTo>
                  <a:pt x="9077739" y="4207565"/>
                  <a:pt x="9083699" y="4220425"/>
                  <a:pt x="9084365" y="4234069"/>
                </a:cubicBezTo>
                <a:cubicBezTo>
                  <a:pt x="9098290" y="4519532"/>
                  <a:pt x="9098175" y="4896742"/>
                  <a:pt x="9084365" y="5168347"/>
                </a:cubicBezTo>
                <a:cubicBezTo>
                  <a:pt x="9083889" y="5177706"/>
                  <a:pt x="9071113" y="5181600"/>
                  <a:pt x="9064487" y="5188226"/>
                </a:cubicBezTo>
                <a:cubicBezTo>
                  <a:pt x="9061174" y="5204791"/>
                  <a:pt x="9058645" y="5221532"/>
                  <a:pt x="9054548" y="5237921"/>
                </a:cubicBezTo>
                <a:cubicBezTo>
                  <a:pt x="9052007" y="5248085"/>
                  <a:pt x="9044608" y="5257262"/>
                  <a:pt x="9044608" y="5267739"/>
                </a:cubicBezTo>
                <a:cubicBezTo>
                  <a:pt x="9044608" y="5398676"/>
                  <a:pt x="9047475" y="5328897"/>
                  <a:pt x="9064487" y="5396947"/>
                </a:cubicBezTo>
                <a:cubicBezTo>
                  <a:pt x="9068584" y="5413336"/>
                  <a:pt x="9070886" y="5430125"/>
                  <a:pt x="9074426" y="5446643"/>
                </a:cubicBezTo>
                <a:cubicBezTo>
                  <a:pt x="9094361" y="5539676"/>
                  <a:pt x="9085405" y="5509397"/>
                  <a:pt x="9104243" y="5565913"/>
                </a:cubicBezTo>
                <a:cubicBezTo>
                  <a:pt x="9100930" y="5638800"/>
                  <a:pt x="9100717" y="5711893"/>
                  <a:pt x="9094304" y="5784573"/>
                </a:cubicBezTo>
                <a:cubicBezTo>
                  <a:pt x="9084309" y="5897856"/>
                  <a:pt x="9093272" y="5875573"/>
                  <a:pt x="9054548" y="5933660"/>
                </a:cubicBezTo>
                <a:cubicBezTo>
                  <a:pt x="9059137" y="6094284"/>
                  <a:pt x="9081586" y="6684433"/>
                  <a:pt x="9054548" y="6788426"/>
                </a:cubicBezTo>
                <a:cubicBezTo>
                  <a:pt x="9044509" y="6827037"/>
                  <a:pt x="8975035" y="6781799"/>
                  <a:pt x="8935278" y="6778486"/>
                </a:cubicBezTo>
                <a:cubicBezTo>
                  <a:pt x="8925339" y="6775173"/>
                  <a:pt x="8915895" y="6769495"/>
                  <a:pt x="8905461" y="6768547"/>
                </a:cubicBezTo>
                <a:cubicBezTo>
                  <a:pt x="8806258" y="6759529"/>
                  <a:pt x="8607287" y="6748669"/>
                  <a:pt x="8607287" y="6748669"/>
                </a:cubicBezTo>
                <a:cubicBezTo>
                  <a:pt x="8494457" y="6726103"/>
                  <a:pt x="8631137" y="6751475"/>
                  <a:pt x="8438322" y="6728791"/>
                </a:cubicBezTo>
                <a:cubicBezTo>
                  <a:pt x="8421544" y="6726817"/>
                  <a:pt x="8405015" y="6722949"/>
                  <a:pt x="8388626" y="6718852"/>
                </a:cubicBezTo>
                <a:cubicBezTo>
                  <a:pt x="8378462" y="6716311"/>
                  <a:pt x="8369279" y="6709251"/>
                  <a:pt x="8358808" y="6708913"/>
                </a:cubicBezTo>
                <a:cubicBezTo>
                  <a:pt x="8163412" y="6702610"/>
                  <a:pt x="7967869" y="6702286"/>
                  <a:pt x="7772400" y="6698973"/>
                </a:cubicBezTo>
                <a:cubicBezTo>
                  <a:pt x="7636565" y="6702286"/>
                  <a:pt x="7500630" y="6702743"/>
                  <a:pt x="7364895" y="6708913"/>
                </a:cubicBezTo>
                <a:cubicBezTo>
                  <a:pt x="7354429" y="6709389"/>
                  <a:pt x="7345286" y="6716496"/>
                  <a:pt x="7335078" y="6718852"/>
                </a:cubicBezTo>
                <a:cubicBezTo>
                  <a:pt x="7252948" y="6737805"/>
                  <a:pt x="7234860" y="6739412"/>
                  <a:pt x="7156174" y="6748669"/>
                </a:cubicBezTo>
                <a:cubicBezTo>
                  <a:pt x="6994814" y="6767652"/>
                  <a:pt x="7086126" y="6754485"/>
                  <a:pt x="6838122" y="6778486"/>
                </a:cubicBezTo>
                <a:cubicBezTo>
                  <a:pt x="6811535" y="6781059"/>
                  <a:pt x="6785113" y="6785113"/>
                  <a:pt x="6758608" y="6788426"/>
                </a:cubicBezTo>
                <a:cubicBezTo>
                  <a:pt x="6712226" y="6785113"/>
                  <a:pt x="6665677" y="6783621"/>
                  <a:pt x="6619461" y="6778486"/>
                </a:cubicBezTo>
                <a:cubicBezTo>
                  <a:pt x="6583732" y="6774516"/>
                  <a:pt x="6564519" y="6760173"/>
                  <a:pt x="6530008" y="6748669"/>
                </a:cubicBezTo>
                <a:cubicBezTo>
                  <a:pt x="6490606" y="6735535"/>
                  <a:pt x="6452444" y="6734004"/>
                  <a:pt x="6410739" y="6728791"/>
                </a:cubicBezTo>
                <a:lnTo>
                  <a:pt x="5665304" y="6738730"/>
                </a:lnTo>
                <a:cubicBezTo>
                  <a:pt x="4995933" y="6748225"/>
                  <a:pt x="5223491" y="6705836"/>
                  <a:pt x="4959626" y="6758608"/>
                </a:cubicBezTo>
                <a:cubicBezTo>
                  <a:pt x="4913811" y="6789150"/>
                  <a:pt x="4919163" y="6794816"/>
                  <a:pt x="4840356" y="6768547"/>
                </a:cubicBezTo>
                <a:cubicBezTo>
                  <a:pt x="4827021" y="6764102"/>
                  <a:pt x="4822234" y="6746527"/>
                  <a:pt x="4810539" y="6738730"/>
                </a:cubicBezTo>
                <a:cubicBezTo>
                  <a:pt x="4801822" y="6732919"/>
                  <a:pt x="4790661" y="6732104"/>
                  <a:pt x="4780722" y="6728791"/>
                </a:cubicBezTo>
                <a:cubicBezTo>
                  <a:pt x="4774096" y="6722165"/>
                  <a:pt x="4769456" y="6712604"/>
                  <a:pt x="4760843" y="6708913"/>
                </a:cubicBezTo>
                <a:cubicBezTo>
                  <a:pt x="4718056" y="6690575"/>
                  <a:pt x="4695997" y="6701498"/>
                  <a:pt x="4651513" y="6708913"/>
                </a:cubicBezTo>
                <a:cubicBezTo>
                  <a:pt x="4641574" y="6718852"/>
                  <a:pt x="4633899" y="6731756"/>
                  <a:pt x="4621695" y="6738730"/>
                </a:cubicBezTo>
                <a:cubicBezTo>
                  <a:pt x="4609835" y="6745507"/>
                  <a:pt x="4593054" y="6740729"/>
                  <a:pt x="4581939" y="6748669"/>
                </a:cubicBezTo>
                <a:cubicBezTo>
                  <a:pt x="4492656" y="6812444"/>
                  <a:pt x="4626096" y="6776097"/>
                  <a:pt x="4492487" y="6798365"/>
                </a:cubicBezTo>
                <a:cubicBezTo>
                  <a:pt x="4482548" y="6804991"/>
                  <a:pt x="4474452" y="6816279"/>
                  <a:pt x="4462669" y="6818243"/>
                </a:cubicBezTo>
                <a:cubicBezTo>
                  <a:pt x="4452335" y="6819965"/>
                  <a:pt x="4443079" y="6810577"/>
                  <a:pt x="4432852" y="6808304"/>
                </a:cubicBezTo>
                <a:cubicBezTo>
                  <a:pt x="4413179" y="6803932"/>
                  <a:pt x="4393095" y="6801678"/>
                  <a:pt x="4373217" y="6798365"/>
                </a:cubicBezTo>
                <a:cubicBezTo>
                  <a:pt x="4288748" y="6770209"/>
                  <a:pt x="4391740" y="6809478"/>
                  <a:pt x="4323522" y="6768547"/>
                </a:cubicBezTo>
                <a:cubicBezTo>
                  <a:pt x="4314538" y="6763157"/>
                  <a:pt x="4303643" y="6761921"/>
                  <a:pt x="4293704" y="6758608"/>
                </a:cubicBezTo>
                <a:cubicBezTo>
                  <a:pt x="4283765" y="6748669"/>
                  <a:pt x="4277716" y="6731305"/>
                  <a:pt x="4263887" y="6728791"/>
                </a:cubicBezTo>
                <a:cubicBezTo>
                  <a:pt x="4237607" y="6724013"/>
                  <a:pt x="4210774" y="6734669"/>
                  <a:pt x="4184374" y="6738730"/>
                </a:cubicBezTo>
                <a:cubicBezTo>
                  <a:pt x="4118697" y="6748834"/>
                  <a:pt x="4154244" y="6744499"/>
                  <a:pt x="4104861" y="6758608"/>
                </a:cubicBezTo>
                <a:cubicBezTo>
                  <a:pt x="4091726" y="6762361"/>
                  <a:pt x="4078188" y="6764622"/>
                  <a:pt x="4065104" y="6768547"/>
                </a:cubicBezTo>
                <a:cubicBezTo>
                  <a:pt x="4045034" y="6774568"/>
                  <a:pt x="4025924" y="6783880"/>
                  <a:pt x="4005469" y="6788426"/>
                </a:cubicBezTo>
                <a:cubicBezTo>
                  <a:pt x="3966124" y="6797169"/>
                  <a:pt x="3886200" y="6808304"/>
                  <a:pt x="3886200" y="6808304"/>
                </a:cubicBezTo>
                <a:cubicBezTo>
                  <a:pt x="3859696" y="6804991"/>
                  <a:pt x="3832967" y="6803143"/>
                  <a:pt x="3806687" y="6798365"/>
                </a:cubicBezTo>
                <a:cubicBezTo>
                  <a:pt x="3786241" y="6794648"/>
                  <a:pt x="3753109" y="6777687"/>
                  <a:pt x="3737113" y="6768547"/>
                </a:cubicBezTo>
                <a:cubicBezTo>
                  <a:pt x="3726741" y="6762620"/>
                  <a:pt x="3717979" y="6754011"/>
                  <a:pt x="3707295" y="6748669"/>
                </a:cubicBezTo>
                <a:cubicBezTo>
                  <a:pt x="3697924" y="6743984"/>
                  <a:pt x="3686849" y="6743415"/>
                  <a:pt x="3677478" y="6738730"/>
                </a:cubicBezTo>
                <a:cubicBezTo>
                  <a:pt x="3666794" y="6733388"/>
                  <a:pt x="3658345" y="6724194"/>
                  <a:pt x="3647661" y="6718852"/>
                </a:cubicBezTo>
                <a:cubicBezTo>
                  <a:pt x="3638290" y="6714167"/>
                  <a:pt x="3628007" y="6711454"/>
                  <a:pt x="3617843" y="6708913"/>
                </a:cubicBezTo>
                <a:cubicBezTo>
                  <a:pt x="3588210" y="6701505"/>
                  <a:pt x="3558208" y="6695660"/>
                  <a:pt x="3528391" y="6689034"/>
                </a:cubicBezTo>
                <a:cubicBezTo>
                  <a:pt x="3468756" y="6692347"/>
                  <a:pt x="3408968" y="6693565"/>
                  <a:pt x="3349487" y="6698973"/>
                </a:cubicBezTo>
                <a:cubicBezTo>
                  <a:pt x="3335883" y="6700210"/>
                  <a:pt x="3323253" y="6706981"/>
                  <a:pt x="3309730" y="6708913"/>
                </a:cubicBezTo>
                <a:cubicBezTo>
                  <a:pt x="3276769" y="6713622"/>
                  <a:pt x="3243469" y="6715539"/>
                  <a:pt x="3210339" y="6718852"/>
                </a:cubicBezTo>
                <a:cubicBezTo>
                  <a:pt x="3176297" y="6727362"/>
                  <a:pt x="3146784" y="6735863"/>
                  <a:pt x="3110948" y="6738730"/>
                </a:cubicBezTo>
                <a:cubicBezTo>
                  <a:pt x="3048114" y="6743757"/>
                  <a:pt x="2984993" y="6744381"/>
                  <a:pt x="2922104" y="6748669"/>
                </a:cubicBezTo>
                <a:cubicBezTo>
                  <a:pt x="2839206" y="6754321"/>
                  <a:pt x="2756452" y="6761921"/>
                  <a:pt x="2673626" y="6768547"/>
                </a:cubicBezTo>
                <a:cubicBezTo>
                  <a:pt x="2653748" y="6771860"/>
                  <a:pt x="2634144" y="6778486"/>
                  <a:pt x="2613991" y="6778486"/>
                </a:cubicBezTo>
                <a:cubicBezTo>
                  <a:pt x="2329154" y="6778486"/>
                  <a:pt x="2382230" y="6784585"/>
                  <a:pt x="2226365" y="6758608"/>
                </a:cubicBezTo>
                <a:cubicBezTo>
                  <a:pt x="2179982" y="6761921"/>
                  <a:pt x="2133433" y="6763412"/>
                  <a:pt x="2087217" y="6768547"/>
                </a:cubicBezTo>
                <a:cubicBezTo>
                  <a:pt x="2073641" y="6770055"/>
                  <a:pt x="2060796" y="6775523"/>
                  <a:pt x="2047461" y="6778486"/>
                </a:cubicBezTo>
                <a:cubicBezTo>
                  <a:pt x="2030970" y="6782151"/>
                  <a:pt x="2014330" y="6785113"/>
                  <a:pt x="1997765" y="6788426"/>
                </a:cubicBezTo>
                <a:cubicBezTo>
                  <a:pt x="1987380" y="6795349"/>
                  <a:pt x="1954591" y="6820986"/>
                  <a:pt x="1938130" y="6818243"/>
                </a:cubicBezTo>
                <a:cubicBezTo>
                  <a:pt x="1801237" y="6795428"/>
                  <a:pt x="1994642" y="6805038"/>
                  <a:pt x="1888435" y="6778486"/>
                </a:cubicBezTo>
                <a:cubicBezTo>
                  <a:pt x="1829846" y="6763839"/>
                  <a:pt x="1587719" y="6742451"/>
                  <a:pt x="1550504" y="6738730"/>
                </a:cubicBezTo>
                <a:cubicBezTo>
                  <a:pt x="1325251" y="6682417"/>
                  <a:pt x="1755649" y="6786865"/>
                  <a:pt x="993913" y="6718852"/>
                </a:cubicBezTo>
                <a:cubicBezTo>
                  <a:pt x="975246" y="6717185"/>
                  <a:pt x="954156" y="6679095"/>
                  <a:pt x="954156" y="6679095"/>
                </a:cubicBezTo>
                <a:cubicBezTo>
                  <a:pt x="937591" y="6685721"/>
                  <a:pt x="921386" y="6693331"/>
                  <a:pt x="904461" y="6698973"/>
                </a:cubicBezTo>
                <a:cubicBezTo>
                  <a:pt x="874801" y="6708860"/>
                  <a:pt x="834440" y="6713957"/>
                  <a:pt x="805069" y="6718852"/>
                </a:cubicBezTo>
                <a:cubicBezTo>
                  <a:pt x="788504" y="6725478"/>
                  <a:pt x="772682" y="6734403"/>
                  <a:pt x="755374" y="6738730"/>
                </a:cubicBezTo>
                <a:cubicBezTo>
                  <a:pt x="650891" y="6764851"/>
                  <a:pt x="439496" y="6740459"/>
                  <a:pt x="387626" y="6738730"/>
                </a:cubicBezTo>
                <a:cubicBezTo>
                  <a:pt x="357809" y="6735417"/>
                  <a:pt x="328062" y="6731390"/>
                  <a:pt x="298174" y="6728791"/>
                </a:cubicBezTo>
                <a:cubicBezTo>
                  <a:pt x="251848" y="6724763"/>
                  <a:pt x="205390" y="6722418"/>
                  <a:pt x="159026" y="6718852"/>
                </a:cubicBezTo>
                <a:lnTo>
                  <a:pt x="39756" y="6708913"/>
                </a:lnTo>
                <a:cubicBezTo>
                  <a:pt x="36443" y="6692348"/>
                  <a:pt x="30584" y="6676093"/>
                  <a:pt x="29817" y="6659217"/>
                </a:cubicBezTo>
                <a:cubicBezTo>
                  <a:pt x="10476" y="6233717"/>
                  <a:pt x="61490" y="6396431"/>
                  <a:pt x="9939" y="6241773"/>
                </a:cubicBezTo>
                <a:cubicBezTo>
                  <a:pt x="13252" y="6215269"/>
                  <a:pt x="12850" y="6188029"/>
                  <a:pt x="19878" y="6162260"/>
                </a:cubicBezTo>
                <a:cubicBezTo>
                  <a:pt x="23021" y="6150736"/>
                  <a:pt x="39502" y="6144385"/>
                  <a:pt x="39756" y="6132443"/>
                </a:cubicBezTo>
                <a:cubicBezTo>
                  <a:pt x="48101" y="5740214"/>
                  <a:pt x="74596" y="5829458"/>
                  <a:pt x="19878" y="5665304"/>
                </a:cubicBezTo>
                <a:cubicBezTo>
                  <a:pt x="23191" y="5582478"/>
                  <a:pt x="21288" y="5499278"/>
                  <a:pt x="29817" y="5416826"/>
                </a:cubicBezTo>
                <a:cubicBezTo>
                  <a:pt x="31342" y="5402088"/>
                  <a:pt x="48439" y="5391832"/>
                  <a:pt x="49695" y="5377069"/>
                </a:cubicBezTo>
                <a:cubicBezTo>
                  <a:pt x="89565" y="4908599"/>
                  <a:pt x="-11163" y="5070791"/>
                  <a:pt x="89452" y="4919869"/>
                </a:cubicBezTo>
                <a:cubicBezTo>
                  <a:pt x="86139" y="4853608"/>
                  <a:pt x="85260" y="4787180"/>
                  <a:pt x="79513" y="4721086"/>
                </a:cubicBezTo>
                <a:cubicBezTo>
                  <a:pt x="78605" y="4710649"/>
                  <a:pt x="70731" y="4701682"/>
                  <a:pt x="69574" y="4691269"/>
                </a:cubicBezTo>
                <a:cubicBezTo>
                  <a:pt x="48303" y="4499826"/>
                  <a:pt x="77624" y="4596142"/>
                  <a:pt x="49695" y="4512365"/>
                </a:cubicBezTo>
                <a:cubicBezTo>
                  <a:pt x="10203" y="3840985"/>
                  <a:pt x="-7334" y="3164358"/>
                  <a:pt x="59635" y="2494721"/>
                </a:cubicBezTo>
                <a:cubicBezTo>
                  <a:pt x="56322" y="2464904"/>
                  <a:pt x="59948" y="2433464"/>
                  <a:pt x="49695" y="2405269"/>
                </a:cubicBezTo>
                <a:cubicBezTo>
                  <a:pt x="45613" y="2394043"/>
                  <a:pt x="27340" y="2394719"/>
                  <a:pt x="19878" y="2385391"/>
                </a:cubicBezTo>
                <a:cubicBezTo>
                  <a:pt x="13333" y="2377210"/>
                  <a:pt x="13252" y="2365512"/>
                  <a:pt x="9939" y="2355573"/>
                </a:cubicBezTo>
                <a:cubicBezTo>
                  <a:pt x="46414" y="1735492"/>
                  <a:pt x="27695" y="2116932"/>
                  <a:pt x="9939" y="785191"/>
                </a:cubicBezTo>
                <a:cubicBezTo>
                  <a:pt x="9539" y="755193"/>
                  <a:pt x="3313" y="725556"/>
                  <a:pt x="0" y="695739"/>
                </a:cubicBezTo>
                <a:cubicBezTo>
                  <a:pt x="3313" y="513521"/>
                  <a:pt x="-4949" y="330725"/>
                  <a:pt x="9939" y="149086"/>
                </a:cubicBezTo>
                <a:cubicBezTo>
                  <a:pt x="11891" y="125275"/>
                  <a:pt x="49695" y="113342"/>
                  <a:pt x="49695" y="89452"/>
                </a:cubicBezTo>
                <a:lnTo>
                  <a:pt x="39756" y="39756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1649413" y="100014"/>
            <a:ext cx="8964612" cy="6713537"/>
          </a:xfrm>
          <a:custGeom>
            <a:avLst/>
            <a:gdLst>
              <a:gd name="connsiteX0" fmla="*/ 39756 w 9104243"/>
              <a:gd name="connsiteY0" fmla="*/ 39756 h 6818452"/>
              <a:gd name="connsiteX1" fmla="*/ 89452 w 9104243"/>
              <a:gd name="connsiteY1" fmla="*/ 69573 h 6818452"/>
              <a:gd name="connsiteX2" fmla="*/ 188843 w 9104243"/>
              <a:gd name="connsiteY2" fmla="*/ 29817 h 6818452"/>
              <a:gd name="connsiteX3" fmla="*/ 218661 w 9104243"/>
              <a:gd name="connsiteY3" fmla="*/ 19878 h 6818452"/>
              <a:gd name="connsiteX4" fmla="*/ 268356 w 9104243"/>
              <a:gd name="connsiteY4" fmla="*/ 39756 h 6818452"/>
              <a:gd name="connsiteX5" fmla="*/ 387626 w 9104243"/>
              <a:gd name="connsiteY5" fmla="*/ 59634 h 6818452"/>
              <a:gd name="connsiteX6" fmla="*/ 586408 w 9104243"/>
              <a:gd name="connsiteY6" fmla="*/ 39756 h 6818452"/>
              <a:gd name="connsiteX7" fmla="*/ 616226 w 9104243"/>
              <a:gd name="connsiteY7" fmla="*/ 19878 h 6818452"/>
              <a:gd name="connsiteX8" fmla="*/ 705678 w 9104243"/>
              <a:gd name="connsiteY8" fmla="*/ 29817 h 6818452"/>
              <a:gd name="connsiteX9" fmla="*/ 745435 w 9104243"/>
              <a:gd name="connsiteY9" fmla="*/ 39756 h 6818452"/>
              <a:gd name="connsiteX10" fmla="*/ 1093304 w 9104243"/>
              <a:gd name="connsiteY10" fmla="*/ 59634 h 6818452"/>
              <a:gd name="connsiteX11" fmla="*/ 1113182 w 9104243"/>
              <a:gd name="connsiteY11" fmla="*/ 79513 h 6818452"/>
              <a:gd name="connsiteX12" fmla="*/ 1222513 w 9104243"/>
              <a:gd name="connsiteY12" fmla="*/ 39756 h 6818452"/>
              <a:gd name="connsiteX13" fmla="*/ 1639956 w 9104243"/>
              <a:gd name="connsiteY13" fmla="*/ 49695 h 6818452"/>
              <a:gd name="connsiteX14" fmla="*/ 2057400 w 9104243"/>
              <a:gd name="connsiteY14" fmla="*/ 79513 h 6818452"/>
              <a:gd name="connsiteX15" fmla="*/ 2186608 w 9104243"/>
              <a:gd name="connsiteY15" fmla="*/ 99391 h 6818452"/>
              <a:gd name="connsiteX16" fmla="*/ 2315817 w 9104243"/>
              <a:gd name="connsiteY16" fmla="*/ 89452 h 6818452"/>
              <a:gd name="connsiteX17" fmla="*/ 2425148 w 9104243"/>
              <a:gd name="connsiteY17" fmla="*/ 59634 h 6818452"/>
              <a:gd name="connsiteX18" fmla="*/ 2464904 w 9104243"/>
              <a:gd name="connsiteY18" fmla="*/ 49695 h 6818452"/>
              <a:gd name="connsiteX19" fmla="*/ 2494722 w 9104243"/>
              <a:gd name="connsiteY19" fmla="*/ 39756 h 6818452"/>
              <a:gd name="connsiteX20" fmla="*/ 3011556 w 9104243"/>
              <a:gd name="connsiteY20" fmla="*/ 29817 h 6818452"/>
              <a:gd name="connsiteX21" fmla="*/ 3041374 w 9104243"/>
              <a:gd name="connsiteY21" fmla="*/ 19878 h 6818452"/>
              <a:gd name="connsiteX22" fmla="*/ 4144617 w 9104243"/>
              <a:gd name="connsiteY22" fmla="*/ 49695 h 6818452"/>
              <a:gd name="connsiteX23" fmla="*/ 4194313 w 9104243"/>
              <a:gd name="connsiteY23" fmla="*/ 79513 h 6818452"/>
              <a:gd name="connsiteX24" fmla="*/ 4273826 w 9104243"/>
              <a:gd name="connsiteY24" fmla="*/ 129208 h 6818452"/>
              <a:gd name="connsiteX25" fmla="*/ 4313582 w 9104243"/>
              <a:gd name="connsiteY25" fmla="*/ 149086 h 6818452"/>
              <a:gd name="connsiteX26" fmla="*/ 4472608 w 9104243"/>
              <a:gd name="connsiteY26" fmla="*/ 129208 h 6818452"/>
              <a:gd name="connsiteX27" fmla="*/ 4631635 w 9104243"/>
              <a:gd name="connsiteY27" fmla="*/ 99391 h 6818452"/>
              <a:gd name="connsiteX28" fmla="*/ 5118652 w 9104243"/>
              <a:gd name="connsiteY28" fmla="*/ 89452 h 6818452"/>
              <a:gd name="connsiteX29" fmla="*/ 5168348 w 9104243"/>
              <a:gd name="connsiteY29" fmla="*/ 79513 h 6818452"/>
              <a:gd name="connsiteX30" fmla="*/ 5287617 w 9104243"/>
              <a:gd name="connsiteY30" fmla="*/ 49695 h 6818452"/>
              <a:gd name="connsiteX31" fmla="*/ 5466522 w 9104243"/>
              <a:gd name="connsiteY31" fmla="*/ 9939 h 6818452"/>
              <a:gd name="connsiteX32" fmla="*/ 6440556 w 9104243"/>
              <a:gd name="connsiteY32" fmla="*/ 0 h 6818452"/>
              <a:gd name="connsiteX33" fmla="*/ 7305261 w 9104243"/>
              <a:gd name="connsiteY33" fmla="*/ 39756 h 6818452"/>
              <a:gd name="connsiteX34" fmla="*/ 7484165 w 9104243"/>
              <a:gd name="connsiteY34" fmla="*/ 79513 h 6818452"/>
              <a:gd name="connsiteX35" fmla="*/ 7762461 w 9104243"/>
              <a:gd name="connsiteY35" fmla="*/ 119269 h 6818452"/>
              <a:gd name="connsiteX36" fmla="*/ 8030817 w 9104243"/>
              <a:gd name="connsiteY36" fmla="*/ 109330 h 6818452"/>
              <a:gd name="connsiteX37" fmla="*/ 8090452 w 9104243"/>
              <a:gd name="connsiteY37" fmla="*/ 69573 h 6818452"/>
              <a:gd name="connsiteX38" fmla="*/ 8150087 w 9104243"/>
              <a:gd name="connsiteY38" fmla="*/ 49695 h 6818452"/>
              <a:gd name="connsiteX39" fmla="*/ 8328991 w 9104243"/>
              <a:gd name="connsiteY39" fmla="*/ 29817 h 6818452"/>
              <a:gd name="connsiteX40" fmla="*/ 8686800 w 9104243"/>
              <a:gd name="connsiteY40" fmla="*/ 39756 h 6818452"/>
              <a:gd name="connsiteX41" fmla="*/ 8716617 w 9104243"/>
              <a:gd name="connsiteY41" fmla="*/ 59634 h 6818452"/>
              <a:gd name="connsiteX42" fmla="*/ 8766313 w 9104243"/>
              <a:gd name="connsiteY42" fmla="*/ 79513 h 6818452"/>
              <a:gd name="connsiteX43" fmla="*/ 8825948 w 9104243"/>
              <a:gd name="connsiteY43" fmla="*/ 129208 h 6818452"/>
              <a:gd name="connsiteX44" fmla="*/ 8875643 w 9104243"/>
              <a:gd name="connsiteY44" fmla="*/ 119269 h 6818452"/>
              <a:gd name="connsiteX45" fmla="*/ 9014791 w 9104243"/>
              <a:gd name="connsiteY45" fmla="*/ 99391 h 6818452"/>
              <a:gd name="connsiteX46" fmla="*/ 9034669 w 9104243"/>
              <a:gd name="connsiteY46" fmla="*/ 477078 h 6818452"/>
              <a:gd name="connsiteX47" fmla="*/ 9054548 w 9104243"/>
              <a:gd name="connsiteY47" fmla="*/ 496956 h 6818452"/>
              <a:gd name="connsiteX48" fmla="*/ 9064487 w 9104243"/>
              <a:gd name="connsiteY48" fmla="*/ 526773 h 6818452"/>
              <a:gd name="connsiteX49" fmla="*/ 9084365 w 9104243"/>
              <a:gd name="connsiteY49" fmla="*/ 546652 h 6818452"/>
              <a:gd name="connsiteX50" fmla="*/ 9104243 w 9104243"/>
              <a:gd name="connsiteY50" fmla="*/ 844826 h 6818452"/>
              <a:gd name="connsiteX51" fmla="*/ 9094304 w 9104243"/>
              <a:gd name="connsiteY51" fmla="*/ 1202634 h 6818452"/>
              <a:gd name="connsiteX52" fmla="*/ 9074426 w 9104243"/>
              <a:gd name="connsiteY52" fmla="*/ 1630017 h 6818452"/>
              <a:gd name="connsiteX53" fmla="*/ 9064487 w 9104243"/>
              <a:gd name="connsiteY53" fmla="*/ 1659834 h 6818452"/>
              <a:gd name="connsiteX54" fmla="*/ 9034669 w 9104243"/>
              <a:gd name="connsiteY54" fmla="*/ 1769165 h 6818452"/>
              <a:gd name="connsiteX55" fmla="*/ 9034669 w 9104243"/>
              <a:gd name="connsiteY55" fmla="*/ 2107095 h 6818452"/>
              <a:gd name="connsiteX56" fmla="*/ 9044608 w 9104243"/>
              <a:gd name="connsiteY56" fmla="*/ 2256182 h 6818452"/>
              <a:gd name="connsiteX57" fmla="*/ 9064487 w 9104243"/>
              <a:gd name="connsiteY57" fmla="*/ 2405269 h 6818452"/>
              <a:gd name="connsiteX58" fmla="*/ 9074426 w 9104243"/>
              <a:gd name="connsiteY58" fmla="*/ 2464904 h 6818452"/>
              <a:gd name="connsiteX59" fmla="*/ 9084365 w 9104243"/>
              <a:gd name="connsiteY59" fmla="*/ 2574234 h 6818452"/>
              <a:gd name="connsiteX60" fmla="*/ 9094304 w 9104243"/>
              <a:gd name="connsiteY60" fmla="*/ 2604052 h 6818452"/>
              <a:gd name="connsiteX61" fmla="*/ 9104243 w 9104243"/>
              <a:gd name="connsiteY61" fmla="*/ 2643808 h 6818452"/>
              <a:gd name="connsiteX62" fmla="*/ 9094304 w 9104243"/>
              <a:gd name="connsiteY62" fmla="*/ 3150704 h 6818452"/>
              <a:gd name="connsiteX63" fmla="*/ 9084365 w 9104243"/>
              <a:gd name="connsiteY63" fmla="*/ 3180521 h 6818452"/>
              <a:gd name="connsiteX64" fmla="*/ 9064487 w 9104243"/>
              <a:gd name="connsiteY64" fmla="*/ 3250095 h 6818452"/>
              <a:gd name="connsiteX65" fmla="*/ 9054548 w 9104243"/>
              <a:gd name="connsiteY65" fmla="*/ 3558208 h 6818452"/>
              <a:gd name="connsiteX66" fmla="*/ 9074426 w 9104243"/>
              <a:gd name="connsiteY66" fmla="*/ 3846443 h 6818452"/>
              <a:gd name="connsiteX67" fmla="*/ 9054548 w 9104243"/>
              <a:gd name="connsiteY67" fmla="*/ 4055165 h 6818452"/>
              <a:gd name="connsiteX68" fmla="*/ 9034669 w 9104243"/>
              <a:gd name="connsiteY68" fmla="*/ 4104860 h 6818452"/>
              <a:gd name="connsiteX69" fmla="*/ 9024730 w 9104243"/>
              <a:gd name="connsiteY69" fmla="*/ 4154556 h 6818452"/>
              <a:gd name="connsiteX70" fmla="*/ 9054548 w 9104243"/>
              <a:gd name="connsiteY70" fmla="*/ 4164495 h 6818452"/>
              <a:gd name="connsiteX71" fmla="*/ 9074426 w 9104243"/>
              <a:gd name="connsiteY71" fmla="*/ 4194313 h 6818452"/>
              <a:gd name="connsiteX72" fmla="*/ 9084365 w 9104243"/>
              <a:gd name="connsiteY72" fmla="*/ 4234069 h 6818452"/>
              <a:gd name="connsiteX73" fmla="*/ 9084365 w 9104243"/>
              <a:gd name="connsiteY73" fmla="*/ 5168347 h 6818452"/>
              <a:gd name="connsiteX74" fmla="*/ 9064487 w 9104243"/>
              <a:gd name="connsiteY74" fmla="*/ 5188226 h 6818452"/>
              <a:gd name="connsiteX75" fmla="*/ 9054548 w 9104243"/>
              <a:gd name="connsiteY75" fmla="*/ 5237921 h 6818452"/>
              <a:gd name="connsiteX76" fmla="*/ 9044608 w 9104243"/>
              <a:gd name="connsiteY76" fmla="*/ 5267739 h 6818452"/>
              <a:gd name="connsiteX77" fmla="*/ 9064487 w 9104243"/>
              <a:gd name="connsiteY77" fmla="*/ 5396947 h 6818452"/>
              <a:gd name="connsiteX78" fmla="*/ 9074426 w 9104243"/>
              <a:gd name="connsiteY78" fmla="*/ 5446643 h 6818452"/>
              <a:gd name="connsiteX79" fmla="*/ 9104243 w 9104243"/>
              <a:gd name="connsiteY79" fmla="*/ 5565913 h 6818452"/>
              <a:gd name="connsiteX80" fmla="*/ 9094304 w 9104243"/>
              <a:gd name="connsiteY80" fmla="*/ 5784573 h 6818452"/>
              <a:gd name="connsiteX81" fmla="*/ 9054548 w 9104243"/>
              <a:gd name="connsiteY81" fmla="*/ 5933660 h 6818452"/>
              <a:gd name="connsiteX82" fmla="*/ 9054548 w 9104243"/>
              <a:gd name="connsiteY82" fmla="*/ 6788426 h 6818452"/>
              <a:gd name="connsiteX83" fmla="*/ 8935278 w 9104243"/>
              <a:gd name="connsiteY83" fmla="*/ 6778486 h 6818452"/>
              <a:gd name="connsiteX84" fmla="*/ 8905461 w 9104243"/>
              <a:gd name="connsiteY84" fmla="*/ 6768547 h 6818452"/>
              <a:gd name="connsiteX85" fmla="*/ 8607287 w 9104243"/>
              <a:gd name="connsiteY85" fmla="*/ 6748669 h 6818452"/>
              <a:gd name="connsiteX86" fmla="*/ 8438322 w 9104243"/>
              <a:gd name="connsiteY86" fmla="*/ 6728791 h 6818452"/>
              <a:gd name="connsiteX87" fmla="*/ 8388626 w 9104243"/>
              <a:gd name="connsiteY87" fmla="*/ 6718852 h 6818452"/>
              <a:gd name="connsiteX88" fmla="*/ 8358808 w 9104243"/>
              <a:gd name="connsiteY88" fmla="*/ 6708913 h 6818452"/>
              <a:gd name="connsiteX89" fmla="*/ 7772400 w 9104243"/>
              <a:gd name="connsiteY89" fmla="*/ 6698973 h 6818452"/>
              <a:gd name="connsiteX90" fmla="*/ 7364895 w 9104243"/>
              <a:gd name="connsiteY90" fmla="*/ 6708913 h 6818452"/>
              <a:gd name="connsiteX91" fmla="*/ 7335078 w 9104243"/>
              <a:gd name="connsiteY91" fmla="*/ 6718852 h 6818452"/>
              <a:gd name="connsiteX92" fmla="*/ 7156174 w 9104243"/>
              <a:gd name="connsiteY92" fmla="*/ 6748669 h 6818452"/>
              <a:gd name="connsiteX93" fmla="*/ 6838122 w 9104243"/>
              <a:gd name="connsiteY93" fmla="*/ 6778486 h 6818452"/>
              <a:gd name="connsiteX94" fmla="*/ 6758608 w 9104243"/>
              <a:gd name="connsiteY94" fmla="*/ 6788426 h 6818452"/>
              <a:gd name="connsiteX95" fmla="*/ 6619461 w 9104243"/>
              <a:gd name="connsiteY95" fmla="*/ 6778486 h 6818452"/>
              <a:gd name="connsiteX96" fmla="*/ 6530008 w 9104243"/>
              <a:gd name="connsiteY96" fmla="*/ 6748669 h 6818452"/>
              <a:gd name="connsiteX97" fmla="*/ 6410739 w 9104243"/>
              <a:gd name="connsiteY97" fmla="*/ 6728791 h 6818452"/>
              <a:gd name="connsiteX98" fmla="*/ 5665304 w 9104243"/>
              <a:gd name="connsiteY98" fmla="*/ 6738730 h 6818452"/>
              <a:gd name="connsiteX99" fmla="*/ 4959626 w 9104243"/>
              <a:gd name="connsiteY99" fmla="*/ 6758608 h 6818452"/>
              <a:gd name="connsiteX100" fmla="*/ 4840356 w 9104243"/>
              <a:gd name="connsiteY100" fmla="*/ 6768547 h 6818452"/>
              <a:gd name="connsiteX101" fmla="*/ 4810539 w 9104243"/>
              <a:gd name="connsiteY101" fmla="*/ 6738730 h 6818452"/>
              <a:gd name="connsiteX102" fmla="*/ 4780722 w 9104243"/>
              <a:gd name="connsiteY102" fmla="*/ 6728791 h 6818452"/>
              <a:gd name="connsiteX103" fmla="*/ 4760843 w 9104243"/>
              <a:gd name="connsiteY103" fmla="*/ 6708913 h 6818452"/>
              <a:gd name="connsiteX104" fmla="*/ 4651513 w 9104243"/>
              <a:gd name="connsiteY104" fmla="*/ 6708913 h 6818452"/>
              <a:gd name="connsiteX105" fmla="*/ 4621695 w 9104243"/>
              <a:gd name="connsiteY105" fmla="*/ 6738730 h 6818452"/>
              <a:gd name="connsiteX106" fmla="*/ 4581939 w 9104243"/>
              <a:gd name="connsiteY106" fmla="*/ 6748669 h 6818452"/>
              <a:gd name="connsiteX107" fmla="*/ 4492487 w 9104243"/>
              <a:gd name="connsiteY107" fmla="*/ 6798365 h 6818452"/>
              <a:gd name="connsiteX108" fmla="*/ 4462669 w 9104243"/>
              <a:gd name="connsiteY108" fmla="*/ 6818243 h 6818452"/>
              <a:gd name="connsiteX109" fmla="*/ 4432852 w 9104243"/>
              <a:gd name="connsiteY109" fmla="*/ 6808304 h 6818452"/>
              <a:gd name="connsiteX110" fmla="*/ 4373217 w 9104243"/>
              <a:gd name="connsiteY110" fmla="*/ 6798365 h 6818452"/>
              <a:gd name="connsiteX111" fmla="*/ 4323522 w 9104243"/>
              <a:gd name="connsiteY111" fmla="*/ 6768547 h 6818452"/>
              <a:gd name="connsiteX112" fmla="*/ 4293704 w 9104243"/>
              <a:gd name="connsiteY112" fmla="*/ 6758608 h 6818452"/>
              <a:gd name="connsiteX113" fmla="*/ 4263887 w 9104243"/>
              <a:gd name="connsiteY113" fmla="*/ 6728791 h 6818452"/>
              <a:gd name="connsiteX114" fmla="*/ 4184374 w 9104243"/>
              <a:gd name="connsiteY114" fmla="*/ 6738730 h 6818452"/>
              <a:gd name="connsiteX115" fmla="*/ 4104861 w 9104243"/>
              <a:gd name="connsiteY115" fmla="*/ 6758608 h 6818452"/>
              <a:gd name="connsiteX116" fmla="*/ 4065104 w 9104243"/>
              <a:gd name="connsiteY116" fmla="*/ 6768547 h 6818452"/>
              <a:gd name="connsiteX117" fmla="*/ 4005469 w 9104243"/>
              <a:gd name="connsiteY117" fmla="*/ 6788426 h 6818452"/>
              <a:gd name="connsiteX118" fmla="*/ 3886200 w 9104243"/>
              <a:gd name="connsiteY118" fmla="*/ 6808304 h 6818452"/>
              <a:gd name="connsiteX119" fmla="*/ 3806687 w 9104243"/>
              <a:gd name="connsiteY119" fmla="*/ 6798365 h 6818452"/>
              <a:gd name="connsiteX120" fmla="*/ 3737113 w 9104243"/>
              <a:gd name="connsiteY120" fmla="*/ 6768547 h 6818452"/>
              <a:gd name="connsiteX121" fmla="*/ 3707295 w 9104243"/>
              <a:gd name="connsiteY121" fmla="*/ 6748669 h 6818452"/>
              <a:gd name="connsiteX122" fmla="*/ 3677478 w 9104243"/>
              <a:gd name="connsiteY122" fmla="*/ 6738730 h 6818452"/>
              <a:gd name="connsiteX123" fmla="*/ 3647661 w 9104243"/>
              <a:gd name="connsiteY123" fmla="*/ 6718852 h 6818452"/>
              <a:gd name="connsiteX124" fmla="*/ 3617843 w 9104243"/>
              <a:gd name="connsiteY124" fmla="*/ 6708913 h 6818452"/>
              <a:gd name="connsiteX125" fmla="*/ 3528391 w 9104243"/>
              <a:gd name="connsiteY125" fmla="*/ 6689034 h 6818452"/>
              <a:gd name="connsiteX126" fmla="*/ 3349487 w 9104243"/>
              <a:gd name="connsiteY126" fmla="*/ 6698973 h 6818452"/>
              <a:gd name="connsiteX127" fmla="*/ 3309730 w 9104243"/>
              <a:gd name="connsiteY127" fmla="*/ 6708913 h 6818452"/>
              <a:gd name="connsiteX128" fmla="*/ 3210339 w 9104243"/>
              <a:gd name="connsiteY128" fmla="*/ 6718852 h 6818452"/>
              <a:gd name="connsiteX129" fmla="*/ 3110948 w 9104243"/>
              <a:gd name="connsiteY129" fmla="*/ 6738730 h 6818452"/>
              <a:gd name="connsiteX130" fmla="*/ 2922104 w 9104243"/>
              <a:gd name="connsiteY130" fmla="*/ 6748669 h 6818452"/>
              <a:gd name="connsiteX131" fmla="*/ 2673626 w 9104243"/>
              <a:gd name="connsiteY131" fmla="*/ 6768547 h 6818452"/>
              <a:gd name="connsiteX132" fmla="*/ 2613991 w 9104243"/>
              <a:gd name="connsiteY132" fmla="*/ 6778486 h 6818452"/>
              <a:gd name="connsiteX133" fmla="*/ 2226365 w 9104243"/>
              <a:gd name="connsiteY133" fmla="*/ 6758608 h 6818452"/>
              <a:gd name="connsiteX134" fmla="*/ 2087217 w 9104243"/>
              <a:gd name="connsiteY134" fmla="*/ 6768547 h 6818452"/>
              <a:gd name="connsiteX135" fmla="*/ 2047461 w 9104243"/>
              <a:gd name="connsiteY135" fmla="*/ 6778486 h 6818452"/>
              <a:gd name="connsiteX136" fmla="*/ 1997765 w 9104243"/>
              <a:gd name="connsiteY136" fmla="*/ 6788426 h 6818452"/>
              <a:gd name="connsiteX137" fmla="*/ 1938130 w 9104243"/>
              <a:gd name="connsiteY137" fmla="*/ 6818243 h 6818452"/>
              <a:gd name="connsiteX138" fmla="*/ 1888435 w 9104243"/>
              <a:gd name="connsiteY138" fmla="*/ 6778486 h 6818452"/>
              <a:gd name="connsiteX139" fmla="*/ 1550504 w 9104243"/>
              <a:gd name="connsiteY139" fmla="*/ 6738730 h 6818452"/>
              <a:gd name="connsiteX140" fmla="*/ 993913 w 9104243"/>
              <a:gd name="connsiteY140" fmla="*/ 6718852 h 6818452"/>
              <a:gd name="connsiteX141" fmla="*/ 954156 w 9104243"/>
              <a:gd name="connsiteY141" fmla="*/ 6679095 h 6818452"/>
              <a:gd name="connsiteX142" fmla="*/ 904461 w 9104243"/>
              <a:gd name="connsiteY142" fmla="*/ 6698973 h 6818452"/>
              <a:gd name="connsiteX143" fmla="*/ 805069 w 9104243"/>
              <a:gd name="connsiteY143" fmla="*/ 6718852 h 6818452"/>
              <a:gd name="connsiteX144" fmla="*/ 755374 w 9104243"/>
              <a:gd name="connsiteY144" fmla="*/ 6738730 h 6818452"/>
              <a:gd name="connsiteX145" fmla="*/ 387626 w 9104243"/>
              <a:gd name="connsiteY145" fmla="*/ 6738730 h 6818452"/>
              <a:gd name="connsiteX146" fmla="*/ 298174 w 9104243"/>
              <a:gd name="connsiteY146" fmla="*/ 6728791 h 6818452"/>
              <a:gd name="connsiteX147" fmla="*/ 159026 w 9104243"/>
              <a:gd name="connsiteY147" fmla="*/ 6718852 h 6818452"/>
              <a:gd name="connsiteX148" fmla="*/ 39756 w 9104243"/>
              <a:gd name="connsiteY148" fmla="*/ 6708913 h 6818452"/>
              <a:gd name="connsiteX149" fmla="*/ 29817 w 9104243"/>
              <a:gd name="connsiteY149" fmla="*/ 6659217 h 6818452"/>
              <a:gd name="connsiteX150" fmla="*/ 9939 w 9104243"/>
              <a:gd name="connsiteY150" fmla="*/ 6241773 h 6818452"/>
              <a:gd name="connsiteX151" fmla="*/ 19878 w 9104243"/>
              <a:gd name="connsiteY151" fmla="*/ 6162260 h 6818452"/>
              <a:gd name="connsiteX152" fmla="*/ 39756 w 9104243"/>
              <a:gd name="connsiteY152" fmla="*/ 6132443 h 6818452"/>
              <a:gd name="connsiteX153" fmla="*/ 19878 w 9104243"/>
              <a:gd name="connsiteY153" fmla="*/ 5665304 h 6818452"/>
              <a:gd name="connsiteX154" fmla="*/ 29817 w 9104243"/>
              <a:gd name="connsiteY154" fmla="*/ 5416826 h 6818452"/>
              <a:gd name="connsiteX155" fmla="*/ 49695 w 9104243"/>
              <a:gd name="connsiteY155" fmla="*/ 5377069 h 6818452"/>
              <a:gd name="connsiteX156" fmla="*/ 89452 w 9104243"/>
              <a:gd name="connsiteY156" fmla="*/ 4919869 h 6818452"/>
              <a:gd name="connsiteX157" fmla="*/ 79513 w 9104243"/>
              <a:gd name="connsiteY157" fmla="*/ 4721086 h 6818452"/>
              <a:gd name="connsiteX158" fmla="*/ 69574 w 9104243"/>
              <a:gd name="connsiteY158" fmla="*/ 4691269 h 6818452"/>
              <a:gd name="connsiteX159" fmla="*/ 49695 w 9104243"/>
              <a:gd name="connsiteY159" fmla="*/ 4512365 h 6818452"/>
              <a:gd name="connsiteX160" fmla="*/ 59635 w 9104243"/>
              <a:gd name="connsiteY160" fmla="*/ 2494721 h 6818452"/>
              <a:gd name="connsiteX161" fmla="*/ 49695 w 9104243"/>
              <a:gd name="connsiteY161" fmla="*/ 2405269 h 6818452"/>
              <a:gd name="connsiteX162" fmla="*/ 19878 w 9104243"/>
              <a:gd name="connsiteY162" fmla="*/ 2385391 h 6818452"/>
              <a:gd name="connsiteX163" fmla="*/ 9939 w 9104243"/>
              <a:gd name="connsiteY163" fmla="*/ 2355573 h 6818452"/>
              <a:gd name="connsiteX164" fmla="*/ 9939 w 9104243"/>
              <a:gd name="connsiteY164" fmla="*/ 785191 h 6818452"/>
              <a:gd name="connsiteX165" fmla="*/ 0 w 9104243"/>
              <a:gd name="connsiteY165" fmla="*/ 695739 h 6818452"/>
              <a:gd name="connsiteX166" fmla="*/ 9939 w 9104243"/>
              <a:gd name="connsiteY166" fmla="*/ 149086 h 6818452"/>
              <a:gd name="connsiteX167" fmla="*/ 49695 w 9104243"/>
              <a:gd name="connsiteY167" fmla="*/ 89452 h 6818452"/>
              <a:gd name="connsiteX168" fmla="*/ 39756 w 9104243"/>
              <a:gd name="connsiteY168" fmla="*/ 39756 h 681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9104243" h="6818452">
                <a:moveTo>
                  <a:pt x="39756" y="39756"/>
                </a:moveTo>
                <a:cubicBezTo>
                  <a:pt x="56321" y="49695"/>
                  <a:pt x="70397" y="66397"/>
                  <a:pt x="89452" y="69573"/>
                </a:cubicBezTo>
                <a:cubicBezTo>
                  <a:pt x="172854" y="83473"/>
                  <a:pt x="142513" y="60703"/>
                  <a:pt x="188843" y="29817"/>
                </a:cubicBezTo>
                <a:cubicBezTo>
                  <a:pt x="197560" y="24006"/>
                  <a:pt x="208722" y="23191"/>
                  <a:pt x="218661" y="19878"/>
                </a:cubicBezTo>
                <a:cubicBezTo>
                  <a:pt x="235226" y="26504"/>
                  <a:pt x="250911" y="36018"/>
                  <a:pt x="268356" y="39756"/>
                </a:cubicBezTo>
                <a:cubicBezTo>
                  <a:pt x="454777" y="79703"/>
                  <a:pt x="299119" y="30133"/>
                  <a:pt x="387626" y="59634"/>
                </a:cubicBezTo>
                <a:cubicBezTo>
                  <a:pt x="453887" y="53008"/>
                  <a:pt x="520802" y="51166"/>
                  <a:pt x="586408" y="39756"/>
                </a:cubicBezTo>
                <a:cubicBezTo>
                  <a:pt x="598177" y="37709"/>
                  <a:pt x="604322" y="20870"/>
                  <a:pt x="616226" y="19878"/>
                </a:cubicBezTo>
                <a:cubicBezTo>
                  <a:pt x="646123" y="17387"/>
                  <a:pt x="675861" y="26504"/>
                  <a:pt x="705678" y="29817"/>
                </a:cubicBezTo>
                <a:cubicBezTo>
                  <a:pt x="718930" y="33130"/>
                  <a:pt x="731796" y="38998"/>
                  <a:pt x="745435" y="39756"/>
                </a:cubicBezTo>
                <a:cubicBezTo>
                  <a:pt x="1102704" y="59604"/>
                  <a:pt x="960022" y="15207"/>
                  <a:pt x="1093304" y="59634"/>
                </a:cubicBezTo>
                <a:cubicBezTo>
                  <a:pt x="1099930" y="66260"/>
                  <a:pt x="1103868" y="78478"/>
                  <a:pt x="1113182" y="79513"/>
                </a:cubicBezTo>
                <a:cubicBezTo>
                  <a:pt x="1173797" y="86248"/>
                  <a:pt x="1181945" y="70181"/>
                  <a:pt x="1222513" y="39756"/>
                </a:cubicBezTo>
                <a:lnTo>
                  <a:pt x="1639956" y="49695"/>
                </a:lnTo>
                <a:cubicBezTo>
                  <a:pt x="1716061" y="52911"/>
                  <a:pt x="1946646" y="70993"/>
                  <a:pt x="2057400" y="79513"/>
                </a:cubicBezTo>
                <a:cubicBezTo>
                  <a:pt x="2074131" y="82302"/>
                  <a:pt x="2173820" y="99391"/>
                  <a:pt x="2186608" y="99391"/>
                </a:cubicBezTo>
                <a:cubicBezTo>
                  <a:pt x="2229805" y="99391"/>
                  <a:pt x="2272747" y="92765"/>
                  <a:pt x="2315817" y="89452"/>
                </a:cubicBezTo>
                <a:cubicBezTo>
                  <a:pt x="2371552" y="70874"/>
                  <a:pt x="2335474" y="82053"/>
                  <a:pt x="2425148" y="59634"/>
                </a:cubicBezTo>
                <a:cubicBezTo>
                  <a:pt x="2438400" y="56321"/>
                  <a:pt x="2451945" y="54014"/>
                  <a:pt x="2464904" y="49695"/>
                </a:cubicBezTo>
                <a:cubicBezTo>
                  <a:pt x="2474843" y="46382"/>
                  <a:pt x="2484252" y="40137"/>
                  <a:pt x="2494722" y="39756"/>
                </a:cubicBezTo>
                <a:cubicBezTo>
                  <a:pt x="2666918" y="33494"/>
                  <a:pt x="2839278" y="33130"/>
                  <a:pt x="3011556" y="29817"/>
                </a:cubicBezTo>
                <a:cubicBezTo>
                  <a:pt x="3021495" y="26504"/>
                  <a:pt x="3030897" y="19878"/>
                  <a:pt x="3041374" y="19878"/>
                </a:cubicBezTo>
                <a:cubicBezTo>
                  <a:pt x="3512349" y="19878"/>
                  <a:pt x="3695691" y="31372"/>
                  <a:pt x="4144617" y="49695"/>
                </a:cubicBezTo>
                <a:cubicBezTo>
                  <a:pt x="4161182" y="59634"/>
                  <a:pt x="4177931" y="69274"/>
                  <a:pt x="4194313" y="79513"/>
                </a:cubicBezTo>
                <a:cubicBezTo>
                  <a:pt x="4244018" y="110579"/>
                  <a:pt x="4207719" y="92482"/>
                  <a:pt x="4273826" y="129208"/>
                </a:cubicBezTo>
                <a:cubicBezTo>
                  <a:pt x="4286778" y="136403"/>
                  <a:pt x="4300330" y="142460"/>
                  <a:pt x="4313582" y="149086"/>
                </a:cubicBezTo>
                <a:cubicBezTo>
                  <a:pt x="4365587" y="144358"/>
                  <a:pt x="4421260" y="143212"/>
                  <a:pt x="4472608" y="129208"/>
                </a:cubicBezTo>
                <a:cubicBezTo>
                  <a:pt x="4566035" y="103728"/>
                  <a:pt x="4507890" y="103586"/>
                  <a:pt x="4631635" y="99391"/>
                </a:cubicBezTo>
                <a:cubicBezTo>
                  <a:pt x="4793915" y="93890"/>
                  <a:pt x="4956313" y="92765"/>
                  <a:pt x="5118652" y="89452"/>
                </a:cubicBezTo>
                <a:cubicBezTo>
                  <a:pt x="5135217" y="86139"/>
                  <a:pt x="5151959" y="83610"/>
                  <a:pt x="5168348" y="79513"/>
                </a:cubicBezTo>
                <a:cubicBezTo>
                  <a:pt x="5315468" y="42732"/>
                  <a:pt x="5171335" y="72951"/>
                  <a:pt x="5287617" y="49695"/>
                </a:cubicBezTo>
                <a:cubicBezTo>
                  <a:pt x="5350359" y="-13045"/>
                  <a:pt x="5311541" y="12682"/>
                  <a:pt x="5466522" y="9939"/>
                </a:cubicBezTo>
                <a:lnTo>
                  <a:pt x="6440556" y="0"/>
                </a:lnTo>
                <a:cubicBezTo>
                  <a:pt x="7252439" y="30831"/>
                  <a:pt x="6965851" y="-2670"/>
                  <a:pt x="7305261" y="39756"/>
                </a:cubicBezTo>
                <a:cubicBezTo>
                  <a:pt x="7376238" y="57500"/>
                  <a:pt x="7417471" y="71176"/>
                  <a:pt x="7484165" y="79513"/>
                </a:cubicBezTo>
                <a:cubicBezTo>
                  <a:pt x="7736012" y="110995"/>
                  <a:pt x="7582067" y="83191"/>
                  <a:pt x="7762461" y="119269"/>
                </a:cubicBezTo>
                <a:cubicBezTo>
                  <a:pt x="7851913" y="115956"/>
                  <a:pt x="7942314" y="122740"/>
                  <a:pt x="8030817" y="109330"/>
                </a:cubicBezTo>
                <a:cubicBezTo>
                  <a:pt x="8054438" y="105751"/>
                  <a:pt x="8067787" y="77128"/>
                  <a:pt x="8090452" y="69573"/>
                </a:cubicBezTo>
                <a:cubicBezTo>
                  <a:pt x="8110330" y="62947"/>
                  <a:pt x="8129872" y="55208"/>
                  <a:pt x="8150087" y="49695"/>
                </a:cubicBezTo>
                <a:cubicBezTo>
                  <a:pt x="8207950" y="33914"/>
                  <a:pt x="8270366" y="34327"/>
                  <a:pt x="8328991" y="29817"/>
                </a:cubicBezTo>
                <a:cubicBezTo>
                  <a:pt x="8448261" y="33130"/>
                  <a:pt x="8567836" y="30605"/>
                  <a:pt x="8686800" y="39756"/>
                </a:cubicBezTo>
                <a:cubicBezTo>
                  <a:pt x="8698710" y="40672"/>
                  <a:pt x="8705933" y="54292"/>
                  <a:pt x="8716617" y="59634"/>
                </a:cubicBezTo>
                <a:cubicBezTo>
                  <a:pt x="8732575" y="67613"/>
                  <a:pt x="8750717" y="70848"/>
                  <a:pt x="8766313" y="79513"/>
                </a:cubicBezTo>
                <a:cubicBezTo>
                  <a:pt x="8792891" y="94278"/>
                  <a:pt x="8806051" y="109312"/>
                  <a:pt x="8825948" y="129208"/>
                </a:cubicBezTo>
                <a:cubicBezTo>
                  <a:pt x="8842513" y="125895"/>
                  <a:pt x="8858898" y="121502"/>
                  <a:pt x="8875643" y="119269"/>
                </a:cubicBezTo>
                <a:cubicBezTo>
                  <a:pt x="9020908" y="99901"/>
                  <a:pt x="8929490" y="120716"/>
                  <a:pt x="9014791" y="99391"/>
                </a:cubicBezTo>
                <a:cubicBezTo>
                  <a:pt x="9063659" y="245996"/>
                  <a:pt x="8999565" y="44139"/>
                  <a:pt x="9034669" y="477078"/>
                </a:cubicBezTo>
                <a:cubicBezTo>
                  <a:pt x="9035426" y="486418"/>
                  <a:pt x="9047922" y="490330"/>
                  <a:pt x="9054548" y="496956"/>
                </a:cubicBezTo>
                <a:cubicBezTo>
                  <a:pt x="9057861" y="506895"/>
                  <a:pt x="9059097" y="517789"/>
                  <a:pt x="9064487" y="526773"/>
                </a:cubicBezTo>
                <a:cubicBezTo>
                  <a:pt x="9069308" y="534808"/>
                  <a:pt x="9083203" y="537354"/>
                  <a:pt x="9084365" y="546652"/>
                </a:cubicBezTo>
                <a:cubicBezTo>
                  <a:pt x="9096720" y="645495"/>
                  <a:pt x="9097617" y="745435"/>
                  <a:pt x="9104243" y="844826"/>
                </a:cubicBezTo>
                <a:cubicBezTo>
                  <a:pt x="9100930" y="964095"/>
                  <a:pt x="9098832" y="1083405"/>
                  <a:pt x="9094304" y="1202634"/>
                </a:cubicBezTo>
                <a:cubicBezTo>
                  <a:pt x="9088892" y="1345146"/>
                  <a:pt x="9083707" y="1487704"/>
                  <a:pt x="9074426" y="1630017"/>
                </a:cubicBezTo>
                <a:cubicBezTo>
                  <a:pt x="9073744" y="1640471"/>
                  <a:pt x="9067028" y="1649670"/>
                  <a:pt x="9064487" y="1659834"/>
                </a:cubicBezTo>
                <a:cubicBezTo>
                  <a:pt x="9036392" y="1772216"/>
                  <a:pt x="9077313" y="1641236"/>
                  <a:pt x="9034669" y="1769165"/>
                </a:cubicBezTo>
                <a:cubicBezTo>
                  <a:pt x="9010017" y="1917080"/>
                  <a:pt x="9021492" y="1823776"/>
                  <a:pt x="9034669" y="2107095"/>
                </a:cubicBezTo>
                <a:cubicBezTo>
                  <a:pt x="9036983" y="2156847"/>
                  <a:pt x="9040929" y="2206512"/>
                  <a:pt x="9044608" y="2256182"/>
                </a:cubicBezTo>
                <a:cubicBezTo>
                  <a:pt x="9053873" y="2381258"/>
                  <a:pt x="9042338" y="2338822"/>
                  <a:pt x="9064487" y="2405269"/>
                </a:cubicBezTo>
                <a:cubicBezTo>
                  <a:pt x="9067800" y="2425147"/>
                  <a:pt x="9072071" y="2444890"/>
                  <a:pt x="9074426" y="2464904"/>
                </a:cubicBezTo>
                <a:cubicBezTo>
                  <a:pt x="9078702" y="2501247"/>
                  <a:pt x="9079190" y="2538008"/>
                  <a:pt x="9084365" y="2574234"/>
                </a:cubicBezTo>
                <a:cubicBezTo>
                  <a:pt x="9085847" y="2584606"/>
                  <a:pt x="9091426" y="2593978"/>
                  <a:pt x="9094304" y="2604052"/>
                </a:cubicBezTo>
                <a:cubicBezTo>
                  <a:pt x="9098057" y="2617186"/>
                  <a:pt x="9100930" y="2630556"/>
                  <a:pt x="9104243" y="2643808"/>
                </a:cubicBezTo>
                <a:cubicBezTo>
                  <a:pt x="9100930" y="2812773"/>
                  <a:pt x="9100559" y="2981822"/>
                  <a:pt x="9094304" y="3150704"/>
                </a:cubicBezTo>
                <a:cubicBezTo>
                  <a:pt x="9093916" y="3161173"/>
                  <a:pt x="9087243" y="3170447"/>
                  <a:pt x="9084365" y="3180521"/>
                </a:cubicBezTo>
                <a:cubicBezTo>
                  <a:pt x="9059405" y="3267882"/>
                  <a:pt x="9088317" y="3178605"/>
                  <a:pt x="9064487" y="3250095"/>
                </a:cubicBezTo>
                <a:cubicBezTo>
                  <a:pt x="9061174" y="3352799"/>
                  <a:pt x="9054548" y="3455450"/>
                  <a:pt x="9054548" y="3558208"/>
                </a:cubicBezTo>
                <a:cubicBezTo>
                  <a:pt x="9054548" y="3778394"/>
                  <a:pt x="9046111" y="3733180"/>
                  <a:pt x="9074426" y="3846443"/>
                </a:cubicBezTo>
                <a:cubicBezTo>
                  <a:pt x="9070655" y="3910555"/>
                  <a:pt x="9076483" y="3989362"/>
                  <a:pt x="9054548" y="4055165"/>
                </a:cubicBezTo>
                <a:cubicBezTo>
                  <a:pt x="9048906" y="4072091"/>
                  <a:pt x="9041295" y="4088295"/>
                  <a:pt x="9034669" y="4104860"/>
                </a:cubicBezTo>
                <a:cubicBezTo>
                  <a:pt x="9031356" y="4121425"/>
                  <a:pt x="9019388" y="4138530"/>
                  <a:pt x="9024730" y="4154556"/>
                </a:cubicBezTo>
                <a:cubicBezTo>
                  <a:pt x="9028043" y="4164495"/>
                  <a:pt x="9046367" y="4157950"/>
                  <a:pt x="9054548" y="4164495"/>
                </a:cubicBezTo>
                <a:cubicBezTo>
                  <a:pt x="9063876" y="4171957"/>
                  <a:pt x="9067800" y="4184374"/>
                  <a:pt x="9074426" y="4194313"/>
                </a:cubicBezTo>
                <a:cubicBezTo>
                  <a:pt x="9077739" y="4207565"/>
                  <a:pt x="9083699" y="4220425"/>
                  <a:pt x="9084365" y="4234069"/>
                </a:cubicBezTo>
                <a:cubicBezTo>
                  <a:pt x="9098290" y="4519532"/>
                  <a:pt x="9098175" y="4896742"/>
                  <a:pt x="9084365" y="5168347"/>
                </a:cubicBezTo>
                <a:cubicBezTo>
                  <a:pt x="9083889" y="5177706"/>
                  <a:pt x="9071113" y="5181600"/>
                  <a:pt x="9064487" y="5188226"/>
                </a:cubicBezTo>
                <a:cubicBezTo>
                  <a:pt x="9061174" y="5204791"/>
                  <a:pt x="9058645" y="5221532"/>
                  <a:pt x="9054548" y="5237921"/>
                </a:cubicBezTo>
                <a:cubicBezTo>
                  <a:pt x="9052007" y="5248085"/>
                  <a:pt x="9044608" y="5257262"/>
                  <a:pt x="9044608" y="5267739"/>
                </a:cubicBezTo>
                <a:cubicBezTo>
                  <a:pt x="9044608" y="5398676"/>
                  <a:pt x="9047475" y="5328897"/>
                  <a:pt x="9064487" y="5396947"/>
                </a:cubicBezTo>
                <a:cubicBezTo>
                  <a:pt x="9068584" y="5413336"/>
                  <a:pt x="9070886" y="5430125"/>
                  <a:pt x="9074426" y="5446643"/>
                </a:cubicBezTo>
                <a:cubicBezTo>
                  <a:pt x="9094361" y="5539676"/>
                  <a:pt x="9085405" y="5509397"/>
                  <a:pt x="9104243" y="5565913"/>
                </a:cubicBezTo>
                <a:cubicBezTo>
                  <a:pt x="9100930" y="5638800"/>
                  <a:pt x="9100717" y="5711893"/>
                  <a:pt x="9094304" y="5784573"/>
                </a:cubicBezTo>
                <a:cubicBezTo>
                  <a:pt x="9084309" y="5897856"/>
                  <a:pt x="9093272" y="5875573"/>
                  <a:pt x="9054548" y="5933660"/>
                </a:cubicBezTo>
                <a:cubicBezTo>
                  <a:pt x="9059137" y="6094284"/>
                  <a:pt x="9081586" y="6684433"/>
                  <a:pt x="9054548" y="6788426"/>
                </a:cubicBezTo>
                <a:cubicBezTo>
                  <a:pt x="9044509" y="6827037"/>
                  <a:pt x="8975035" y="6781799"/>
                  <a:pt x="8935278" y="6778486"/>
                </a:cubicBezTo>
                <a:cubicBezTo>
                  <a:pt x="8925339" y="6775173"/>
                  <a:pt x="8915895" y="6769495"/>
                  <a:pt x="8905461" y="6768547"/>
                </a:cubicBezTo>
                <a:cubicBezTo>
                  <a:pt x="8806258" y="6759529"/>
                  <a:pt x="8607287" y="6748669"/>
                  <a:pt x="8607287" y="6748669"/>
                </a:cubicBezTo>
                <a:cubicBezTo>
                  <a:pt x="8494457" y="6726103"/>
                  <a:pt x="8631137" y="6751475"/>
                  <a:pt x="8438322" y="6728791"/>
                </a:cubicBezTo>
                <a:cubicBezTo>
                  <a:pt x="8421544" y="6726817"/>
                  <a:pt x="8405015" y="6722949"/>
                  <a:pt x="8388626" y="6718852"/>
                </a:cubicBezTo>
                <a:cubicBezTo>
                  <a:pt x="8378462" y="6716311"/>
                  <a:pt x="8369279" y="6709251"/>
                  <a:pt x="8358808" y="6708913"/>
                </a:cubicBezTo>
                <a:cubicBezTo>
                  <a:pt x="8163412" y="6702610"/>
                  <a:pt x="7967869" y="6702286"/>
                  <a:pt x="7772400" y="6698973"/>
                </a:cubicBezTo>
                <a:cubicBezTo>
                  <a:pt x="7636565" y="6702286"/>
                  <a:pt x="7500630" y="6702743"/>
                  <a:pt x="7364895" y="6708913"/>
                </a:cubicBezTo>
                <a:cubicBezTo>
                  <a:pt x="7354429" y="6709389"/>
                  <a:pt x="7345286" y="6716496"/>
                  <a:pt x="7335078" y="6718852"/>
                </a:cubicBezTo>
                <a:cubicBezTo>
                  <a:pt x="7252948" y="6737805"/>
                  <a:pt x="7234860" y="6739412"/>
                  <a:pt x="7156174" y="6748669"/>
                </a:cubicBezTo>
                <a:cubicBezTo>
                  <a:pt x="6994814" y="6767652"/>
                  <a:pt x="7086126" y="6754485"/>
                  <a:pt x="6838122" y="6778486"/>
                </a:cubicBezTo>
                <a:cubicBezTo>
                  <a:pt x="6811535" y="6781059"/>
                  <a:pt x="6785113" y="6785113"/>
                  <a:pt x="6758608" y="6788426"/>
                </a:cubicBezTo>
                <a:cubicBezTo>
                  <a:pt x="6712226" y="6785113"/>
                  <a:pt x="6665677" y="6783621"/>
                  <a:pt x="6619461" y="6778486"/>
                </a:cubicBezTo>
                <a:cubicBezTo>
                  <a:pt x="6583732" y="6774516"/>
                  <a:pt x="6564519" y="6760173"/>
                  <a:pt x="6530008" y="6748669"/>
                </a:cubicBezTo>
                <a:cubicBezTo>
                  <a:pt x="6490606" y="6735535"/>
                  <a:pt x="6452444" y="6734004"/>
                  <a:pt x="6410739" y="6728791"/>
                </a:cubicBezTo>
                <a:lnTo>
                  <a:pt x="5665304" y="6738730"/>
                </a:lnTo>
                <a:cubicBezTo>
                  <a:pt x="4995933" y="6748225"/>
                  <a:pt x="5223491" y="6705836"/>
                  <a:pt x="4959626" y="6758608"/>
                </a:cubicBezTo>
                <a:cubicBezTo>
                  <a:pt x="4913811" y="6789150"/>
                  <a:pt x="4919163" y="6794816"/>
                  <a:pt x="4840356" y="6768547"/>
                </a:cubicBezTo>
                <a:cubicBezTo>
                  <a:pt x="4827021" y="6764102"/>
                  <a:pt x="4822234" y="6746527"/>
                  <a:pt x="4810539" y="6738730"/>
                </a:cubicBezTo>
                <a:cubicBezTo>
                  <a:pt x="4801822" y="6732919"/>
                  <a:pt x="4790661" y="6732104"/>
                  <a:pt x="4780722" y="6728791"/>
                </a:cubicBezTo>
                <a:cubicBezTo>
                  <a:pt x="4774096" y="6722165"/>
                  <a:pt x="4769456" y="6712604"/>
                  <a:pt x="4760843" y="6708913"/>
                </a:cubicBezTo>
                <a:cubicBezTo>
                  <a:pt x="4718056" y="6690575"/>
                  <a:pt x="4695997" y="6701498"/>
                  <a:pt x="4651513" y="6708913"/>
                </a:cubicBezTo>
                <a:cubicBezTo>
                  <a:pt x="4641574" y="6718852"/>
                  <a:pt x="4633899" y="6731756"/>
                  <a:pt x="4621695" y="6738730"/>
                </a:cubicBezTo>
                <a:cubicBezTo>
                  <a:pt x="4609835" y="6745507"/>
                  <a:pt x="4593054" y="6740729"/>
                  <a:pt x="4581939" y="6748669"/>
                </a:cubicBezTo>
                <a:cubicBezTo>
                  <a:pt x="4492656" y="6812444"/>
                  <a:pt x="4626096" y="6776097"/>
                  <a:pt x="4492487" y="6798365"/>
                </a:cubicBezTo>
                <a:cubicBezTo>
                  <a:pt x="4482548" y="6804991"/>
                  <a:pt x="4474452" y="6816279"/>
                  <a:pt x="4462669" y="6818243"/>
                </a:cubicBezTo>
                <a:cubicBezTo>
                  <a:pt x="4452335" y="6819965"/>
                  <a:pt x="4443079" y="6810577"/>
                  <a:pt x="4432852" y="6808304"/>
                </a:cubicBezTo>
                <a:cubicBezTo>
                  <a:pt x="4413179" y="6803932"/>
                  <a:pt x="4393095" y="6801678"/>
                  <a:pt x="4373217" y="6798365"/>
                </a:cubicBezTo>
                <a:cubicBezTo>
                  <a:pt x="4288748" y="6770209"/>
                  <a:pt x="4391740" y="6809478"/>
                  <a:pt x="4323522" y="6768547"/>
                </a:cubicBezTo>
                <a:cubicBezTo>
                  <a:pt x="4314538" y="6763157"/>
                  <a:pt x="4303643" y="6761921"/>
                  <a:pt x="4293704" y="6758608"/>
                </a:cubicBezTo>
                <a:cubicBezTo>
                  <a:pt x="4283765" y="6748669"/>
                  <a:pt x="4277716" y="6731305"/>
                  <a:pt x="4263887" y="6728791"/>
                </a:cubicBezTo>
                <a:cubicBezTo>
                  <a:pt x="4237607" y="6724013"/>
                  <a:pt x="4210774" y="6734669"/>
                  <a:pt x="4184374" y="6738730"/>
                </a:cubicBezTo>
                <a:cubicBezTo>
                  <a:pt x="4118697" y="6748834"/>
                  <a:pt x="4154244" y="6744499"/>
                  <a:pt x="4104861" y="6758608"/>
                </a:cubicBezTo>
                <a:cubicBezTo>
                  <a:pt x="4091726" y="6762361"/>
                  <a:pt x="4078188" y="6764622"/>
                  <a:pt x="4065104" y="6768547"/>
                </a:cubicBezTo>
                <a:cubicBezTo>
                  <a:pt x="4045034" y="6774568"/>
                  <a:pt x="4025924" y="6783880"/>
                  <a:pt x="4005469" y="6788426"/>
                </a:cubicBezTo>
                <a:cubicBezTo>
                  <a:pt x="3966124" y="6797169"/>
                  <a:pt x="3886200" y="6808304"/>
                  <a:pt x="3886200" y="6808304"/>
                </a:cubicBezTo>
                <a:cubicBezTo>
                  <a:pt x="3859696" y="6804991"/>
                  <a:pt x="3832967" y="6803143"/>
                  <a:pt x="3806687" y="6798365"/>
                </a:cubicBezTo>
                <a:cubicBezTo>
                  <a:pt x="3786241" y="6794648"/>
                  <a:pt x="3753109" y="6777687"/>
                  <a:pt x="3737113" y="6768547"/>
                </a:cubicBezTo>
                <a:cubicBezTo>
                  <a:pt x="3726741" y="6762620"/>
                  <a:pt x="3717979" y="6754011"/>
                  <a:pt x="3707295" y="6748669"/>
                </a:cubicBezTo>
                <a:cubicBezTo>
                  <a:pt x="3697924" y="6743984"/>
                  <a:pt x="3686849" y="6743415"/>
                  <a:pt x="3677478" y="6738730"/>
                </a:cubicBezTo>
                <a:cubicBezTo>
                  <a:pt x="3666794" y="6733388"/>
                  <a:pt x="3658345" y="6724194"/>
                  <a:pt x="3647661" y="6718852"/>
                </a:cubicBezTo>
                <a:cubicBezTo>
                  <a:pt x="3638290" y="6714167"/>
                  <a:pt x="3628007" y="6711454"/>
                  <a:pt x="3617843" y="6708913"/>
                </a:cubicBezTo>
                <a:cubicBezTo>
                  <a:pt x="3588210" y="6701505"/>
                  <a:pt x="3558208" y="6695660"/>
                  <a:pt x="3528391" y="6689034"/>
                </a:cubicBezTo>
                <a:cubicBezTo>
                  <a:pt x="3468756" y="6692347"/>
                  <a:pt x="3408968" y="6693565"/>
                  <a:pt x="3349487" y="6698973"/>
                </a:cubicBezTo>
                <a:cubicBezTo>
                  <a:pt x="3335883" y="6700210"/>
                  <a:pt x="3323253" y="6706981"/>
                  <a:pt x="3309730" y="6708913"/>
                </a:cubicBezTo>
                <a:cubicBezTo>
                  <a:pt x="3276769" y="6713622"/>
                  <a:pt x="3243469" y="6715539"/>
                  <a:pt x="3210339" y="6718852"/>
                </a:cubicBezTo>
                <a:cubicBezTo>
                  <a:pt x="3176297" y="6727362"/>
                  <a:pt x="3146784" y="6735863"/>
                  <a:pt x="3110948" y="6738730"/>
                </a:cubicBezTo>
                <a:cubicBezTo>
                  <a:pt x="3048114" y="6743757"/>
                  <a:pt x="2984993" y="6744381"/>
                  <a:pt x="2922104" y="6748669"/>
                </a:cubicBezTo>
                <a:cubicBezTo>
                  <a:pt x="2839206" y="6754321"/>
                  <a:pt x="2756452" y="6761921"/>
                  <a:pt x="2673626" y="6768547"/>
                </a:cubicBezTo>
                <a:cubicBezTo>
                  <a:pt x="2653748" y="6771860"/>
                  <a:pt x="2634144" y="6778486"/>
                  <a:pt x="2613991" y="6778486"/>
                </a:cubicBezTo>
                <a:cubicBezTo>
                  <a:pt x="2329154" y="6778486"/>
                  <a:pt x="2382230" y="6784585"/>
                  <a:pt x="2226365" y="6758608"/>
                </a:cubicBezTo>
                <a:cubicBezTo>
                  <a:pt x="2179982" y="6761921"/>
                  <a:pt x="2133433" y="6763412"/>
                  <a:pt x="2087217" y="6768547"/>
                </a:cubicBezTo>
                <a:cubicBezTo>
                  <a:pt x="2073641" y="6770055"/>
                  <a:pt x="2060796" y="6775523"/>
                  <a:pt x="2047461" y="6778486"/>
                </a:cubicBezTo>
                <a:cubicBezTo>
                  <a:pt x="2030970" y="6782151"/>
                  <a:pt x="2014330" y="6785113"/>
                  <a:pt x="1997765" y="6788426"/>
                </a:cubicBezTo>
                <a:cubicBezTo>
                  <a:pt x="1987380" y="6795349"/>
                  <a:pt x="1954591" y="6820986"/>
                  <a:pt x="1938130" y="6818243"/>
                </a:cubicBezTo>
                <a:cubicBezTo>
                  <a:pt x="1801237" y="6795428"/>
                  <a:pt x="1994642" y="6805038"/>
                  <a:pt x="1888435" y="6778486"/>
                </a:cubicBezTo>
                <a:cubicBezTo>
                  <a:pt x="1829846" y="6763839"/>
                  <a:pt x="1587719" y="6742451"/>
                  <a:pt x="1550504" y="6738730"/>
                </a:cubicBezTo>
                <a:cubicBezTo>
                  <a:pt x="1325251" y="6682417"/>
                  <a:pt x="1755649" y="6786865"/>
                  <a:pt x="993913" y="6718852"/>
                </a:cubicBezTo>
                <a:cubicBezTo>
                  <a:pt x="975246" y="6717185"/>
                  <a:pt x="954156" y="6679095"/>
                  <a:pt x="954156" y="6679095"/>
                </a:cubicBezTo>
                <a:cubicBezTo>
                  <a:pt x="937591" y="6685721"/>
                  <a:pt x="921386" y="6693331"/>
                  <a:pt x="904461" y="6698973"/>
                </a:cubicBezTo>
                <a:cubicBezTo>
                  <a:pt x="874801" y="6708860"/>
                  <a:pt x="834440" y="6713957"/>
                  <a:pt x="805069" y="6718852"/>
                </a:cubicBezTo>
                <a:cubicBezTo>
                  <a:pt x="788504" y="6725478"/>
                  <a:pt x="772682" y="6734403"/>
                  <a:pt x="755374" y="6738730"/>
                </a:cubicBezTo>
                <a:cubicBezTo>
                  <a:pt x="650891" y="6764851"/>
                  <a:pt x="439496" y="6740459"/>
                  <a:pt x="387626" y="6738730"/>
                </a:cubicBezTo>
                <a:cubicBezTo>
                  <a:pt x="357809" y="6735417"/>
                  <a:pt x="328062" y="6731390"/>
                  <a:pt x="298174" y="6728791"/>
                </a:cubicBezTo>
                <a:cubicBezTo>
                  <a:pt x="251848" y="6724763"/>
                  <a:pt x="205390" y="6722418"/>
                  <a:pt x="159026" y="6718852"/>
                </a:cubicBezTo>
                <a:lnTo>
                  <a:pt x="39756" y="6708913"/>
                </a:lnTo>
                <a:cubicBezTo>
                  <a:pt x="36443" y="6692348"/>
                  <a:pt x="30584" y="6676093"/>
                  <a:pt x="29817" y="6659217"/>
                </a:cubicBezTo>
                <a:cubicBezTo>
                  <a:pt x="10476" y="6233717"/>
                  <a:pt x="61490" y="6396431"/>
                  <a:pt x="9939" y="6241773"/>
                </a:cubicBezTo>
                <a:cubicBezTo>
                  <a:pt x="13252" y="6215269"/>
                  <a:pt x="12850" y="6188029"/>
                  <a:pt x="19878" y="6162260"/>
                </a:cubicBezTo>
                <a:cubicBezTo>
                  <a:pt x="23021" y="6150736"/>
                  <a:pt x="39502" y="6144385"/>
                  <a:pt x="39756" y="6132443"/>
                </a:cubicBezTo>
                <a:cubicBezTo>
                  <a:pt x="48101" y="5740214"/>
                  <a:pt x="74596" y="5829458"/>
                  <a:pt x="19878" y="5665304"/>
                </a:cubicBezTo>
                <a:cubicBezTo>
                  <a:pt x="23191" y="5582478"/>
                  <a:pt x="21288" y="5499278"/>
                  <a:pt x="29817" y="5416826"/>
                </a:cubicBezTo>
                <a:cubicBezTo>
                  <a:pt x="31342" y="5402088"/>
                  <a:pt x="48439" y="5391832"/>
                  <a:pt x="49695" y="5377069"/>
                </a:cubicBezTo>
                <a:cubicBezTo>
                  <a:pt x="89565" y="4908599"/>
                  <a:pt x="-11163" y="5070791"/>
                  <a:pt x="89452" y="4919869"/>
                </a:cubicBezTo>
                <a:cubicBezTo>
                  <a:pt x="86139" y="4853608"/>
                  <a:pt x="85260" y="4787180"/>
                  <a:pt x="79513" y="4721086"/>
                </a:cubicBezTo>
                <a:cubicBezTo>
                  <a:pt x="78605" y="4710649"/>
                  <a:pt x="70731" y="4701682"/>
                  <a:pt x="69574" y="4691269"/>
                </a:cubicBezTo>
                <a:cubicBezTo>
                  <a:pt x="48303" y="4499826"/>
                  <a:pt x="77624" y="4596142"/>
                  <a:pt x="49695" y="4512365"/>
                </a:cubicBezTo>
                <a:cubicBezTo>
                  <a:pt x="10203" y="3840985"/>
                  <a:pt x="-7334" y="3164358"/>
                  <a:pt x="59635" y="2494721"/>
                </a:cubicBezTo>
                <a:cubicBezTo>
                  <a:pt x="56322" y="2464904"/>
                  <a:pt x="59948" y="2433464"/>
                  <a:pt x="49695" y="2405269"/>
                </a:cubicBezTo>
                <a:cubicBezTo>
                  <a:pt x="45613" y="2394043"/>
                  <a:pt x="27340" y="2394719"/>
                  <a:pt x="19878" y="2385391"/>
                </a:cubicBezTo>
                <a:cubicBezTo>
                  <a:pt x="13333" y="2377210"/>
                  <a:pt x="13252" y="2365512"/>
                  <a:pt x="9939" y="2355573"/>
                </a:cubicBezTo>
                <a:cubicBezTo>
                  <a:pt x="46414" y="1735492"/>
                  <a:pt x="27695" y="2116932"/>
                  <a:pt x="9939" y="785191"/>
                </a:cubicBezTo>
                <a:cubicBezTo>
                  <a:pt x="9539" y="755193"/>
                  <a:pt x="3313" y="725556"/>
                  <a:pt x="0" y="695739"/>
                </a:cubicBezTo>
                <a:cubicBezTo>
                  <a:pt x="3313" y="513521"/>
                  <a:pt x="-4949" y="330725"/>
                  <a:pt x="9939" y="149086"/>
                </a:cubicBezTo>
                <a:cubicBezTo>
                  <a:pt x="11891" y="125275"/>
                  <a:pt x="49695" y="113342"/>
                  <a:pt x="49695" y="89452"/>
                </a:cubicBezTo>
                <a:lnTo>
                  <a:pt x="39756" y="39756"/>
                </a:lnTo>
                <a:close/>
              </a:path>
            </a:pathLst>
          </a:custGeom>
          <a:blipFill dpi="0" rotWithShape="1">
            <a:blip r:embed="rId18" cstate="email">
              <a:alphaModFix amt="3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616951" y="476251"/>
            <a:ext cx="1800225" cy="436921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8677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19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7600" y="1133475"/>
            <a:ext cx="3619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45"/>
          <p:cNvSpPr txBox="1">
            <a:spLocks noChangeArrowheads="1"/>
          </p:cNvSpPr>
          <p:nvPr/>
        </p:nvSpPr>
        <p:spPr bwMode="auto">
          <a:xfrm>
            <a:off x="9191625" y="1270000"/>
            <a:ext cx="122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20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28679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575" y="1844675"/>
            <a:ext cx="508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47"/>
          <p:cNvSpPr txBox="1">
            <a:spLocks noChangeArrowheads="1"/>
          </p:cNvSpPr>
          <p:nvPr/>
        </p:nvSpPr>
        <p:spPr bwMode="auto">
          <a:xfrm>
            <a:off x="9197975" y="187801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50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681" name="TextBox 50"/>
          <p:cNvSpPr txBox="1">
            <a:spLocks noChangeArrowheads="1"/>
          </p:cNvSpPr>
          <p:nvPr/>
        </p:nvSpPr>
        <p:spPr bwMode="auto">
          <a:xfrm>
            <a:off x="9197975" y="581025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10 point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28682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1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575" y="549275"/>
            <a:ext cx="508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976" y="2432050"/>
            <a:ext cx="4556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TextBox 124"/>
          <p:cNvSpPr txBox="1">
            <a:spLocks noChangeArrowheads="1"/>
          </p:cNvSpPr>
          <p:nvPr/>
        </p:nvSpPr>
        <p:spPr bwMode="auto">
          <a:xfrm>
            <a:off x="9197975" y="2555875"/>
            <a:ext cx="1074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- 30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2249488" y="492125"/>
          <a:ext cx="6119814" cy="5673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8736" name="TextBox 10"/>
          <p:cNvSpPr txBox="1">
            <a:spLocks noChangeArrowheads="1"/>
          </p:cNvSpPr>
          <p:nvPr/>
        </p:nvSpPr>
        <p:spPr bwMode="auto">
          <a:xfrm>
            <a:off x="1676401" y="723901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A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37" name="TextBox 16"/>
          <p:cNvSpPr txBox="1">
            <a:spLocks noChangeArrowheads="1"/>
          </p:cNvSpPr>
          <p:nvPr/>
        </p:nvSpPr>
        <p:spPr bwMode="auto">
          <a:xfrm>
            <a:off x="1703389" y="1666876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B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38" name="TextBox 17"/>
          <p:cNvSpPr txBox="1">
            <a:spLocks noChangeArrowheads="1"/>
          </p:cNvSpPr>
          <p:nvPr/>
        </p:nvSpPr>
        <p:spPr bwMode="auto">
          <a:xfrm>
            <a:off x="1703389" y="2597151"/>
            <a:ext cx="504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C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39" name="TextBox 18"/>
          <p:cNvSpPr txBox="1">
            <a:spLocks noChangeArrowheads="1"/>
          </p:cNvSpPr>
          <p:nvPr/>
        </p:nvSpPr>
        <p:spPr bwMode="auto">
          <a:xfrm>
            <a:off x="1703389" y="353218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D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0" name="TextBox 19"/>
          <p:cNvSpPr txBox="1">
            <a:spLocks noChangeArrowheads="1"/>
          </p:cNvSpPr>
          <p:nvPr/>
        </p:nvSpPr>
        <p:spPr bwMode="auto">
          <a:xfrm>
            <a:off x="1722439" y="4540251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E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1" name="TextBox 20"/>
          <p:cNvSpPr txBox="1">
            <a:spLocks noChangeArrowheads="1"/>
          </p:cNvSpPr>
          <p:nvPr/>
        </p:nvSpPr>
        <p:spPr bwMode="auto">
          <a:xfrm>
            <a:off x="1703389" y="550703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F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2" name="TextBox 21"/>
          <p:cNvSpPr txBox="1">
            <a:spLocks noChangeArrowheads="1"/>
          </p:cNvSpPr>
          <p:nvPr/>
        </p:nvSpPr>
        <p:spPr bwMode="auto">
          <a:xfrm>
            <a:off x="2495551" y="96839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1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3" name="TextBox 22"/>
          <p:cNvSpPr txBox="1">
            <a:spLocks noChangeArrowheads="1"/>
          </p:cNvSpPr>
          <p:nvPr/>
        </p:nvSpPr>
        <p:spPr bwMode="auto">
          <a:xfrm>
            <a:off x="355917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2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4" name="TextBox 23"/>
          <p:cNvSpPr txBox="1">
            <a:spLocks noChangeArrowheads="1"/>
          </p:cNvSpPr>
          <p:nvPr/>
        </p:nvSpPr>
        <p:spPr bwMode="auto">
          <a:xfrm>
            <a:off x="4583114" y="96839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3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5" name="TextBox 24"/>
          <p:cNvSpPr txBox="1">
            <a:spLocks noChangeArrowheads="1"/>
          </p:cNvSpPr>
          <p:nvPr/>
        </p:nvSpPr>
        <p:spPr bwMode="auto">
          <a:xfrm>
            <a:off x="561022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4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6" name="TextBox 25"/>
          <p:cNvSpPr txBox="1">
            <a:spLocks noChangeArrowheads="1"/>
          </p:cNvSpPr>
          <p:nvPr/>
        </p:nvSpPr>
        <p:spPr bwMode="auto">
          <a:xfrm>
            <a:off x="660082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5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7" name="TextBox 26"/>
          <p:cNvSpPr txBox="1">
            <a:spLocks noChangeArrowheads="1"/>
          </p:cNvSpPr>
          <p:nvPr/>
        </p:nvSpPr>
        <p:spPr bwMode="auto">
          <a:xfrm>
            <a:off x="7608889" y="96839"/>
            <a:ext cx="503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6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365626" y="42910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68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3414" y="4465638"/>
            <a:ext cx="708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27076" y="6093296"/>
            <a:ext cx="610117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defRPr/>
            </a:pPr>
            <a:r>
              <a:rPr lang="en-US" altLang="ko-KR" sz="4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obo BT" pitchFamily="2" charset="0"/>
                <a:ea typeface="맑은 고딕" panose="020B0503020000020004" pitchFamily="34" charset="-127"/>
                <a:cs typeface="Arial" pitchFamily="34" charset="0"/>
              </a:rPr>
              <a:t>Search for treasure!   (x3)</a:t>
            </a:r>
            <a:endParaRPr lang="ko-KR" altLang="en-US" sz="4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obo BT" pitchFamily="2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7448551" y="433387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09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339" y="4508501"/>
            <a:ext cx="708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직사각형 115"/>
          <p:cNvSpPr/>
          <p:nvPr/>
        </p:nvSpPr>
        <p:spPr>
          <a:xfrm>
            <a:off x="6421439" y="246380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1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639" y="2638426"/>
            <a:ext cx="708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직사각형 135"/>
          <p:cNvSpPr/>
          <p:nvPr/>
        </p:nvSpPr>
        <p:spPr>
          <a:xfrm>
            <a:off x="2351089" y="429260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3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76" y="4468813"/>
            <a:ext cx="708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직사각형 137"/>
          <p:cNvSpPr/>
          <p:nvPr/>
        </p:nvSpPr>
        <p:spPr>
          <a:xfrm>
            <a:off x="6440489" y="436562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39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4540251"/>
            <a:ext cx="7096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직사각형 139"/>
          <p:cNvSpPr/>
          <p:nvPr/>
        </p:nvSpPr>
        <p:spPr>
          <a:xfrm>
            <a:off x="4381501" y="5921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1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1" y="768351"/>
            <a:ext cx="709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직사각형 141"/>
          <p:cNvSpPr/>
          <p:nvPr/>
        </p:nvSpPr>
        <p:spPr>
          <a:xfrm>
            <a:off x="2351089" y="24209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3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76" y="2595563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직사각형 143"/>
          <p:cNvSpPr/>
          <p:nvPr/>
        </p:nvSpPr>
        <p:spPr>
          <a:xfrm>
            <a:off x="6440489" y="14843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5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276" y="1660526"/>
            <a:ext cx="708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직사각형 145"/>
          <p:cNvSpPr/>
          <p:nvPr/>
        </p:nvSpPr>
        <p:spPr>
          <a:xfrm>
            <a:off x="4379914" y="15049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1" y="1679575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58E224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-2835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158E22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513" y="-2682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158E22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113" y="-2530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158E22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713" y="-2378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158E22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313" y="-22256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158E22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913" y="-2073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158E22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-1920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158E22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1768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158E22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-1616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ED8226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-2682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직사각형 161"/>
          <p:cNvSpPr/>
          <p:nvPr/>
        </p:nvSpPr>
        <p:spPr>
          <a:xfrm>
            <a:off x="3341689" y="5324476"/>
            <a:ext cx="877887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3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873" y="5357440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직사각형 163"/>
          <p:cNvSpPr/>
          <p:nvPr/>
        </p:nvSpPr>
        <p:spPr>
          <a:xfrm>
            <a:off x="7439026" y="5953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5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156" y="627481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직사각형 165"/>
          <p:cNvSpPr/>
          <p:nvPr/>
        </p:nvSpPr>
        <p:spPr>
          <a:xfrm>
            <a:off x="3341689" y="563563"/>
            <a:ext cx="877887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7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873" y="596236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직사각형 167"/>
          <p:cNvSpPr/>
          <p:nvPr/>
        </p:nvSpPr>
        <p:spPr>
          <a:xfrm>
            <a:off x="5373689" y="247650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9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852" y="2508169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직사각형 169"/>
          <p:cNvSpPr/>
          <p:nvPr/>
        </p:nvSpPr>
        <p:spPr>
          <a:xfrm>
            <a:off x="7415214" y="343058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1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662" y="3463297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DED8226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-2530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DED8226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-2378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DED8226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6" y="-22256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DED8226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-2073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92B2276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-30178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" name="직사각형 175"/>
          <p:cNvSpPr/>
          <p:nvPr/>
        </p:nvSpPr>
        <p:spPr>
          <a:xfrm>
            <a:off x="3341689" y="247332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7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3" y="2532063"/>
            <a:ext cx="785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" name="직사각형 177"/>
          <p:cNvSpPr/>
          <p:nvPr/>
        </p:nvSpPr>
        <p:spPr>
          <a:xfrm>
            <a:off x="5362576" y="5921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9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888" y="669926"/>
            <a:ext cx="785812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992B2277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6" y="-28654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직사각형 188"/>
          <p:cNvSpPr/>
          <p:nvPr/>
        </p:nvSpPr>
        <p:spPr>
          <a:xfrm>
            <a:off x="7415214" y="14922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7" name="5B582276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-31686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5B582277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-30162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5B582278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-28638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5B582279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1" y="-27114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직사각형 193"/>
          <p:cNvSpPr/>
          <p:nvPr/>
        </p:nvSpPr>
        <p:spPr>
          <a:xfrm>
            <a:off x="4313239" y="33988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5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432175"/>
            <a:ext cx="66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직사각형 195"/>
          <p:cNvSpPr/>
          <p:nvPr/>
        </p:nvSpPr>
        <p:spPr>
          <a:xfrm>
            <a:off x="2306639" y="529272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7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38" y="5292725"/>
            <a:ext cx="66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직사각형 197"/>
          <p:cNvSpPr/>
          <p:nvPr/>
        </p:nvSpPr>
        <p:spPr>
          <a:xfrm>
            <a:off x="4391026" y="52784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9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5299075"/>
            <a:ext cx="6604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4A0229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-31877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A4A02293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-30353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A4A02294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-28829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83E8229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6" y="-30368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" name="직사각형 201"/>
          <p:cNvSpPr/>
          <p:nvPr/>
        </p:nvSpPr>
        <p:spPr>
          <a:xfrm>
            <a:off x="3287714" y="14795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645" y="1599491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직사각형 203"/>
          <p:cNvSpPr/>
          <p:nvPr/>
        </p:nvSpPr>
        <p:spPr>
          <a:xfrm>
            <a:off x="2336801" y="15049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088" y="1624849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직사각형 205"/>
          <p:cNvSpPr/>
          <p:nvPr/>
        </p:nvSpPr>
        <p:spPr>
          <a:xfrm>
            <a:off x="3328989" y="436562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644" y="4427939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직사각형 207"/>
          <p:cNvSpPr/>
          <p:nvPr/>
        </p:nvSpPr>
        <p:spPr>
          <a:xfrm>
            <a:off x="5330826" y="336867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9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286" y="3487975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직사각형 209"/>
          <p:cNvSpPr/>
          <p:nvPr/>
        </p:nvSpPr>
        <p:spPr>
          <a:xfrm>
            <a:off x="7377114" y="24590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1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2493" y="2578614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직사각형 211"/>
          <p:cNvSpPr/>
          <p:nvPr/>
        </p:nvSpPr>
        <p:spPr>
          <a:xfrm>
            <a:off x="5351464" y="525780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117" y="5376883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직사각형 213"/>
          <p:cNvSpPr/>
          <p:nvPr/>
        </p:nvSpPr>
        <p:spPr>
          <a:xfrm>
            <a:off x="5351464" y="14843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116" y="1604424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직사각형 215"/>
          <p:cNvSpPr/>
          <p:nvPr/>
        </p:nvSpPr>
        <p:spPr>
          <a:xfrm>
            <a:off x="5314951" y="434657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154" y="4465726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직사각형 217"/>
          <p:cNvSpPr/>
          <p:nvPr/>
        </p:nvSpPr>
        <p:spPr>
          <a:xfrm>
            <a:off x="3290889" y="33639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9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281" y="3482971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직사각형 219"/>
          <p:cNvSpPr/>
          <p:nvPr/>
        </p:nvSpPr>
        <p:spPr>
          <a:xfrm>
            <a:off x="4329114" y="242728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1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021" y="2546642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직사각형 221"/>
          <p:cNvSpPr/>
          <p:nvPr/>
        </p:nvSpPr>
        <p:spPr>
          <a:xfrm>
            <a:off x="6372226" y="3394076"/>
            <a:ext cx="879475" cy="790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814" y="3512922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직사각형 223"/>
          <p:cNvSpPr/>
          <p:nvPr/>
        </p:nvSpPr>
        <p:spPr>
          <a:xfrm>
            <a:off x="6375401" y="53816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0172" y="657942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직사각형 225"/>
          <p:cNvSpPr/>
          <p:nvPr/>
        </p:nvSpPr>
        <p:spPr>
          <a:xfrm>
            <a:off x="7423151" y="52689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991" y="5389320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83E82307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83E8230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83E82309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83E82310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83E82323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83E82324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83E82325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83E82326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83E82327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83E8232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83E82329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83E82330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86F42323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5425" y="-2155825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static4.wikia.nocookie.net/__cb20081205010457/zelda/images/6/6a/Armos_Knight_(The_Wind_Waker).pn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564" y="1484314"/>
            <a:ext cx="6127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A4A02339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-27305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직사각형 149"/>
          <p:cNvSpPr/>
          <p:nvPr/>
        </p:nvSpPr>
        <p:spPr>
          <a:xfrm>
            <a:off x="2327276" y="5905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51" name="Picture 4" descr="http://static4.wikia.nocookie.net/__cb20081205010457/zelda/images/6/6a/Armos_Knight_(The_Wind_Waker).png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625" y="582614"/>
            <a:ext cx="61118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A4A02340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1" y="-25781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" name="직사각형 231"/>
          <p:cNvSpPr/>
          <p:nvPr/>
        </p:nvSpPr>
        <p:spPr>
          <a:xfrm>
            <a:off x="6426201" y="530066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37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4545" y="5333460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DED82339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1" y="-22431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" name="직사각형 238"/>
          <p:cNvSpPr/>
          <p:nvPr/>
        </p:nvSpPr>
        <p:spPr>
          <a:xfrm>
            <a:off x="2327276" y="34147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40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588" y="3447245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DED8234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1" y="-20907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64" name="Picture 4" descr="http://static4.wikia.nocookie.net/__cb20081205010457/zelda/images/6/6a/Armos_Knight_(The_Wind_Waker).pn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976" y="2941638"/>
            <a:ext cx="5810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65" name="TextBox 244"/>
          <p:cNvSpPr txBox="1">
            <a:spLocks noChangeArrowheads="1"/>
          </p:cNvSpPr>
          <p:nvPr/>
        </p:nvSpPr>
        <p:spPr bwMode="auto">
          <a:xfrm>
            <a:off x="9271001" y="3209925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-10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148" name="Picture 2" descr="http://upload.wikimedia.org/wikipedia/en/thumb/b/ba/Red_x.svg/600px-Red_x.svg.png">
            <a:extLst>
              <a:ext uri="{FF2B5EF4-FFF2-40B4-BE49-F238E27FC236}">
                <a16:creationId xmlns:a16="http://schemas.microsoft.com/office/drawing/2014/main" xmlns="" id="{EB3F1818-715F-4393-86F5-6692BEB2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3217" y="4006852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extBox 244">
            <a:extLst>
              <a:ext uri="{FF2B5EF4-FFF2-40B4-BE49-F238E27FC236}">
                <a16:creationId xmlns:a16="http://schemas.microsoft.com/office/drawing/2014/main" xmlns="" id="{C26FDE4A-914B-459D-9EC5-A6CD01773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731" y="4184651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NO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153" name="Picture 4" descr="Amazon Icon">
            <a:hlinkClick r:id="rId42" action="ppaction://hlinksldjump"/>
            <a:extLst>
              <a:ext uri="{FF2B5EF4-FFF2-40B4-BE49-F238E27FC236}">
                <a16:creationId xmlns:a16="http://schemas.microsoft.com/office/drawing/2014/main" xmlns="" id="{F50E0A36-F61E-4540-B2A9-121578A4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email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9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9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9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69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9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69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69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69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55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55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55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555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3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517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849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2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3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8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49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 nodeType="clickPar">
                      <p:stCondLst>
                        <p:cond delay="0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184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audio>
              <p:cMediaNode vol="10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6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6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 nodeType="clickPar">
                      <p:stCondLst>
                        <p:cond delay="0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66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 nodeType="clickPar">
                      <p:stCondLst>
                        <p:cond delay="0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6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6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66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 nodeType="clickPar">
                      <p:stCondLst>
                        <p:cond delay="0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66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66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 nodeType="clickPar">
                      <p:stCondLst>
                        <p:cond delay="0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66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 nodeType="clickPar">
                      <p:stCondLst>
                        <p:cond delay="0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66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 nodeType="clickPar">
                      <p:stCondLst>
                        <p:cond delay="0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66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 nodeType="clickPar">
                      <p:stCondLst>
                        <p:cond delay="0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66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 nodeType="clickPar">
                      <p:stCondLst>
                        <p:cond delay="0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661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1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3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4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6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 nodeType="clickPar">
                      <p:stCondLst>
                        <p:cond delay="0"/>
                      </p:stCondLst>
                      <p:childTnLst>
                        <p:par>
                          <p:cTn id="3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6" dur="1849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 nodeType="clickPar">
                      <p:stCondLst>
                        <p:cond delay="0"/>
                      </p:stCondLst>
                      <p:childTnLst>
                        <p:par>
                          <p:cTn id="3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5" dur="1555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8"/>
                </p:tgtEl>
              </p:cMediaNode>
            </p:audio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 nodeType="clickPar">
                      <p:stCondLst>
                        <p:cond delay="0"/>
                      </p:stCondLst>
                      <p:childTnLst>
                        <p:par>
                          <p:cTn id="3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4" dur="1555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/>
          <p:nvPr/>
        </p:nvSpPr>
        <p:spPr>
          <a:xfrm>
            <a:off x="1631951" y="104775"/>
            <a:ext cx="8964613" cy="6713538"/>
          </a:xfrm>
          <a:custGeom>
            <a:avLst/>
            <a:gdLst>
              <a:gd name="connsiteX0" fmla="*/ 39756 w 9104243"/>
              <a:gd name="connsiteY0" fmla="*/ 39756 h 6818452"/>
              <a:gd name="connsiteX1" fmla="*/ 89452 w 9104243"/>
              <a:gd name="connsiteY1" fmla="*/ 69573 h 6818452"/>
              <a:gd name="connsiteX2" fmla="*/ 188843 w 9104243"/>
              <a:gd name="connsiteY2" fmla="*/ 29817 h 6818452"/>
              <a:gd name="connsiteX3" fmla="*/ 218661 w 9104243"/>
              <a:gd name="connsiteY3" fmla="*/ 19878 h 6818452"/>
              <a:gd name="connsiteX4" fmla="*/ 268356 w 9104243"/>
              <a:gd name="connsiteY4" fmla="*/ 39756 h 6818452"/>
              <a:gd name="connsiteX5" fmla="*/ 387626 w 9104243"/>
              <a:gd name="connsiteY5" fmla="*/ 59634 h 6818452"/>
              <a:gd name="connsiteX6" fmla="*/ 586408 w 9104243"/>
              <a:gd name="connsiteY6" fmla="*/ 39756 h 6818452"/>
              <a:gd name="connsiteX7" fmla="*/ 616226 w 9104243"/>
              <a:gd name="connsiteY7" fmla="*/ 19878 h 6818452"/>
              <a:gd name="connsiteX8" fmla="*/ 705678 w 9104243"/>
              <a:gd name="connsiteY8" fmla="*/ 29817 h 6818452"/>
              <a:gd name="connsiteX9" fmla="*/ 745435 w 9104243"/>
              <a:gd name="connsiteY9" fmla="*/ 39756 h 6818452"/>
              <a:gd name="connsiteX10" fmla="*/ 1093304 w 9104243"/>
              <a:gd name="connsiteY10" fmla="*/ 59634 h 6818452"/>
              <a:gd name="connsiteX11" fmla="*/ 1113182 w 9104243"/>
              <a:gd name="connsiteY11" fmla="*/ 79513 h 6818452"/>
              <a:gd name="connsiteX12" fmla="*/ 1222513 w 9104243"/>
              <a:gd name="connsiteY12" fmla="*/ 39756 h 6818452"/>
              <a:gd name="connsiteX13" fmla="*/ 1639956 w 9104243"/>
              <a:gd name="connsiteY13" fmla="*/ 49695 h 6818452"/>
              <a:gd name="connsiteX14" fmla="*/ 2057400 w 9104243"/>
              <a:gd name="connsiteY14" fmla="*/ 79513 h 6818452"/>
              <a:gd name="connsiteX15" fmla="*/ 2186608 w 9104243"/>
              <a:gd name="connsiteY15" fmla="*/ 99391 h 6818452"/>
              <a:gd name="connsiteX16" fmla="*/ 2315817 w 9104243"/>
              <a:gd name="connsiteY16" fmla="*/ 89452 h 6818452"/>
              <a:gd name="connsiteX17" fmla="*/ 2425148 w 9104243"/>
              <a:gd name="connsiteY17" fmla="*/ 59634 h 6818452"/>
              <a:gd name="connsiteX18" fmla="*/ 2464904 w 9104243"/>
              <a:gd name="connsiteY18" fmla="*/ 49695 h 6818452"/>
              <a:gd name="connsiteX19" fmla="*/ 2494722 w 9104243"/>
              <a:gd name="connsiteY19" fmla="*/ 39756 h 6818452"/>
              <a:gd name="connsiteX20" fmla="*/ 3011556 w 9104243"/>
              <a:gd name="connsiteY20" fmla="*/ 29817 h 6818452"/>
              <a:gd name="connsiteX21" fmla="*/ 3041374 w 9104243"/>
              <a:gd name="connsiteY21" fmla="*/ 19878 h 6818452"/>
              <a:gd name="connsiteX22" fmla="*/ 4144617 w 9104243"/>
              <a:gd name="connsiteY22" fmla="*/ 49695 h 6818452"/>
              <a:gd name="connsiteX23" fmla="*/ 4194313 w 9104243"/>
              <a:gd name="connsiteY23" fmla="*/ 79513 h 6818452"/>
              <a:gd name="connsiteX24" fmla="*/ 4273826 w 9104243"/>
              <a:gd name="connsiteY24" fmla="*/ 129208 h 6818452"/>
              <a:gd name="connsiteX25" fmla="*/ 4313582 w 9104243"/>
              <a:gd name="connsiteY25" fmla="*/ 149086 h 6818452"/>
              <a:gd name="connsiteX26" fmla="*/ 4472608 w 9104243"/>
              <a:gd name="connsiteY26" fmla="*/ 129208 h 6818452"/>
              <a:gd name="connsiteX27" fmla="*/ 4631635 w 9104243"/>
              <a:gd name="connsiteY27" fmla="*/ 99391 h 6818452"/>
              <a:gd name="connsiteX28" fmla="*/ 5118652 w 9104243"/>
              <a:gd name="connsiteY28" fmla="*/ 89452 h 6818452"/>
              <a:gd name="connsiteX29" fmla="*/ 5168348 w 9104243"/>
              <a:gd name="connsiteY29" fmla="*/ 79513 h 6818452"/>
              <a:gd name="connsiteX30" fmla="*/ 5287617 w 9104243"/>
              <a:gd name="connsiteY30" fmla="*/ 49695 h 6818452"/>
              <a:gd name="connsiteX31" fmla="*/ 5466522 w 9104243"/>
              <a:gd name="connsiteY31" fmla="*/ 9939 h 6818452"/>
              <a:gd name="connsiteX32" fmla="*/ 6440556 w 9104243"/>
              <a:gd name="connsiteY32" fmla="*/ 0 h 6818452"/>
              <a:gd name="connsiteX33" fmla="*/ 7305261 w 9104243"/>
              <a:gd name="connsiteY33" fmla="*/ 39756 h 6818452"/>
              <a:gd name="connsiteX34" fmla="*/ 7484165 w 9104243"/>
              <a:gd name="connsiteY34" fmla="*/ 79513 h 6818452"/>
              <a:gd name="connsiteX35" fmla="*/ 7762461 w 9104243"/>
              <a:gd name="connsiteY35" fmla="*/ 119269 h 6818452"/>
              <a:gd name="connsiteX36" fmla="*/ 8030817 w 9104243"/>
              <a:gd name="connsiteY36" fmla="*/ 109330 h 6818452"/>
              <a:gd name="connsiteX37" fmla="*/ 8090452 w 9104243"/>
              <a:gd name="connsiteY37" fmla="*/ 69573 h 6818452"/>
              <a:gd name="connsiteX38" fmla="*/ 8150087 w 9104243"/>
              <a:gd name="connsiteY38" fmla="*/ 49695 h 6818452"/>
              <a:gd name="connsiteX39" fmla="*/ 8328991 w 9104243"/>
              <a:gd name="connsiteY39" fmla="*/ 29817 h 6818452"/>
              <a:gd name="connsiteX40" fmla="*/ 8686800 w 9104243"/>
              <a:gd name="connsiteY40" fmla="*/ 39756 h 6818452"/>
              <a:gd name="connsiteX41" fmla="*/ 8716617 w 9104243"/>
              <a:gd name="connsiteY41" fmla="*/ 59634 h 6818452"/>
              <a:gd name="connsiteX42" fmla="*/ 8766313 w 9104243"/>
              <a:gd name="connsiteY42" fmla="*/ 79513 h 6818452"/>
              <a:gd name="connsiteX43" fmla="*/ 8825948 w 9104243"/>
              <a:gd name="connsiteY43" fmla="*/ 129208 h 6818452"/>
              <a:gd name="connsiteX44" fmla="*/ 8875643 w 9104243"/>
              <a:gd name="connsiteY44" fmla="*/ 119269 h 6818452"/>
              <a:gd name="connsiteX45" fmla="*/ 9014791 w 9104243"/>
              <a:gd name="connsiteY45" fmla="*/ 99391 h 6818452"/>
              <a:gd name="connsiteX46" fmla="*/ 9034669 w 9104243"/>
              <a:gd name="connsiteY46" fmla="*/ 477078 h 6818452"/>
              <a:gd name="connsiteX47" fmla="*/ 9054548 w 9104243"/>
              <a:gd name="connsiteY47" fmla="*/ 496956 h 6818452"/>
              <a:gd name="connsiteX48" fmla="*/ 9064487 w 9104243"/>
              <a:gd name="connsiteY48" fmla="*/ 526773 h 6818452"/>
              <a:gd name="connsiteX49" fmla="*/ 9084365 w 9104243"/>
              <a:gd name="connsiteY49" fmla="*/ 546652 h 6818452"/>
              <a:gd name="connsiteX50" fmla="*/ 9104243 w 9104243"/>
              <a:gd name="connsiteY50" fmla="*/ 844826 h 6818452"/>
              <a:gd name="connsiteX51" fmla="*/ 9094304 w 9104243"/>
              <a:gd name="connsiteY51" fmla="*/ 1202634 h 6818452"/>
              <a:gd name="connsiteX52" fmla="*/ 9074426 w 9104243"/>
              <a:gd name="connsiteY52" fmla="*/ 1630017 h 6818452"/>
              <a:gd name="connsiteX53" fmla="*/ 9064487 w 9104243"/>
              <a:gd name="connsiteY53" fmla="*/ 1659834 h 6818452"/>
              <a:gd name="connsiteX54" fmla="*/ 9034669 w 9104243"/>
              <a:gd name="connsiteY54" fmla="*/ 1769165 h 6818452"/>
              <a:gd name="connsiteX55" fmla="*/ 9034669 w 9104243"/>
              <a:gd name="connsiteY55" fmla="*/ 2107095 h 6818452"/>
              <a:gd name="connsiteX56" fmla="*/ 9044608 w 9104243"/>
              <a:gd name="connsiteY56" fmla="*/ 2256182 h 6818452"/>
              <a:gd name="connsiteX57" fmla="*/ 9064487 w 9104243"/>
              <a:gd name="connsiteY57" fmla="*/ 2405269 h 6818452"/>
              <a:gd name="connsiteX58" fmla="*/ 9074426 w 9104243"/>
              <a:gd name="connsiteY58" fmla="*/ 2464904 h 6818452"/>
              <a:gd name="connsiteX59" fmla="*/ 9084365 w 9104243"/>
              <a:gd name="connsiteY59" fmla="*/ 2574234 h 6818452"/>
              <a:gd name="connsiteX60" fmla="*/ 9094304 w 9104243"/>
              <a:gd name="connsiteY60" fmla="*/ 2604052 h 6818452"/>
              <a:gd name="connsiteX61" fmla="*/ 9104243 w 9104243"/>
              <a:gd name="connsiteY61" fmla="*/ 2643808 h 6818452"/>
              <a:gd name="connsiteX62" fmla="*/ 9094304 w 9104243"/>
              <a:gd name="connsiteY62" fmla="*/ 3150704 h 6818452"/>
              <a:gd name="connsiteX63" fmla="*/ 9084365 w 9104243"/>
              <a:gd name="connsiteY63" fmla="*/ 3180521 h 6818452"/>
              <a:gd name="connsiteX64" fmla="*/ 9064487 w 9104243"/>
              <a:gd name="connsiteY64" fmla="*/ 3250095 h 6818452"/>
              <a:gd name="connsiteX65" fmla="*/ 9054548 w 9104243"/>
              <a:gd name="connsiteY65" fmla="*/ 3558208 h 6818452"/>
              <a:gd name="connsiteX66" fmla="*/ 9074426 w 9104243"/>
              <a:gd name="connsiteY66" fmla="*/ 3846443 h 6818452"/>
              <a:gd name="connsiteX67" fmla="*/ 9054548 w 9104243"/>
              <a:gd name="connsiteY67" fmla="*/ 4055165 h 6818452"/>
              <a:gd name="connsiteX68" fmla="*/ 9034669 w 9104243"/>
              <a:gd name="connsiteY68" fmla="*/ 4104860 h 6818452"/>
              <a:gd name="connsiteX69" fmla="*/ 9024730 w 9104243"/>
              <a:gd name="connsiteY69" fmla="*/ 4154556 h 6818452"/>
              <a:gd name="connsiteX70" fmla="*/ 9054548 w 9104243"/>
              <a:gd name="connsiteY70" fmla="*/ 4164495 h 6818452"/>
              <a:gd name="connsiteX71" fmla="*/ 9074426 w 9104243"/>
              <a:gd name="connsiteY71" fmla="*/ 4194313 h 6818452"/>
              <a:gd name="connsiteX72" fmla="*/ 9084365 w 9104243"/>
              <a:gd name="connsiteY72" fmla="*/ 4234069 h 6818452"/>
              <a:gd name="connsiteX73" fmla="*/ 9084365 w 9104243"/>
              <a:gd name="connsiteY73" fmla="*/ 5168347 h 6818452"/>
              <a:gd name="connsiteX74" fmla="*/ 9064487 w 9104243"/>
              <a:gd name="connsiteY74" fmla="*/ 5188226 h 6818452"/>
              <a:gd name="connsiteX75" fmla="*/ 9054548 w 9104243"/>
              <a:gd name="connsiteY75" fmla="*/ 5237921 h 6818452"/>
              <a:gd name="connsiteX76" fmla="*/ 9044608 w 9104243"/>
              <a:gd name="connsiteY76" fmla="*/ 5267739 h 6818452"/>
              <a:gd name="connsiteX77" fmla="*/ 9064487 w 9104243"/>
              <a:gd name="connsiteY77" fmla="*/ 5396947 h 6818452"/>
              <a:gd name="connsiteX78" fmla="*/ 9074426 w 9104243"/>
              <a:gd name="connsiteY78" fmla="*/ 5446643 h 6818452"/>
              <a:gd name="connsiteX79" fmla="*/ 9104243 w 9104243"/>
              <a:gd name="connsiteY79" fmla="*/ 5565913 h 6818452"/>
              <a:gd name="connsiteX80" fmla="*/ 9094304 w 9104243"/>
              <a:gd name="connsiteY80" fmla="*/ 5784573 h 6818452"/>
              <a:gd name="connsiteX81" fmla="*/ 9054548 w 9104243"/>
              <a:gd name="connsiteY81" fmla="*/ 5933660 h 6818452"/>
              <a:gd name="connsiteX82" fmla="*/ 9054548 w 9104243"/>
              <a:gd name="connsiteY82" fmla="*/ 6788426 h 6818452"/>
              <a:gd name="connsiteX83" fmla="*/ 8935278 w 9104243"/>
              <a:gd name="connsiteY83" fmla="*/ 6778486 h 6818452"/>
              <a:gd name="connsiteX84" fmla="*/ 8905461 w 9104243"/>
              <a:gd name="connsiteY84" fmla="*/ 6768547 h 6818452"/>
              <a:gd name="connsiteX85" fmla="*/ 8607287 w 9104243"/>
              <a:gd name="connsiteY85" fmla="*/ 6748669 h 6818452"/>
              <a:gd name="connsiteX86" fmla="*/ 8438322 w 9104243"/>
              <a:gd name="connsiteY86" fmla="*/ 6728791 h 6818452"/>
              <a:gd name="connsiteX87" fmla="*/ 8388626 w 9104243"/>
              <a:gd name="connsiteY87" fmla="*/ 6718852 h 6818452"/>
              <a:gd name="connsiteX88" fmla="*/ 8358808 w 9104243"/>
              <a:gd name="connsiteY88" fmla="*/ 6708913 h 6818452"/>
              <a:gd name="connsiteX89" fmla="*/ 7772400 w 9104243"/>
              <a:gd name="connsiteY89" fmla="*/ 6698973 h 6818452"/>
              <a:gd name="connsiteX90" fmla="*/ 7364895 w 9104243"/>
              <a:gd name="connsiteY90" fmla="*/ 6708913 h 6818452"/>
              <a:gd name="connsiteX91" fmla="*/ 7335078 w 9104243"/>
              <a:gd name="connsiteY91" fmla="*/ 6718852 h 6818452"/>
              <a:gd name="connsiteX92" fmla="*/ 7156174 w 9104243"/>
              <a:gd name="connsiteY92" fmla="*/ 6748669 h 6818452"/>
              <a:gd name="connsiteX93" fmla="*/ 6838122 w 9104243"/>
              <a:gd name="connsiteY93" fmla="*/ 6778486 h 6818452"/>
              <a:gd name="connsiteX94" fmla="*/ 6758608 w 9104243"/>
              <a:gd name="connsiteY94" fmla="*/ 6788426 h 6818452"/>
              <a:gd name="connsiteX95" fmla="*/ 6619461 w 9104243"/>
              <a:gd name="connsiteY95" fmla="*/ 6778486 h 6818452"/>
              <a:gd name="connsiteX96" fmla="*/ 6530008 w 9104243"/>
              <a:gd name="connsiteY96" fmla="*/ 6748669 h 6818452"/>
              <a:gd name="connsiteX97" fmla="*/ 6410739 w 9104243"/>
              <a:gd name="connsiteY97" fmla="*/ 6728791 h 6818452"/>
              <a:gd name="connsiteX98" fmla="*/ 5665304 w 9104243"/>
              <a:gd name="connsiteY98" fmla="*/ 6738730 h 6818452"/>
              <a:gd name="connsiteX99" fmla="*/ 4959626 w 9104243"/>
              <a:gd name="connsiteY99" fmla="*/ 6758608 h 6818452"/>
              <a:gd name="connsiteX100" fmla="*/ 4840356 w 9104243"/>
              <a:gd name="connsiteY100" fmla="*/ 6768547 h 6818452"/>
              <a:gd name="connsiteX101" fmla="*/ 4810539 w 9104243"/>
              <a:gd name="connsiteY101" fmla="*/ 6738730 h 6818452"/>
              <a:gd name="connsiteX102" fmla="*/ 4780722 w 9104243"/>
              <a:gd name="connsiteY102" fmla="*/ 6728791 h 6818452"/>
              <a:gd name="connsiteX103" fmla="*/ 4760843 w 9104243"/>
              <a:gd name="connsiteY103" fmla="*/ 6708913 h 6818452"/>
              <a:gd name="connsiteX104" fmla="*/ 4651513 w 9104243"/>
              <a:gd name="connsiteY104" fmla="*/ 6708913 h 6818452"/>
              <a:gd name="connsiteX105" fmla="*/ 4621695 w 9104243"/>
              <a:gd name="connsiteY105" fmla="*/ 6738730 h 6818452"/>
              <a:gd name="connsiteX106" fmla="*/ 4581939 w 9104243"/>
              <a:gd name="connsiteY106" fmla="*/ 6748669 h 6818452"/>
              <a:gd name="connsiteX107" fmla="*/ 4492487 w 9104243"/>
              <a:gd name="connsiteY107" fmla="*/ 6798365 h 6818452"/>
              <a:gd name="connsiteX108" fmla="*/ 4462669 w 9104243"/>
              <a:gd name="connsiteY108" fmla="*/ 6818243 h 6818452"/>
              <a:gd name="connsiteX109" fmla="*/ 4432852 w 9104243"/>
              <a:gd name="connsiteY109" fmla="*/ 6808304 h 6818452"/>
              <a:gd name="connsiteX110" fmla="*/ 4373217 w 9104243"/>
              <a:gd name="connsiteY110" fmla="*/ 6798365 h 6818452"/>
              <a:gd name="connsiteX111" fmla="*/ 4323522 w 9104243"/>
              <a:gd name="connsiteY111" fmla="*/ 6768547 h 6818452"/>
              <a:gd name="connsiteX112" fmla="*/ 4293704 w 9104243"/>
              <a:gd name="connsiteY112" fmla="*/ 6758608 h 6818452"/>
              <a:gd name="connsiteX113" fmla="*/ 4263887 w 9104243"/>
              <a:gd name="connsiteY113" fmla="*/ 6728791 h 6818452"/>
              <a:gd name="connsiteX114" fmla="*/ 4184374 w 9104243"/>
              <a:gd name="connsiteY114" fmla="*/ 6738730 h 6818452"/>
              <a:gd name="connsiteX115" fmla="*/ 4104861 w 9104243"/>
              <a:gd name="connsiteY115" fmla="*/ 6758608 h 6818452"/>
              <a:gd name="connsiteX116" fmla="*/ 4065104 w 9104243"/>
              <a:gd name="connsiteY116" fmla="*/ 6768547 h 6818452"/>
              <a:gd name="connsiteX117" fmla="*/ 4005469 w 9104243"/>
              <a:gd name="connsiteY117" fmla="*/ 6788426 h 6818452"/>
              <a:gd name="connsiteX118" fmla="*/ 3886200 w 9104243"/>
              <a:gd name="connsiteY118" fmla="*/ 6808304 h 6818452"/>
              <a:gd name="connsiteX119" fmla="*/ 3806687 w 9104243"/>
              <a:gd name="connsiteY119" fmla="*/ 6798365 h 6818452"/>
              <a:gd name="connsiteX120" fmla="*/ 3737113 w 9104243"/>
              <a:gd name="connsiteY120" fmla="*/ 6768547 h 6818452"/>
              <a:gd name="connsiteX121" fmla="*/ 3707295 w 9104243"/>
              <a:gd name="connsiteY121" fmla="*/ 6748669 h 6818452"/>
              <a:gd name="connsiteX122" fmla="*/ 3677478 w 9104243"/>
              <a:gd name="connsiteY122" fmla="*/ 6738730 h 6818452"/>
              <a:gd name="connsiteX123" fmla="*/ 3647661 w 9104243"/>
              <a:gd name="connsiteY123" fmla="*/ 6718852 h 6818452"/>
              <a:gd name="connsiteX124" fmla="*/ 3617843 w 9104243"/>
              <a:gd name="connsiteY124" fmla="*/ 6708913 h 6818452"/>
              <a:gd name="connsiteX125" fmla="*/ 3528391 w 9104243"/>
              <a:gd name="connsiteY125" fmla="*/ 6689034 h 6818452"/>
              <a:gd name="connsiteX126" fmla="*/ 3349487 w 9104243"/>
              <a:gd name="connsiteY126" fmla="*/ 6698973 h 6818452"/>
              <a:gd name="connsiteX127" fmla="*/ 3309730 w 9104243"/>
              <a:gd name="connsiteY127" fmla="*/ 6708913 h 6818452"/>
              <a:gd name="connsiteX128" fmla="*/ 3210339 w 9104243"/>
              <a:gd name="connsiteY128" fmla="*/ 6718852 h 6818452"/>
              <a:gd name="connsiteX129" fmla="*/ 3110948 w 9104243"/>
              <a:gd name="connsiteY129" fmla="*/ 6738730 h 6818452"/>
              <a:gd name="connsiteX130" fmla="*/ 2922104 w 9104243"/>
              <a:gd name="connsiteY130" fmla="*/ 6748669 h 6818452"/>
              <a:gd name="connsiteX131" fmla="*/ 2673626 w 9104243"/>
              <a:gd name="connsiteY131" fmla="*/ 6768547 h 6818452"/>
              <a:gd name="connsiteX132" fmla="*/ 2613991 w 9104243"/>
              <a:gd name="connsiteY132" fmla="*/ 6778486 h 6818452"/>
              <a:gd name="connsiteX133" fmla="*/ 2226365 w 9104243"/>
              <a:gd name="connsiteY133" fmla="*/ 6758608 h 6818452"/>
              <a:gd name="connsiteX134" fmla="*/ 2087217 w 9104243"/>
              <a:gd name="connsiteY134" fmla="*/ 6768547 h 6818452"/>
              <a:gd name="connsiteX135" fmla="*/ 2047461 w 9104243"/>
              <a:gd name="connsiteY135" fmla="*/ 6778486 h 6818452"/>
              <a:gd name="connsiteX136" fmla="*/ 1997765 w 9104243"/>
              <a:gd name="connsiteY136" fmla="*/ 6788426 h 6818452"/>
              <a:gd name="connsiteX137" fmla="*/ 1938130 w 9104243"/>
              <a:gd name="connsiteY137" fmla="*/ 6818243 h 6818452"/>
              <a:gd name="connsiteX138" fmla="*/ 1888435 w 9104243"/>
              <a:gd name="connsiteY138" fmla="*/ 6778486 h 6818452"/>
              <a:gd name="connsiteX139" fmla="*/ 1550504 w 9104243"/>
              <a:gd name="connsiteY139" fmla="*/ 6738730 h 6818452"/>
              <a:gd name="connsiteX140" fmla="*/ 993913 w 9104243"/>
              <a:gd name="connsiteY140" fmla="*/ 6718852 h 6818452"/>
              <a:gd name="connsiteX141" fmla="*/ 954156 w 9104243"/>
              <a:gd name="connsiteY141" fmla="*/ 6679095 h 6818452"/>
              <a:gd name="connsiteX142" fmla="*/ 904461 w 9104243"/>
              <a:gd name="connsiteY142" fmla="*/ 6698973 h 6818452"/>
              <a:gd name="connsiteX143" fmla="*/ 805069 w 9104243"/>
              <a:gd name="connsiteY143" fmla="*/ 6718852 h 6818452"/>
              <a:gd name="connsiteX144" fmla="*/ 755374 w 9104243"/>
              <a:gd name="connsiteY144" fmla="*/ 6738730 h 6818452"/>
              <a:gd name="connsiteX145" fmla="*/ 387626 w 9104243"/>
              <a:gd name="connsiteY145" fmla="*/ 6738730 h 6818452"/>
              <a:gd name="connsiteX146" fmla="*/ 298174 w 9104243"/>
              <a:gd name="connsiteY146" fmla="*/ 6728791 h 6818452"/>
              <a:gd name="connsiteX147" fmla="*/ 159026 w 9104243"/>
              <a:gd name="connsiteY147" fmla="*/ 6718852 h 6818452"/>
              <a:gd name="connsiteX148" fmla="*/ 39756 w 9104243"/>
              <a:gd name="connsiteY148" fmla="*/ 6708913 h 6818452"/>
              <a:gd name="connsiteX149" fmla="*/ 29817 w 9104243"/>
              <a:gd name="connsiteY149" fmla="*/ 6659217 h 6818452"/>
              <a:gd name="connsiteX150" fmla="*/ 9939 w 9104243"/>
              <a:gd name="connsiteY150" fmla="*/ 6241773 h 6818452"/>
              <a:gd name="connsiteX151" fmla="*/ 19878 w 9104243"/>
              <a:gd name="connsiteY151" fmla="*/ 6162260 h 6818452"/>
              <a:gd name="connsiteX152" fmla="*/ 39756 w 9104243"/>
              <a:gd name="connsiteY152" fmla="*/ 6132443 h 6818452"/>
              <a:gd name="connsiteX153" fmla="*/ 19878 w 9104243"/>
              <a:gd name="connsiteY153" fmla="*/ 5665304 h 6818452"/>
              <a:gd name="connsiteX154" fmla="*/ 29817 w 9104243"/>
              <a:gd name="connsiteY154" fmla="*/ 5416826 h 6818452"/>
              <a:gd name="connsiteX155" fmla="*/ 49695 w 9104243"/>
              <a:gd name="connsiteY155" fmla="*/ 5377069 h 6818452"/>
              <a:gd name="connsiteX156" fmla="*/ 89452 w 9104243"/>
              <a:gd name="connsiteY156" fmla="*/ 4919869 h 6818452"/>
              <a:gd name="connsiteX157" fmla="*/ 79513 w 9104243"/>
              <a:gd name="connsiteY157" fmla="*/ 4721086 h 6818452"/>
              <a:gd name="connsiteX158" fmla="*/ 69574 w 9104243"/>
              <a:gd name="connsiteY158" fmla="*/ 4691269 h 6818452"/>
              <a:gd name="connsiteX159" fmla="*/ 49695 w 9104243"/>
              <a:gd name="connsiteY159" fmla="*/ 4512365 h 6818452"/>
              <a:gd name="connsiteX160" fmla="*/ 59635 w 9104243"/>
              <a:gd name="connsiteY160" fmla="*/ 2494721 h 6818452"/>
              <a:gd name="connsiteX161" fmla="*/ 49695 w 9104243"/>
              <a:gd name="connsiteY161" fmla="*/ 2405269 h 6818452"/>
              <a:gd name="connsiteX162" fmla="*/ 19878 w 9104243"/>
              <a:gd name="connsiteY162" fmla="*/ 2385391 h 6818452"/>
              <a:gd name="connsiteX163" fmla="*/ 9939 w 9104243"/>
              <a:gd name="connsiteY163" fmla="*/ 2355573 h 6818452"/>
              <a:gd name="connsiteX164" fmla="*/ 9939 w 9104243"/>
              <a:gd name="connsiteY164" fmla="*/ 785191 h 6818452"/>
              <a:gd name="connsiteX165" fmla="*/ 0 w 9104243"/>
              <a:gd name="connsiteY165" fmla="*/ 695739 h 6818452"/>
              <a:gd name="connsiteX166" fmla="*/ 9939 w 9104243"/>
              <a:gd name="connsiteY166" fmla="*/ 149086 h 6818452"/>
              <a:gd name="connsiteX167" fmla="*/ 49695 w 9104243"/>
              <a:gd name="connsiteY167" fmla="*/ 89452 h 6818452"/>
              <a:gd name="connsiteX168" fmla="*/ 39756 w 9104243"/>
              <a:gd name="connsiteY168" fmla="*/ 39756 h 681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9104243" h="6818452">
                <a:moveTo>
                  <a:pt x="39756" y="39756"/>
                </a:moveTo>
                <a:cubicBezTo>
                  <a:pt x="56321" y="49695"/>
                  <a:pt x="70397" y="66397"/>
                  <a:pt x="89452" y="69573"/>
                </a:cubicBezTo>
                <a:cubicBezTo>
                  <a:pt x="172854" y="83473"/>
                  <a:pt x="142513" y="60703"/>
                  <a:pt x="188843" y="29817"/>
                </a:cubicBezTo>
                <a:cubicBezTo>
                  <a:pt x="197560" y="24006"/>
                  <a:pt x="208722" y="23191"/>
                  <a:pt x="218661" y="19878"/>
                </a:cubicBezTo>
                <a:cubicBezTo>
                  <a:pt x="235226" y="26504"/>
                  <a:pt x="250911" y="36018"/>
                  <a:pt x="268356" y="39756"/>
                </a:cubicBezTo>
                <a:cubicBezTo>
                  <a:pt x="454777" y="79703"/>
                  <a:pt x="299119" y="30133"/>
                  <a:pt x="387626" y="59634"/>
                </a:cubicBezTo>
                <a:cubicBezTo>
                  <a:pt x="453887" y="53008"/>
                  <a:pt x="520802" y="51166"/>
                  <a:pt x="586408" y="39756"/>
                </a:cubicBezTo>
                <a:cubicBezTo>
                  <a:pt x="598177" y="37709"/>
                  <a:pt x="604322" y="20870"/>
                  <a:pt x="616226" y="19878"/>
                </a:cubicBezTo>
                <a:cubicBezTo>
                  <a:pt x="646123" y="17387"/>
                  <a:pt x="675861" y="26504"/>
                  <a:pt x="705678" y="29817"/>
                </a:cubicBezTo>
                <a:cubicBezTo>
                  <a:pt x="718930" y="33130"/>
                  <a:pt x="731796" y="38998"/>
                  <a:pt x="745435" y="39756"/>
                </a:cubicBezTo>
                <a:cubicBezTo>
                  <a:pt x="1102704" y="59604"/>
                  <a:pt x="960022" y="15207"/>
                  <a:pt x="1093304" y="59634"/>
                </a:cubicBezTo>
                <a:cubicBezTo>
                  <a:pt x="1099930" y="66260"/>
                  <a:pt x="1103868" y="78478"/>
                  <a:pt x="1113182" y="79513"/>
                </a:cubicBezTo>
                <a:cubicBezTo>
                  <a:pt x="1173797" y="86248"/>
                  <a:pt x="1181945" y="70181"/>
                  <a:pt x="1222513" y="39756"/>
                </a:cubicBezTo>
                <a:lnTo>
                  <a:pt x="1639956" y="49695"/>
                </a:lnTo>
                <a:cubicBezTo>
                  <a:pt x="1716061" y="52911"/>
                  <a:pt x="1946646" y="70993"/>
                  <a:pt x="2057400" y="79513"/>
                </a:cubicBezTo>
                <a:cubicBezTo>
                  <a:pt x="2074131" y="82302"/>
                  <a:pt x="2173820" y="99391"/>
                  <a:pt x="2186608" y="99391"/>
                </a:cubicBezTo>
                <a:cubicBezTo>
                  <a:pt x="2229805" y="99391"/>
                  <a:pt x="2272747" y="92765"/>
                  <a:pt x="2315817" y="89452"/>
                </a:cubicBezTo>
                <a:cubicBezTo>
                  <a:pt x="2371552" y="70874"/>
                  <a:pt x="2335474" y="82053"/>
                  <a:pt x="2425148" y="59634"/>
                </a:cubicBezTo>
                <a:cubicBezTo>
                  <a:pt x="2438400" y="56321"/>
                  <a:pt x="2451945" y="54014"/>
                  <a:pt x="2464904" y="49695"/>
                </a:cubicBezTo>
                <a:cubicBezTo>
                  <a:pt x="2474843" y="46382"/>
                  <a:pt x="2484252" y="40137"/>
                  <a:pt x="2494722" y="39756"/>
                </a:cubicBezTo>
                <a:cubicBezTo>
                  <a:pt x="2666918" y="33494"/>
                  <a:pt x="2839278" y="33130"/>
                  <a:pt x="3011556" y="29817"/>
                </a:cubicBezTo>
                <a:cubicBezTo>
                  <a:pt x="3021495" y="26504"/>
                  <a:pt x="3030897" y="19878"/>
                  <a:pt x="3041374" y="19878"/>
                </a:cubicBezTo>
                <a:cubicBezTo>
                  <a:pt x="3512349" y="19878"/>
                  <a:pt x="3695691" y="31372"/>
                  <a:pt x="4144617" y="49695"/>
                </a:cubicBezTo>
                <a:cubicBezTo>
                  <a:pt x="4161182" y="59634"/>
                  <a:pt x="4177931" y="69274"/>
                  <a:pt x="4194313" y="79513"/>
                </a:cubicBezTo>
                <a:cubicBezTo>
                  <a:pt x="4244018" y="110579"/>
                  <a:pt x="4207719" y="92482"/>
                  <a:pt x="4273826" y="129208"/>
                </a:cubicBezTo>
                <a:cubicBezTo>
                  <a:pt x="4286778" y="136403"/>
                  <a:pt x="4300330" y="142460"/>
                  <a:pt x="4313582" y="149086"/>
                </a:cubicBezTo>
                <a:cubicBezTo>
                  <a:pt x="4365587" y="144358"/>
                  <a:pt x="4421260" y="143212"/>
                  <a:pt x="4472608" y="129208"/>
                </a:cubicBezTo>
                <a:cubicBezTo>
                  <a:pt x="4566035" y="103728"/>
                  <a:pt x="4507890" y="103586"/>
                  <a:pt x="4631635" y="99391"/>
                </a:cubicBezTo>
                <a:cubicBezTo>
                  <a:pt x="4793915" y="93890"/>
                  <a:pt x="4956313" y="92765"/>
                  <a:pt x="5118652" y="89452"/>
                </a:cubicBezTo>
                <a:cubicBezTo>
                  <a:pt x="5135217" y="86139"/>
                  <a:pt x="5151959" y="83610"/>
                  <a:pt x="5168348" y="79513"/>
                </a:cubicBezTo>
                <a:cubicBezTo>
                  <a:pt x="5315468" y="42732"/>
                  <a:pt x="5171335" y="72951"/>
                  <a:pt x="5287617" y="49695"/>
                </a:cubicBezTo>
                <a:cubicBezTo>
                  <a:pt x="5350359" y="-13045"/>
                  <a:pt x="5311541" y="12682"/>
                  <a:pt x="5466522" y="9939"/>
                </a:cubicBezTo>
                <a:lnTo>
                  <a:pt x="6440556" y="0"/>
                </a:lnTo>
                <a:cubicBezTo>
                  <a:pt x="7252439" y="30831"/>
                  <a:pt x="6965851" y="-2670"/>
                  <a:pt x="7305261" y="39756"/>
                </a:cubicBezTo>
                <a:cubicBezTo>
                  <a:pt x="7376238" y="57500"/>
                  <a:pt x="7417471" y="71176"/>
                  <a:pt x="7484165" y="79513"/>
                </a:cubicBezTo>
                <a:cubicBezTo>
                  <a:pt x="7736012" y="110995"/>
                  <a:pt x="7582067" y="83191"/>
                  <a:pt x="7762461" y="119269"/>
                </a:cubicBezTo>
                <a:cubicBezTo>
                  <a:pt x="7851913" y="115956"/>
                  <a:pt x="7942314" y="122740"/>
                  <a:pt x="8030817" y="109330"/>
                </a:cubicBezTo>
                <a:cubicBezTo>
                  <a:pt x="8054438" y="105751"/>
                  <a:pt x="8067787" y="77128"/>
                  <a:pt x="8090452" y="69573"/>
                </a:cubicBezTo>
                <a:cubicBezTo>
                  <a:pt x="8110330" y="62947"/>
                  <a:pt x="8129872" y="55208"/>
                  <a:pt x="8150087" y="49695"/>
                </a:cubicBezTo>
                <a:cubicBezTo>
                  <a:pt x="8207950" y="33914"/>
                  <a:pt x="8270366" y="34327"/>
                  <a:pt x="8328991" y="29817"/>
                </a:cubicBezTo>
                <a:cubicBezTo>
                  <a:pt x="8448261" y="33130"/>
                  <a:pt x="8567836" y="30605"/>
                  <a:pt x="8686800" y="39756"/>
                </a:cubicBezTo>
                <a:cubicBezTo>
                  <a:pt x="8698710" y="40672"/>
                  <a:pt x="8705933" y="54292"/>
                  <a:pt x="8716617" y="59634"/>
                </a:cubicBezTo>
                <a:cubicBezTo>
                  <a:pt x="8732575" y="67613"/>
                  <a:pt x="8750717" y="70848"/>
                  <a:pt x="8766313" y="79513"/>
                </a:cubicBezTo>
                <a:cubicBezTo>
                  <a:pt x="8792891" y="94278"/>
                  <a:pt x="8806051" y="109312"/>
                  <a:pt x="8825948" y="129208"/>
                </a:cubicBezTo>
                <a:cubicBezTo>
                  <a:pt x="8842513" y="125895"/>
                  <a:pt x="8858898" y="121502"/>
                  <a:pt x="8875643" y="119269"/>
                </a:cubicBezTo>
                <a:cubicBezTo>
                  <a:pt x="9020908" y="99901"/>
                  <a:pt x="8929490" y="120716"/>
                  <a:pt x="9014791" y="99391"/>
                </a:cubicBezTo>
                <a:cubicBezTo>
                  <a:pt x="9063659" y="245996"/>
                  <a:pt x="8999565" y="44139"/>
                  <a:pt x="9034669" y="477078"/>
                </a:cubicBezTo>
                <a:cubicBezTo>
                  <a:pt x="9035426" y="486418"/>
                  <a:pt x="9047922" y="490330"/>
                  <a:pt x="9054548" y="496956"/>
                </a:cubicBezTo>
                <a:cubicBezTo>
                  <a:pt x="9057861" y="506895"/>
                  <a:pt x="9059097" y="517789"/>
                  <a:pt x="9064487" y="526773"/>
                </a:cubicBezTo>
                <a:cubicBezTo>
                  <a:pt x="9069308" y="534808"/>
                  <a:pt x="9083203" y="537354"/>
                  <a:pt x="9084365" y="546652"/>
                </a:cubicBezTo>
                <a:cubicBezTo>
                  <a:pt x="9096720" y="645495"/>
                  <a:pt x="9097617" y="745435"/>
                  <a:pt x="9104243" y="844826"/>
                </a:cubicBezTo>
                <a:cubicBezTo>
                  <a:pt x="9100930" y="964095"/>
                  <a:pt x="9098832" y="1083405"/>
                  <a:pt x="9094304" y="1202634"/>
                </a:cubicBezTo>
                <a:cubicBezTo>
                  <a:pt x="9088892" y="1345146"/>
                  <a:pt x="9083707" y="1487704"/>
                  <a:pt x="9074426" y="1630017"/>
                </a:cubicBezTo>
                <a:cubicBezTo>
                  <a:pt x="9073744" y="1640471"/>
                  <a:pt x="9067028" y="1649670"/>
                  <a:pt x="9064487" y="1659834"/>
                </a:cubicBezTo>
                <a:cubicBezTo>
                  <a:pt x="9036392" y="1772216"/>
                  <a:pt x="9077313" y="1641236"/>
                  <a:pt x="9034669" y="1769165"/>
                </a:cubicBezTo>
                <a:cubicBezTo>
                  <a:pt x="9010017" y="1917080"/>
                  <a:pt x="9021492" y="1823776"/>
                  <a:pt x="9034669" y="2107095"/>
                </a:cubicBezTo>
                <a:cubicBezTo>
                  <a:pt x="9036983" y="2156847"/>
                  <a:pt x="9040929" y="2206512"/>
                  <a:pt x="9044608" y="2256182"/>
                </a:cubicBezTo>
                <a:cubicBezTo>
                  <a:pt x="9053873" y="2381258"/>
                  <a:pt x="9042338" y="2338822"/>
                  <a:pt x="9064487" y="2405269"/>
                </a:cubicBezTo>
                <a:cubicBezTo>
                  <a:pt x="9067800" y="2425147"/>
                  <a:pt x="9072071" y="2444890"/>
                  <a:pt x="9074426" y="2464904"/>
                </a:cubicBezTo>
                <a:cubicBezTo>
                  <a:pt x="9078702" y="2501247"/>
                  <a:pt x="9079190" y="2538008"/>
                  <a:pt x="9084365" y="2574234"/>
                </a:cubicBezTo>
                <a:cubicBezTo>
                  <a:pt x="9085847" y="2584606"/>
                  <a:pt x="9091426" y="2593978"/>
                  <a:pt x="9094304" y="2604052"/>
                </a:cubicBezTo>
                <a:cubicBezTo>
                  <a:pt x="9098057" y="2617186"/>
                  <a:pt x="9100930" y="2630556"/>
                  <a:pt x="9104243" y="2643808"/>
                </a:cubicBezTo>
                <a:cubicBezTo>
                  <a:pt x="9100930" y="2812773"/>
                  <a:pt x="9100559" y="2981822"/>
                  <a:pt x="9094304" y="3150704"/>
                </a:cubicBezTo>
                <a:cubicBezTo>
                  <a:pt x="9093916" y="3161173"/>
                  <a:pt x="9087243" y="3170447"/>
                  <a:pt x="9084365" y="3180521"/>
                </a:cubicBezTo>
                <a:cubicBezTo>
                  <a:pt x="9059405" y="3267882"/>
                  <a:pt x="9088317" y="3178605"/>
                  <a:pt x="9064487" y="3250095"/>
                </a:cubicBezTo>
                <a:cubicBezTo>
                  <a:pt x="9061174" y="3352799"/>
                  <a:pt x="9054548" y="3455450"/>
                  <a:pt x="9054548" y="3558208"/>
                </a:cubicBezTo>
                <a:cubicBezTo>
                  <a:pt x="9054548" y="3778394"/>
                  <a:pt x="9046111" y="3733180"/>
                  <a:pt x="9074426" y="3846443"/>
                </a:cubicBezTo>
                <a:cubicBezTo>
                  <a:pt x="9070655" y="3910555"/>
                  <a:pt x="9076483" y="3989362"/>
                  <a:pt x="9054548" y="4055165"/>
                </a:cubicBezTo>
                <a:cubicBezTo>
                  <a:pt x="9048906" y="4072091"/>
                  <a:pt x="9041295" y="4088295"/>
                  <a:pt x="9034669" y="4104860"/>
                </a:cubicBezTo>
                <a:cubicBezTo>
                  <a:pt x="9031356" y="4121425"/>
                  <a:pt x="9019388" y="4138530"/>
                  <a:pt x="9024730" y="4154556"/>
                </a:cubicBezTo>
                <a:cubicBezTo>
                  <a:pt x="9028043" y="4164495"/>
                  <a:pt x="9046367" y="4157950"/>
                  <a:pt x="9054548" y="4164495"/>
                </a:cubicBezTo>
                <a:cubicBezTo>
                  <a:pt x="9063876" y="4171957"/>
                  <a:pt x="9067800" y="4184374"/>
                  <a:pt x="9074426" y="4194313"/>
                </a:cubicBezTo>
                <a:cubicBezTo>
                  <a:pt x="9077739" y="4207565"/>
                  <a:pt x="9083699" y="4220425"/>
                  <a:pt x="9084365" y="4234069"/>
                </a:cubicBezTo>
                <a:cubicBezTo>
                  <a:pt x="9098290" y="4519532"/>
                  <a:pt x="9098175" y="4896742"/>
                  <a:pt x="9084365" y="5168347"/>
                </a:cubicBezTo>
                <a:cubicBezTo>
                  <a:pt x="9083889" y="5177706"/>
                  <a:pt x="9071113" y="5181600"/>
                  <a:pt x="9064487" y="5188226"/>
                </a:cubicBezTo>
                <a:cubicBezTo>
                  <a:pt x="9061174" y="5204791"/>
                  <a:pt x="9058645" y="5221532"/>
                  <a:pt x="9054548" y="5237921"/>
                </a:cubicBezTo>
                <a:cubicBezTo>
                  <a:pt x="9052007" y="5248085"/>
                  <a:pt x="9044608" y="5257262"/>
                  <a:pt x="9044608" y="5267739"/>
                </a:cubicBezTo>
                <a:cubicBezTo>
                  <a:pt x="9044608" y="5398676"/>
                  <a:pt x="9047475" y="5328897"/>
                  <a:pt x="9064487" y="5396947"/>
                </a:cubicBezTo>
                <a:cubicBezTo>
                  <a:pt x="9068584" y="5413336"/>
                  <a:pt x="9070886" y="5430125"/>
                  <a:pt x="9074426" y="5446643"/>
                </a:cubicBezTo>
                <a:cubicBezTo>
                  <a:pt x="9094361" y="5539676"/>
                  <a:pt x="9085405" y="5509397"/>
                  <a:pt x="9104243" y="5565913"/>
                </a:cubicBezTo>
                <a:cubicBezTo>
                  <a:pt x="9100930" y="5638800"/>
                  <a:pt x="9100717" y="5711893"/>
                  <a:pt x="9094304" y="5784573"/>
                </a:cubicBezTo>
                <a:cubicBezTo>
                  <a:pt x="9084309" y="5897856"/>
                  <a:pt x="9093272" y="5875573"/>
                  <a:pt x="9054548" y="5933660"/>
                </a:cubicBezTo>
                <a:cubicBezTo>
                  <a:pt x="9059137" y="6094284"/>
                  <a:pt x="9081586" y="6684433"/>
                  <a:pt x="9054548" y="6788426"/>
                </a:cubicBezTo>
                <a:cubicBezTo>
                  <a:pt x="9044509" y="6827037"/>
                  <a:pt x="8975035" y="6781799"/>
                  <a:pt x="8935278" y="6778486"/>
                </a:cubicBezTo>
                <a:cubicBezTo>
                  <a:pt x="8925339" y="6775173"/>
                  <a:pt x="8915895" y="6769495"/>
                  <a:pt x="8905461" y="6768547"/>
                </a:cubicBezTo>
                <a:cubicBezTo>
                  <a:pt x="8806258" y="6759529"/>
                  <a:pt x="8607287" y="6748669"/>
                  <a:pt x="8607287" y="6748669"/>
                </a:cubicBezTo>
                <a:cubicBezTo>
                  <a:pt x="8494457" y="6726103"/>
                  <a:pt x="8631137" y="6751475"/>
                  <a:pt x="8438322" y="6728791"/>
                </a:cubicBezTo>
                <a:cubicBezTo>
                  <a:pt x="8421544" y="6726817"/>
                  <a:pt x="8405015" y="6722949"/>
                  <a:pt x="8388626" y="6718852"/>
                </a:cubicBezTo>
                <a:cubicBezTo>
                  <a:pt x="8378462" y="6716311"/>
                  <a:pt x="8369279" y="6709251"/>
                  <a:pt x="8358808" y="6708913"/>
                </a:cubicBezTo>
                <a:cubicBezTo>
                  <a:pt x="8163412" y="6702610"/>
                  <a:pt x="7967869" y="6702286"/>
                  <a:pt x="7772400" y="6698973"/>
                </a:cubicBezTo>
                <a:cubicBezTo>
                  <a:pt x="7636565" y="6702286"/>
                  <a:pt x="7500630" y="6702743"/>
                  <a:pt x="7364895" y="6708913"/>
                </a:cubicBezTo>
                <a:cubicBezTo>
                  <a:pt x="7354429" y="6709389"/>
                  <a:pt x="7345286" y="6716496"/>
                  <a:pt x="7335078" y="6718852"/>
                </a:cubicBezTo>
                <a:cubicBezTo>
                  <a:pt x="7252948" y="6737805"/>
                  <a:pt x="7234860" y="6739412"/>
                  <a:pt x="7156174" y="6748669"/>
                </a:cubicBezTo>
                <a:cubicBezTo>
                  <a:pt x="6994814" y="6767652"/>
                  <a:pt x="7086126" y="6754485"/>
                  <a:pt x="6838122" y="6778486"/>
                </a:cubicBezTo>
                <a:cubicBezTo>
                  <a:pt x="6811535" y="6781059"/>
                  <a:pt x="6785113" y="6785113"/>
                  <a:pt x="6758608" y="6788426"/>
                </a:cubicBezTo>
                <a:cubicBezTo>
                  <a:pt x="6712226" y="6785113"/>
                  <a:pt x="6665677" y="6783621"/>
                  <a:pt x="6619461" y="6778486"/>
                </a:cubicBezTo>
                <a:cubicBezTo>
                  <a:pt x="6583732" y="6774516"/>
                  <a:pt x="6564519" y="6760173"/>
                  <a:pt x="6530008" y="6748669"/>
                </a:cubicBezTo>
                <a:cubicBezTo>
                  <a:pt x="6490606" y="6735535"/>
                  <a:pt x="6452444" y="6734004"/>
                  <a:pt x="6410739" y="6728791"/>
                </a:cubicBezTo>
                <a:lnTo>
                  <a:pt x="5665304" y="6738730"/>
                </a:lnTo>
                <a:cubicBezTo>
                  <a:pt x="4995933" y="6748225"/>
                  <a:pt x="5223491" y="6705836"/>
                  <a:pt x="4959626" y="6758608"/>
                </a:cubicBezTo>
                <a:cubicBezTo>
                  <a:pt x="4913811" y="6789150"/>
                  <a:pt x="4919163" y="6794816"/>
                  <a:pt x="4840356" y="6768547"/>
                </a:cubicBezTo>
                <a:cubicBezTo>
                  <a:pt x="4827021" y="6764102"/>
                  <a:pt x="4822234" y="6746527"/>
                  <a:pt x="4810539" y="6738730"/>
                </a:cubicBezTo>
                <a:cubicBezTo>
                  <a:pt x="4801822" y="6732919"/>
                  <a:pt x="4790661" y="6732104"/>
                  <a:pt x="4780722" y="6728791"/>
                </a:cubicBezTo>
                <a:cubicBezTo>
                  <a:pt x="4774096" y="6722165"/>
                  <a:pt x="4769456" y="6712604"/>
                  <a:pt x="4760843" y="6708913"/>
                </a:cubicBezTo>
                <a:cubicBezTo>
                  <a:pt x="4718056" y="6690575"/>
                  <a:pt x="4695997" y="6701498"/>
                  <a:pt x="4651513" y="6708913"/>
                </a:cubicBezTo>
                <a:cubicBezTo>
                  <a:pt x="4641574" y="6718852"/>
                  <a:pt x="4633899" y="6731756"/>
                  <a:pt x="4621695" y="6738730"/>
                </a:cubicBezTo>
                <a:cubicBezTo>
                  <a:pt x="4609835" y="6745507"/>
                  <a:pt x="4593054" y="6740729"/>
                  <a:pt x="4581939" y="6748669"/>
                </a:cubicBezTo>
                <a:cubicBezTo>
                  <a:pt x="4492656" y="6812444"/>
                  <a:pt x="4626096" y="6776097"/>
                  <a:pt x="4492487" y="6798365"/>
                </a:cubicBezTo>
                <a:cubicBezTo>
                  <a:pt x="4482548" y="6804991"/>
                  <a:pt x="4474452" y="6816279"/>
                  <a:pt x="4462669" y="6818243"/>
                </a:cubicBezTo>
                <a:cubicBezTo>
                  <a:pt x="4452335" y="6819965"/>
                  <a:pt x="4443079" y="6810577"/>
                  <a:pt x="4432852" y="6808304"/>
                </a:cubicBezTo>
                <a:cubicBezTo>
                  <a:pt x="4413179" y="6803932"/>
                  <a:pt x="4393095" y="6801678"/>
                  <a:pt x="4373217" y="6798365"/>
                </a:cubicBezTo>
                <a:cubicBezTo>
                  <a:pt x="4288748" y="6770209"/>
                  <a:pt x="4391740" y="6809478"/>
                  <a:pt x="4323522" y="6768547"/>
                </a:cubicBezTo>
                <a:cubicBezTo>
                  <a:pt x="4314538" y="6763157"/>
                  <a:pt x="4303643" y="6761921"/>
                  <a:pt x="4293704" y="6758608"/>
                </a:cubicBezTo>
                <a:cubicBezTo>
                  <a:pt x="4283765" y="6748669"/>
                  <a:pt x="4277716" y="6731305"/>
                  <a:pt x="4263887" y="6728791"/>
                </a:cubicBezTo>
                <a:cubicBezTo>
                  <a:pt x="4237607" y="6724013"/>
                  <a:pt x="4210774" y="6734669"/>
                  <a:pt x="4184374" y="6738730"/>
                </a:cubicBezTo>
                <a:cubicBezTo>
                  <a:pt x="4118697" y="6748834"/>
                  <a:pt x="4154244" y="6744499"/>
                  <a:pt x="4104861" y="6758608"/>
                </a:cubicBezTo>
                <a:cubicBezTo>
                  <a:pt x="4091726" y="6762361"/>
                  <a:pt x="4078188" y="6764622"/>
                  <a:pt x="4065104" y="6768547"/>
                </a:cubicBezTo>
                <a:cubicBezTo>
                  <a:pt x="4045034" y="6774568"/>
                  <a:pt x="4025924" y="6783880"/>
                  <a:pt x="4005469" y="6788426"/>
                </a:cubicBezTo>
                <a:cubicBezTo>
                  <a:pt x="3966124" y="6797169"/>
                  <a:pt x="3886200" y="6808304"/>
                  <a:pt x="3886200" y="6808304"/>
                </a:cubicBezTo>
                <a:cubicBezTo>
                  <a:pt x="3859696" y="6804991"/>
                  <a:pt x="3832967" y="6803143"/>
                  <a:pt x="3806687" y="6798365"/>
                </a:cubicBezTo>
                <a:cubicBezTo>
                  <a:pt x="3786241" y="6794648"/>
                  <a:pt x="3753109" y="6777687"/>
                  <a:pt x="3737113" y="6768547"/>
                </a:cubicBezTo>
                <a:cubicBezTo>
                  <a:pt x="3726741" y="6762620"/>
                  <a:pt x="3717979" y="6754011"/>
                  <a:pt x="3707295" y="6748669"/>
                </a:cubicBezTo>
                <a:cubicBezTo>
                  <a:pt x="3697924" y="6743984"/>
                  <a:pt x="3686849" y="6743415"/>
                  <a:pt x="3677478" y="6738730"/>
                </a:cubicBezTo>
                <a:cubicBezTo>
                  <a:pt x="3666794" y="6733388"/>
                  <a:pt x="3658345" y="6724194"/>
                  <a:pt x="3647661" y="6718852"/>
                </a:cubicBezTo>
                <a:cubicBezTo>
                  <a:pt x="3638290" y="6714167"/>
                  <a:pt x="3628007" y="6711454"/>
                  <a:pt x="3617843" y="6708913"/>
                </a:cubicBezTo>
                <a:cubicBezTo>
                  <a:pt x="3588210" y="6701505"/>
                  <a:pt x="3558208" y="6695660"/>
                  <a:pt x="3528391" y="6689034"/>
                </a:cubicBezTo>
                <a:cubicBezTo>
                  <a:pt x="3468756" y="6692347"/>
                  <a:pt x="3408968" y="6693565"/>
                  <a:pt x="3349487" y="6698973"/>
                </a:cubicBezTo>
                <a:cubicBezTo>
                  <a:pt x="3335883" y="6700210"/>
                  <a:pt x="3323253" y="6706981"/>
                  <a:pt x="3309730" y="6708913"/>
                </a:cubicBezTo>
                <a:cubicBezTo>
                  <a:pt x="3276769" y="6713622"/>
                  <a:pt x="3243469" y="6715539"/>
                  <a:pt x="3210339" y="6718852"/>
                </a:cubicBezTo>
                <a:cubicBezTo>
                  <a:pt x="3176297" y="6727362"/>
                  <a:pt x="3146784" y="6735863"/>
                  <a:pt x="3110948" y="6738730"/>
                </a:cubicBezTo>
                <a:cubicBezTo>
                  <a:pt x="3048114" y="6743757"/>
                  <a:pt x="2984993" y="6744381"/>
                  <a:pt x="2922104" y="6748669"/>
                </a:cubicBezTo>
                <a:cubicBezTo>
                  <a:pt x="2839206" y="6754321"/>
                  <a:pt x="2756452" y="6761921"/>
                  <a:pt x="2673626" y="6768547"/>
                </a:cubicBezTo>
                <a:cubicBezTo>
                  <a:pt x="2653748" y="6771860"/>
                  <a:pt x="2634144" y="6778486"/>
                  <a:pt x="2613991" y="6778486"/>
                </a:cubicBezTo>
                <a:cubicBezTo>
                  <a:pt x="2329154" y="6778486"/>
                  <a:pt x="2382230" y="6784585"/>
                  <a:pt x="2226365" y="6758608"/>
                </a:cubicBezTo>
                <a:cubicBezTo>
                  <a:pt x="2179982" y="6761921"/>
                  <a:pt x="2133433" y="6763412"/>
                  <a:pt x="2087217" y="6768547"/>
                </a:cubicBezTo>
                <a:cubicBezTo>
                  <a:pt x="2073641" y="6770055"/>
                  <a:pt x="2060796" y="6775523"/>
                  <a:pt x="2047461" y="6778486"/>
                </a:cubicBezTo>
                <a:cubicBezTo>
                  <a:pt x="2030970" y="6782151"/>
                  <a:pt x="2014330" y="6785113"/>
                  <a:pt x="1997765" y="6788426"/>
                </a:cubicBezTo>
                <a:cubicBezTo>
                  <a:pt x="1987380" y="6795349"/>
                  <a:pt x="1954591" y="6820986"/>
                  <a:pt x="1938130" y="6818243"/>
                </a:cubicBezTo>
                <a:cubicBezTo>
                  <a:pt x="1801237" y="6795428"/>
                  <a:pt x="1994642" y="6805038"/>
                  <a:pt x="1888435" y="6778486"/>
                </a:cubicBezTo>
                <a:cubicBezTo>
                  <a:pt x="1829846" y="6763839"/>
                  <a:pt x="1587719" y="6742451"/>
                  <a:pt x="1550504" y="6738730"/>
                </a:cubicBezTo>
                <a:cubicBezTo>
                  <a:pt x="1325251" y="6682417"/>
                  <a:pt x="1755649" y="6786865"/>
                  <a:pt x="993913" y="6718852"/>
                </a:cubicBezTo>
                <a:cubicBezTo>
                  <a:pt x="975246" y="6717185"/>
                  <a:pt x="954156" y="6679095"/>
                  <a:pt x="954156" y="6679095"/>
                </a:cubicBezTo>
                <a:cubicBezTo>
                  <a:pt x="937591" y="6685721"/>
                  <a:pt x="921386" y="6693331"/>
                  <a:pt x="904461" y="6698973"/>
                </a:cubicBezTo>
                <a:cubicBezTo>
                  <a:pt x="874801" y="6708860"/>
                  <a:pt x="834440" y="6713957"/>
                  <a:pt x="805069" y="6718852"/>
                </a:cubicBezTo>
                <a:cubicBezTo>
                  <a:pt x="788504" y="6725478"/>
                  <a:pt x="772682" y="6734403"/>
                  <a:pt x="755374" y="6738730"/>
                </a:cubicBezTo>
                <a:cubicBezTo>
                  <a:pt x="650891" y="6764851"/>
                  <a:pt x="439496" y="6740459"/>
                  <a:pt x="387626" y="6738730"/>
                </a:cubicBezTo>
                <a:cubicBezTo>
                  <a:pt x="357809" y="6735417"/>
                  <a:pt x="328062" y="6731390"/>
                  <a:pt x="298174" y="6728791"/>
                </a:cubicBezTo>
                <a:cubicBezTo>
                  <a:pt x="251848" y="6724763"/>
                  <a:pt x="205390" y="6722418"/>
                  <a:pt x="159026" y="6718852"/>
                </a:cubicBezTo>
                <a:lnTo>
                  <a:pt x="39756" y="6708913"/>
                </a:lnTo>
                <a:cubicBezTo>
                  <a:pt x="36443" y="6692348"/>
                  <a:pt x="30584" y="6676093"/>
                  <a:pt x="29817" y="6659217"/>
                </a:cubicBezTo>
                <a:cubicBezTo>
                  <a:pt x="10476" y="6233717"/>
                  <a:pt x="61490" y="6396431"/>
                  <a:pt x="9939" y="6241773"/>
                </a:cubicBezTo>
                <a:cubicBezTo>
                  <a:pt x="13252" y="6215269"/>
                  <a:pt x="12850" y="6188029"/>
                  <a:pt x="19878" y="6162260"/>
                </a:cubicBezTo>
                <a:cubicBezTo>
                  <a:pt x="23021" y="6150736"/>
                  <a:pt x="39502" y="6144385"/>
                  <a:pt x="39756" y="6132443"/>
                </a:cubicBezTo>
                <a:cubicBezTo>
                  <a:pt x="48101" y="5740214"/>
                  <a:pt x="74596" y="5829458"/>
                  <a:pt x="19878" y="5665304"/>
                </a:cubicBezTo>
                <a:cubicBezTo>
                  <a:pt x="23191" y="5582478"/>
                  <a:pt x="21288" y="5499278"/>
                  <a:pt x="29817" y="5416826"/>
                </a:cubicBezTo>
                <a:cubicBezTo>
                  <a:pt x="31342" y="5402088"/>
                  <a:pt x="48439" y="5391832"/>
                  <a:pt x="49695" y="5377069"/>
                </a:cubicBezTo>
                <a:cubicBezTo>
                  <a:pt x="89565" y="4908599"/>
                  <a:pt x="-11163" y="5070791"/>
                  <a:pt x="89452" y="4919869"/>
                </a:cubicBezTo>
                <a:cubicBezTo>
                  <a:pt x="86139" y="4853608"/>
                  <a:pt x="85260" y="4787180"/>
                  <a:pt x="79513" y="4721086"/>
                </a:cubicBezTo>
                <a:cubicBezTo>
                  <a:pt x="78605" y="4710649"/>
                  <a:pt x="70731" y="4701682"/>
                  <a:pt x="69574" y="4691269"/>
                </a:cubicBezTo>
                <a:cubicBezTo>
                  <a:pt x="48303" y="4499826"/>
                  <a:pt x="77624" y="4596142"/>
                  <a:pt x="49695" y="4512365"/>
                </a:cubicBezTo>
                <a:cubicBezTo>
                  <a:pt x="10203" y="3840985"/>
                  <a:pt x="-7334" y="3164358"/>
                  <a:pt x="59635" y="2494721"/>
                </a:cubicBezTo>
                <a:cubicBezTo>
                  <a:pt x="56322" y="2464904"/>
                  <a:pt x="59948" y="2433464"/>
                  <a:pt x="49695" y="2405269"/>
                </a:cubicBezTo>
                <a:cubicBezTo>
                  <a:pt x="45613" y="2394043"/>
                  <a:pt x="27340" y="2394719"/>
                  <a:pt x="19878" y="2385391"/>
                </a:cubicBezTo>
                <a:cubicBezTo>
                  <a:pt x="13333" y="2377210"/>
                  <a:pt x="13252" y="2365512"/>
                  <a:pt x="9939" y="2355573"/>
                </a:cubicBezTo>
                <a:cubicBezTo>
                  <a:pt x="46414" y="1735492"/>
                  <a:pt x="27695" y="2116932"/>
                  <a:pt x="9939" y="785191"/>
                </a:cubicBezTo>
                <a:cubicBezTo>
                  <a:pt x="9539" y="755193"/>
                  <a:pt x="3313" y="725556"/>
                  <a:pt x="0" y="695739"/>
                </a:cubicBezTo>
                <a:cubicBezTo>
                  <a:pt x="3313" y="513521"/>
                  <a:pt x="-4949" y="330725"/>
                  <a:pt x="9939" y="149086"/>
                </a:cubicBezTo>
                <a:cubicBezTo>
                  <a:pt x="11891" y="125275"/>
                  <a:pt x="49695" y="113342"/>
                  <a:pt x="49695" y="89452"/>
                </a:cubicBezTo>
                <a:lnTo>
                  <a:pt x="39756" y="39756"/>
                </a:lnTo>
                <a:close/>
              </a:path>
            </a:pathLst>
          </a:custGeom>
          <a:solidFill>
            <a:srgbClr val="F7A115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1631951" y="100014"/>
            <a:ext cx="8964613" cy="6713537"/>
          </a:xfrm>
          <a:custGeom>
            <a:avLst/>
            <a:gdLst>
              <a:gd name="connsiteX0" fmla="*/ 39756 w 9104243"/>
              <a:gd name="connsiteY0" fmla="*/ 39756 h 6818452"/>
              <a:gd name="connsiteX1" fmla="*/ 89452 w 9104243"/>
              <a:gd name="connsiteY1" fmla="*/ 69573 h 6818452"/>
              <a:gd name="connsiteX2" fmla="*/ 188843 w 9104243"/>
              <a:gd name="connsiteY2" fmla="*/ 29817 h 6818452"/>
              <a:gd name="connsiteX3" fmla="*/ 218661 w 9104243"/>
              <a:gd name="connsiteY3" fmla="*/ 19878 h 6818452"/>
              <a:gd name="connsiteX4" fmla="*/ 268356 w 9104243"/>
              <a:gd name="connsiteY4" fmla="*/ 39756 h 6818452"/>
              <a:gd name="connsiteX5" fmla="*/ 387626 w 9104243"/>
              <a:gd name="connsiteY5" fmla="*/ 59634 h 6818452"/>
              <a:gd name="connsiteX6" fmla="*/ 586408 w 9104243"/>
              <a:gd name="connsiteY6" fmla="*/ 39756 h 6818452"/>
              <a:gd name="connsiteX7" fmla="*/ 616226 w 9104243"/>
              <a:gd name="connsiteY7" fmla="*/ 19878 h 6818452"/>
              <a:gd name="connsiteX8" fmla="*/ 705678 w 9104243"/>
              <a:gd name="connsiteY8" fmla="*/ 29817 h 6818452"/>
              <a:gd name="connsiteX9" fmla="*/ 745435 w 9104243"/>
              <a:gd name="connsiteY9" fmla="*/ 39756 h 6818452"/>
              <a:gd name="connsiteX10" fmla="*/ 1093304 w 9104243"/>
              <a:gd name="connsiteY10" fmla="*/ 59634 h 6818452"/>
              <a:gd name="connsiteX11" fmla="*/ 1113182 w 9104243"/>
              <a:gd name="connsiteY11" fmla="*/ 79513 h 6818452"/>
              <a:gd name="connsiteX12" fmla="*/ 1222513 w 9104243"/>
              <a:gd name="connsiteY12" fmla="*/ 39756 h 6818452"/>
              <a:gd name="connsiteX13" fmla="*/ 1639956 w 9104243"/>
              <a:gd name="connsiteY13" fmla="*/ 49695 h 6818452"/>
              <a:gd name="connsiteX14" fmla="*/ 2057400 w 9104243"/>
              <a:gd name="connsiteY14" fmla="*/ 79513 h 6818452"/>
              <a:gd name="connsiteX15" fmla="*/ 2186608 w 9104243"/>
              <a:gd name="connsiteY15" fmla="*/ 99391 h 6818452"/>
              <a:gd name="connsiteX16" fmla="*/ 2315817 w 9104243"/>
              <a:gd name="connsiteY16" fmla="*/ 89452 h 6818452"/>
              <a:gd name="connsiteX17" fmla="*/ 2425148 w 9104243"/>
              <a:gd name="connsiteY17" fmla="*/ 59634 h 6818452"/>
              <a:gd name="connsiteX18" fmla="*/ 2464904 w 9104243"/>
              <a:gd name="connsiteY18" fmla="*/ 49695 h 6818452"/>
              <a:gd name="connsiteX19" fmla="*/ 2494722 w 9104243"/>
              <a:gd name="connsiteY19" fmla="*/ 39756 h 6818452"/>
              <a:gd name="connsiteX20" fmla="*/ 3011556 w 9104243"/>
              <a:gd name="connsiteY20" fmla="*/ 29817 h 6818452"/>
              <a:gd name="connsiteX21" fmla="*/ 3041374 w 9104243"/>
              <a:gd name="connsiteY21" fmla="*/ 19878 h 6818452"/>
              <a:gd name="connsiteX22" fmla="*/ 4144617 w 9104243"/>
              <a:gd name="connsiteY22" fmla="*/ 49695 h 6818452"/>
              <a:gd name="connsiteX23" fmla="*/ 4194313 w 9104243"/>
              <a:gd name="connsiteY23" fmla="*/ 79513 h 6818452"/>
              <a:gd name="connsiteX24" fmla="*/ 4273826 w 9104243"/>
              <a:gd name="connsiteY24" fmla="*/ 129208 h 6818452"/>
              <a:gd name="connsiteX25" fmla="*/ 4313582 w 9104243"/>
              <a:gd name="connsiteY25" fmla="*/ 149086 h 6818452"/>
              <a:gd name="connsiteX26" fmla="*/ 4472608 w 9104243"/>
              <a:gd name="connsiteY26" fmla="*/ 129208 h 6818452"/>
              <a:gd name="connsiteX27" fmla="*/ 4631635 w 9104243"/>
              <a:gd name="connsiteY27" fmla="*/ 99391 h 6818452"/>
              <a:gd name="connsiteX28" fmla="*/ 5118652 w 9104243"/>
              <a:gd name="connsiteY28" fmla="*/ 89452 h 6818452"/>
              <a:gd name="connsiteX29" fmla="*/ 5168348 w 9104243"/>
              <a:gd name="connsiteY29" fmla="*/ 79513 h 6818452"/>
              <a:gd name="connsiteX30" fmla="*/ 5287617 w 9104243"/>
              <a:gd name="connsiteY30" fmla="*/ 49695 h 6818452"/>
              <a:gd name="connsiteX31" fmla="*/ 5466522 w 9104243"/>
              <a:gd name="connsiteY31" fmla="*/ 9939 h 6818452"/>
              <a:gd name="connsiteX32" fmla="*/ 6440556 w 9104243"/>
              <a:gd name="connsiteY32" fmla="*/ 0 h 6818452"/>
              <a:gd name="connsiteX33" fmla="*/ 7305261 w 9104243"/>
              <a:gd name="connsiteY33" fmla="*/ 39756 h 6818452"/>
              <a:gd name="connsiteX34" fmla="*/ 7484165 w 9104243"/>
              <a:gd name="connsiteY34" fmla="*/ 79513 h 6818452"/>
              <a:gd name="connsiteX35" fmla="*/ 7762461 w 9104243"/>
              <a:gd name="connsiteY35" fmla="*/ 119269 h 6818452"/>
              <a:gd name="connsiteX36" fmla="*/ 8030817 w 9104243"/>
              <a:gd name="connsiteY36" fmla="*/ 109330 h 6818452"/>
              <a:gd name="connsiteX37" fmla="*/ 8090452 w 9104243"/>
              <a:gd name="connsiteY37" fmla="*/ 69573 h 6818452"/>
              <a:gd name="connsiteX38" fmla="*/ 8150087 w 9104243"/>
              <a:gd name="connsiteY38" fmla="*/ 49695 h 6818452"/>
              <a:gd name="connsiteX39" fmla="*/ 8328991 w 9104243"/>
              <a:gd name="connsiteY39" fmla="*/ 29817 h 6818452"/>
              <a:gd name="connsiteX40" fmla="*/ 8686800 w 9104243"/>
              <a:gd name="connsiteY40" fmla="*/ 39756 h 6818452"/>
              <a:gd name="connsiteX41" fmla="*/ 8716617 w 9104243"/>
              <a:gd name="connsiteY41" fmla="*/ 59634 h 6818452"/>
              <a:gd name="connsiteX42" fmla="*/ 8766313 w 9104243"/>
              <a:gd name="connsiteY42" fmla="*/ 79513 h 6818452"/>
              <a:gd name="connsiteX43" fmla="*/ 8825948 w 9104243"/>
              <a:gd name="connsiteY43" fmla="*/ 129208 h 6818452"/>
              <a:gd name="connsiteX44" fmla="*/ 8875643 w 9104243"/>
              <a:gd name="connsiteY44" fmla="*/ 119269 h 6818452"/>
              <a:gd name="connsiteX45" fmla="*/ 9014791 w 9104243"/>
              <a:gd name="connsiteY45" fmla="*/ 99391 h 6818452"/>
              <a:gd name="connsiteX46" fmla="*/ 9034669 w 9104243"/>
              <a:gd name="connsiteY46" fmla="*/ 477078 h 6818452"/>
              <a:gd name="connsiteX47" fmla="*/ 9054548 w 9104243"/>
              <a:gd name="connsiteY47" fmla="*/ 496956 h 6818452"/>
              <a:gd name="connsiteX48" fmla="*/ 9064487 w 9104243"/>
              <a:gd name="connsiteY48" fmla="*/ 526773 h 6818452"/>
              <a:gd name="connsiteX49" fmla="*/ 9084365 w 9104243"/>
              <a:gd name="connsiteY49" fmla="*/ 546652 h 6818452"/>
              <a:gd name="connsiteX50" fmla="*/ 9104243 w 9104243"/>
              <a:gd name="connsiteY50" fmla="*/ 844826 h 6818452"/>
              <a:gd name="connsiteX51" fmla="*/ 9094304 w 9104243"/>
              <a:gd name="connsiteY51" fmla="*/ 1202634 h 6818452"/>
              <a:gd name="connsiteX52" fmla="*/ 9074426 w 9104243"/>
              <a:gd name="connsiteY52" fmla="*/ 1630017 h 6818452"/>
              <a:gd name="connsiteX53" fmla="*/ 9064487 w 9104243"/>
              <a:gd name="connsiteY53" fmla="*/ 1659834 h 6818452"/>
              <a:gd name="connsiteX54" fmla="*/ 9034669 w 9104243"/>
              <a:gd name="connsiteY54" fmla="*/ 1769165 h 6818452"/>
              <a:gd name="connsiteX55" fmla="*/ 9034669 w 9104243"/>
              <a:gd name="connsiteY55" fmla="*/ 2107095 h 6818452"/>
              <a:gd name="connsiteX56" fmla="*/ 9044608 w 9104243"/>
              <a:gd name="connsiteY56" fmla="*/ 2256182 h 6818452"/>
              <a:gd name="connsiteX57" fmla="*/ 9064487 w 9104243"/>
              <a:gd name="connsiteY57" fmla="*/ 2405269 h 6818452"/>
              <a:gd name="connsiteX58" fmla="*/ 9074426 w 9104243"/>
              <a:gd name="connsiteY58" fmla="*/ 2464904 h 6818452"/>
              <a:gd name="connsiteX59" fmla="*/ 9084365 w 9104243"/>
              <a:gd name="connsiteY59" fmla="*/ 2574234 h 6818452"/>
              <a:gd name="connsiteX60" fmla="*/ 9094304 w 9104243"/>
              <a:gd name="connsiteY60" fmla="*/ 2604052 h 6818452"/>
              <a:gd name="connsiteX61" fmla="*/ 9104243 w 9104243"/>
              <a:gd name="connsiteY61" fmla="*/ 2643808 h 6818452"/>
              <a:gd name="connsiteX62" fmla="*/ 9094304 w 9104243"/>
              <a:gd name="connsiteY62" fmla="*/ 3150704 h 6818452"/>
              <a:gd name="connsiteX63" fmla="*/ 9084365 w 9104243"/>
              <a:gd name="connsiteY63" fmla="*/ 3180521 h 6818452"/>
              <a:gd name="connsiteX64" fmla="*/ 9064487 w 9104243"/>
              <a:gd name="connsiteY64" fmla="*/ 3250095 h 6818452"/>
              <a:gd name="connsiteX65" fmla="*/ 9054548 w 9104243"/>
              <a:gd name="connsiteY65" fmla="*/ 3558208 h 6818452"/>
              <a:gd name="connsiteX66" fmla="*/ 9074426 w 9104243"/>
              <a:gd name="connsiteY66" fmla="*/ 3846443 h 6818452"/>
              <a:gd name="connsiteX67" fmla="*/ 9054548 w 9104243"/>
              <a:gd name="connsiteY67" fmla="*/ 4055165 h 6818452"/>
              <a:gd name="connsiteX68" fmla="*/ 9034669 w 9104243"/>
              <a:gd name="connsiteY68" fmla="*/ 4104860 h 6818452"/>
              <a:gd name="connsiteX69" fmla="*/ 9024730 w 9104243"/>
              <a:gd name="connsiteY69" fmla="*/ 4154556 h 6818452"/>
              <a:gd name="connsiteX70" fmla="*/ 9054548 w 9104243"/>
              <a:gd name="connsiteY70" fmla="*/ 4164495 h 6818452"/>
              <a:gd name="connsiteX71" fmla="*/ 9074426 w 9104243"/>
              <a:gd name="connsiteY71" fmla="*/ 4194313 h 6818452"/>
              <a:gd name="connsiteX72" fmla="*/ 9084365 w 9104243"/>
              <a:gd name="connsiteY72" fmla="*/ 4234069 h 6818452"/>
              <a:gd name="connsiteX73" fmla="*/ 9084365 w 9104243"/>
              <a:gd name="connsiteY73" fmla="*/ 5168347 h 6818452"/>
              <a:gd name="connsiteX74" fmla="*/ 9064487 w 9104243"/>
              <a:gd name="connsiteY74" fmla="*/ 5188226 h 6818452"/>
              <a:gd name="connsiteX75" fmla="*/ 9054548 w 9104243"/>
              <a:gd name="connsiteY75" fmla="*/ 5237921 h 6818452"/>
              <a:gd name="connsiteX76" fmla="*/ 9044608 w 9104243"/>
              <a:gd name="connsiteY76" fmla="*/ 5267739 h 6818452"/>
              <a:gd name="connsiteX77" fmla="*/ 9064487 w 9104243"/>
              <a:gd name="connsiteY77" fmla="*/ 5396947 h 6818452"/>
              <a:gd name="connsiteX78" fmla="*/ 9074426 w 9104243"/>
              <a:gd name="connsiteY78" fmla="*/ 5446643 h 6818452"/>
              <a:gd name="connsiteX79" fmla="*/ 9104243 w 9104243"/>
              <a:gd name="connsiteY79" fmla="*/ 5565913 h 6818452"/>
              <a:gd name="connsiteX80" fmla="*/ 9094304 w 9104243"/>
              <a:gd name="connsiteY80" fmla="*/ 5784573 h 6818452"/>
              <a:gd name="connsiteX81" fmla="*/ 9054548 w 9104243"/>
              <a:gd name="connsiteY81" fmla="*/ 5933660 h 6818452"/>
              <a:gd name="connsiteX82" fmla="*/ 9054548 w 9104243"/>
              <a:gd name="connsiteY82" fmla="*/ 6788426 h 6818452"/>
              <a:gd name="connsiteX83" fmla="*/ 8935278 w 9104243"/>
              <a:gd name="connsiteY83" fmla="*/ 6778486 h 6818452"/>
              <a:gd name="connsiteX84" fmla="*/ 8905461 w 9104243"/>
              <a:gd name="connsiteY84" fmla="*/ 6768547 h 6818452"/>
              <a:gd name="connsiteX85" fmla="*/ 8607287 w 9104243"/>
              <a:gd name="connsiteY85" fmla="*/ 6748669 h 6818452"/>
              <a:gd name="connsiteX86" fmla="*/ 8438322 w 9104243"/>
              <a:gd name="connsiteY86" fmla="*/ 6728791 h 6818452"/>
              <a:gd name="connsiteX87" fmla="*/ 8388626 w 9104243"/>
              <a:gd name="connsiteY87" fmla="*/ 6718852 h 6818452"/>
              <a:gd name="connsiteX88" fmla="*/ 8358808 w 9104243"/>
              <a:gd name="connsiteY88" fmla="*/ 6708913 h 6818452"/>
              <a:gd name="connsiteX89" fmla="*/ 7772400 w 9104243"/>
              <a:gd name="connsiteY89" fmla="*/ 6698973 h 6818452"/>
              <a:gd name="connsiteX90" fmla="*/ 7364895 w 9104243"/>
              <a:gd name="connsiteY90" fmla="*/ 6708913 h 6818452"/>
              <a:gd name="connsiteX91" fmla="*/ 7335078 w 9104243"/>
              <a:gd name="connsiteY91" fmla="*/ 6718852 h 6818452"/>
              <a:gd name="connsiteX92" fmla="*/ 7156174 w 9104243"/>
              <a:gd name="connsiteY92" fmla="*/ 6748669 h 6818452"/>
              <a:gd name="connsiteX93" fmla="*/ 6838122 w 9104243"/>
              <a:gd name="connsiteY93" fmla="*/ 6778486 h 6818452"/>
              <a:gd name="connsiteX94" fmla="*/ 6758608 w 9104243"/>
              <a:gd name="connsiteY94" fmla="*/ 6788426 h 6818452"/>
              <a:gd name="connsiteX95" fmla="*/ 6619461 w 9104243"/>
              <a:gd name="connsiteY95" fmla="*/ 6778486 h 6818452"/>
              <a:gd name="connsiteX96" fmla="*/ 6530008 w 9104243"/>
              <a:gd name="connsiteY96" fmla="*/ 6748669 h 6818452"/>
              <a:gd name="connsiteX97" fmla="*/ 6410739 w 9104243"/>
              <a:gd name="connsiteY97" fmla="*/ 6728791 h 6818452"/>
              <a:gd name="connsiteX98" fmla="*/ 5665304 w 9104243"/>
              <a:gd name="connsiteY98" fmla="*/ 6738730 h 6818452"/>
              <a:gd name="connsiteX99" fmla="*/ 4959626 w 9104243"/>
              <a:gd name="connsiteY99" fmla="*/ 6758608 h 6818452"/>
              <a:gd name="connsiteX100" fmla="*/ 4840356 w 9104243"/>
              <a:gd name="connsiteY100" fmla="*/ 6768547 h 6818452"/>
              <a:gd name="connsiteX101" fmla="*/ 4810539 w 9104243"/>
              <a:gd name="connsiteY101" fmla="*/ 6738730 h 6818452"/>
              <a:gd name="connsiteX102" fmla="*/ 4780722 w 9104243"/>
              <a:gd name="connsiteY102" fmla="*/ 6728791 h 6818452"/>
              <a:gd name="connsiteX103" fmla="*/ 4760843 w 9104243"/>
              <a:gd name="connsiteY103" fmla="*/ 6708913 h 6818452"/>
              <a:gd name="connsiteX104" fmla="*/ 4651513 w 9104243"/>
              <a:gd name="connsiteY104" fmla="*/ 6708913 h 6818452"/>
              <a:gd name="connsiteX105" fmla="*/ 4621695 w 9104243"/>
              <a:gd name="connsiteY105" fmla="*/ 6738730 h 6818452"/>
              <a:gd name="connsiteX106" fmla="*/ 4581939 w 9104243"/>
              <a:gd name="connsiteY106" fmla="*/ 6748669 h 6818452"/>
              <a:gd name="connsiteX107" fmla="*/ 4492487 w 9104243"/>
              <a:gd name="connsiteY107" fmla="*/ 6798365 h 6818452"/>
              <a:gd name="connsiteX108" fmla="*/ 4462669 w 9104243"/>
              <a:gd name="connsiteY108" fmla="*/ 6818243 h 6818452"/>
              <a:gd name="connsiteX109" fmla="*/ 4432852 w 9104243"/>
              <a:gd name="connsiteY109" fmla="*/ 6808304 h 6818452"/>
              <a:gd name="connsiteX110" fmla="*/ 4373217 w 9104243"/>
              <a:gd name="connsiteY110" fmla="*/ 6798365 h 6818452"/>
              <a:gd name="connsiteX111" fmla="*/ 4323522 w 9104243"/>
              <a:gd name="connsiteY111" fmla="*/ 6768547 h 6818452"/>
              <a:gd name="connsiteX112" fmla="*/ 4293704 w 9104243"/>
              <a:gd name="connsiteY112" fmla="*/ 6758608 h 6818452"/>
              <a:gd name="connsiteX113" fmla="*/ 4263887 w 9104243"/>
              <a:gd name="connsiteY113" fmla="*/ 6728791 h 6818452"/>
              <a:gd name="connsiteX114" fmla="*/ 4184374 w 9104243"/>
              <a:gd name="connsiteY114" fmla="*/ 6738730 h 6818452"/>
              <a:gd name="connsiteX115" fmla="*/ 4104861 w 9104243"/>
              <a:gd name="connsiteY115" fmla="*/ 6758608 h 6818452"/>
              <a:gd name="connsiteX116" fmla="*/ 4065104 w 9104243"/>
              <a:gd name="connsiteY116" fmla="*/ 6768547 h 6818452"/>
              <a:gd name="connsiteX117" fmla="*/ 4005469 w 9104243"/>
              <a:gd name="connsiteY117" fmla="*/ 6788426 h 6818452"/>
              <a:gd name="connsiteX118" fmla="*/ 3886200 w 9104243"/>
              <a:gd name="connsiteY118" fmla="*/ 6808304 h 6818452"/>
              <a:gd name="connsiteX119" fmla="*/ 3806687 w 9104243"/>
              <a:gd name="connsiteY119" fmla="*/ 6798365 h 6818452"/>
              <a:gd name="connsiteX120" fmla="*/ 3737113 w 9104243"/>
              <a:gd name="connsiteY120" fmla="*/ 6768547 h 6818452"/>
              <a:gd name="connsiteX121" fmla="*/ 3707295 w 9104243"/>
              <a:gd name="connsiteY121" fmla="*/ 6748669 h 6818452"/>
              <a:gd name="connsiteX122" fmla="*/ 3677478 w 9104243"/>
              <a:gd name="connsiteY122" fmla="*/ 6738730 h 6818452"/>
              <a:gd name="connsiteX123" fmla="*/ 3647661 w 9104243"/>
              <a:gd name="connsiteY123" fmla="*/ 6718852 h 6818452"/>
              <a:gd name="connsiteX124" fmla="*/ 3617843 w 9104243"/>
              <a:gd name="connsiteY124" fmla="*/ 6708913 h 6818452"/>
              <a:gd name="connsiteX125" fmla="*/ 3528391 w 9104243"/>
              <a:gd name="connsiteY125" fmla="*/ 6689034 h 6818452"/>
              <a:gd name="connsiteX126" fmla="*/ 3349487 w 9104243"/>
              <a:gd name="connsiteY126" fmla="*/ 6698973 h 6818452"/>
              <a:gd name="connsiteX127" fmla="*/ 3309730 w 9104243"/>
              <a:gd name="connsiteY127" fmla="*/ 6708913 h 6818452"/>
              <a:gd name="connsiteX128" fmla="*/ 3210339 w 9104243"/>
              <a:gd name="connsiteY128" fmla="*/ 6718852 h 6818452"/>
              <a:gd name="connsiteX129" fmla="*/ 3110948 w 9104243"/>
              <a:gd name="connsiteY129" fmla="*/ 6738730 h 6818452"/>
              <a:gd name="connsiteX130" fmla="*/ 2922104 w 9104243"/>
              <a:gd name="connsiteY130" fmla="*/ 6748669 h 6818452"/>
              <a:gd name="connsiteX131" fmla="*/ 2673626 w 9104243"/>
              <a:gd name="connsiteY131" fmla="*/ 6768547 h 6818452"/>
              <a:gd name="connsiteX132" fmla="*/ 2613991 w 9104243"/>
              <a:gd name="connsiteY132" fmla="*/ 6778486 h 6818452"/>
              <a:gd name="connsiteX133" fmla="*/ 2226365 w 9104243"/>
              <a:gd name="connsiteY133" fmla="*/ 6758608 h 6818452"/>
              <a:gd name="connsiteX134" fmla="*/ 2087217 w 9104243"/>
              <a:gd name="connsiteY134" fmla="*/ 6768547 h 6818452"/>
              <a:gd name="connsiteX135" fmla="*/ 2047461 w 9104243"/>
              <a:gd name="connsiteY135" fmla="*/ 6778486 h 6818452"/>
              <a:gd name="connsiteX136" fmla="*/ 1997765 w 9104243"/>
              <a:gd name="connsiteY136" fmla="*/ 6788426 h 6818452"/>
              <a:gd name="connsiteX137" fmla="*/ 1938130 w 9104243"/>
              <a:gd name="connsiteY137" fmla="*/ 6818243 h 6818452"/>
              <a:gd name="connsiteX138" fmla="*/ 1888435 w 9104243"/>
              <a:gd name="connsiteY138" fmla="*/ 6778486 h 6818452"/>
              <a:gd name="connsiteX139" fmla="*/ 1550504 w 9104243"/>
              <a:gd name="connsiteY139" fmla="*/ 6738730 h 6818452"/>
              <a:gd name="connsiteX140" fmla="*/ 993913 w 9104243"/>
              <a:gd name="connsiteY140" fmla="*/ 6718852 h 6818452"/>
              <a:gd name="connsiteX141" fmla="*/ 954156 w 9104243"/>
              <a:gd name="connsiteY141" fmla="*/ 6679095 h 6818452"/>
              <a:gd name="connsiteX142" fmla="*/ 904461 w 9104243"/>
              <a:gd name="connsiteY142" fmla="*/ 6698973 h 6818452"/>
              <a:gd name="connsiteX143" fmla="*/ 805069 w 9104243"/>
              <a:gd name="connsiteY143" fmla="*/ 6718852 h 6818452"/>
              <a:gd name="connsiteX144" fmla="*/ 755374 w 9104243"/>
              <a:gd name="connsiteY144" fmla="*/ 6738730 h 6818452"/>
              <a:gd name="connsiteX145" fmla="*/ 387626 w 9104243"/>
              <a:gd name="connsiteY145" fmla="*/ 6738730 h 6818452"/>
              <a:gd name="connsiteX146" fmla="*/ 298174 w 9104243"/>
              <a:gd name="connsiteY146" fmla="*/ 6728791 h 6818452"/>
              <a:gd name="connsiteX147" fmla="*/ 159026 w 9104243"/>
              <a:gd name="connsiteY147" fmla="*/ 6718852 h 6818452"/>
              <a:gd name="connsiteX148" fmla="*/ 39756 w 9104243"/>
              <a:gd name="connsiteY148" fmla="*/ 6708913 h 6818452"/>
              <a:gd name="connsiteX149" fmla="*/ 29817 w 9104243"/>
              <a:gd name="connsiteY149" fmla="*/ 6659217 h 6818452"/>
              <a:gd name="connsiteX150" fmla="*/ 9939 w 9104243"/>
              <a:gd name="connsiteY150" fmla="*/ 6241773 h 6818452"/>
              <a:gd name="connsiteX151" fmla="*/ 19878 w 9104243"/>
              <a:gd name="connsiteY151" fmla="*/ 6162260 h 6818452"/>
              <a:gd name="connsiteX152" fmla="*/ 39756 w 9104243"/>
              <a:gd name="connsiteY152" fmla="*/ 6132443 h 6818452"/>
              <a:gd name="connsiteX153" fmla="*/ 19878 w 9104243"/>
              <a:gd name="connsiteY153" fmla="*/ 5665304 h 6818452"/>
              <a:gd name="connsiteX154" fmla="*/ 29817 w 9104243"/>
              <a:gd name="connsiteY154" fmla="*/ 5416826 h 6818452"/>
              <a:gd name="connsiteX155" fmla="*/ 49695 w 9104243"/>
              <a:gd name="connsiteY155" fmla="*/ 5377069 h 6818452"/>
              <a:gd name="connsiteX156" fmla="*/ 89452 w 9104243"/>
              <a:gd name="connsiteY156" fmla="*/ 4919869 h 6818452"/>
              <a:gd name="connsiteX157" fmla="*/ 79513 w 9104243"/>
              <a:gd name="connsiteY157" fmla="*/ 4721086 h 6818452"/>
              <a:gd name="connsiteX158" fmla="*/ 69574 w 9104243"/>
              <a:gd name="connsiteY158" fmla="*/ 4691269 h 6818452"/>
              <a:gd name="connsiteX159" fmla="*/ 49695 w 9104243"/>
              <a:gd name="connsiteY159" fmla="*/ 4512365 h 6818452"/>
              <a:gd name="connsiteX160" fmla="*/ 59635 w 9104243"/>
              <a:gd name="connsiteY160" fmla="*/ 2494721 h 6818452"/>
              <a:gd name="connsiteX161" fmla="*/ 49695 w 9104243"/>
              <a:gd name="connsiteY161" fmla="*/ 2405269 h 6818452"/>
              <a:gd name="connsiteX162" fmla="*/ 19878 w 9104243"/>
              <a:gd name="connsiteY162" fmla="*/ 2385391 h 6818452"/>
              <a:gd name="connsiteX163" fmla="*/ 9939 w 9104243"/>
              <a:gd name="connsiteY163" fmla="*/ 2355573 h 6818452"/>
              <a:gd name="connsiteX164" fmla="*/ 9939 w 9104243"/>
              <a:gd name="connsiteY164" fmla="*/ 785191 h 6818452"/>
              <a:gd name="connsiteX165" fmla="*/ 0 w 9104243"/>
              <a:gd name="connsiteY165" fmla="*/ 695739 h 6818452"/>
              <a:gd name="connsiteX166" fmla="*/ 9939 w 9104243"/>
              <a:gd name="connsiteY166" fmla="*/ 149086 h 6818452"/>
              <a:gd name="connsiteX167" fmla="*/ 49695 w 9104243"/>
              <a:gd name="connsiteY167" fmla="*/ 89452 h 6818452"/>
              <a:gd name="connsiteX168" fmla="*/ 39756 w 9104243"/>
              <a:gd name="connsiteY168" fmla="*/ 39756 h 681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9104243" h="6818452">
                <a:moveTo>
                  <a:pt x="39756" y="39756"/>
                </a:moveTo>
                <a:cubicBezTo>
                  <a:pt x="56321" y="49695"/>
                  <a:pt x="70397" y="66397"/>
                  <a:pt x="89452" y="69573"/>
                </a:cubicBezTo>
                <a:cubicBezTo>
                  <a:pt x="172854" y="83473"/>
                  <a:pt x="142513" y="60703"/>
                  <a:pt x="188843" y="29817"/>
                </a:cubicBezTo>
                <a:cubicBezTo>
                  <a:pt x="197560" y="24006"/>
                  <a:pt x="208722" y="23191"/>
                  <a:pt x="218661" y="19878"/>
                </a:cubicBezTo>
                <a:cubicBezTo>
                  <a:pt x="235226" y="26504"/>
                  <a:pt x="250911" y="36018"/>
                  <a:pt x="268356" y="39756"/>
                </a:cubicBezTo>
                <a:cubicBezTo>
                  <a:pt x="454777" y="79703"/>
                  <a:pt x="299119" y="30133"/>
                  <a:pt x="387626" y="59634"/>
                </a:cubicBezTo>
                <a:cubicBezTo>
                  <a:pt x="453887" y="53008"/>
                  <a:pt x="520802" y="51166"/>
                  <a:pt x="586408" y="39756"/>
                </a:cubicBezTo>
                <a:cubicBezTo>
                  <a:pt x="598177" y="37709"/>
                  <a:pt x="604322" y="20870"/>
                  <a:pt x="616226" y="19878"/>
                </a:cubicBezTo>
                <a:cubicBezTo>
                  <a:pt x="646123" y="17387"/>
                  <a:pt x="675861" y="26504"/>
                  <a:pt x="705678" y="29817"/>
                </a:cubicBezTo>
                <a:cubicBezTo>
                  <a:pt x="718930" y="33130"/>
                  <a:pt x="731796" y="38998"/>
                  <a:pt x="745435" y="39756"/>
                </a:cubicBezTo>
                <a:cubicBezTo>
                  <a:pt x="1102704" y="59604"/>
                  <a:pt x="960022" y="15207"/>
                  <a:pt x="1093304" y="59634"/>
                </a:cubicBezTo>
                <a:cubicBezTo>
                  <a:pt x="1099930" y="66260"/>
                  <a:pt x="1103868" y="78478"/>
                  <a:pt x="1113182" y="79513"/>
                </a:cubicBezTo>
                <a:cubicBezTo>
                  <a:pt x="1173797" y="86248"/>
                  <a:pt x="1181945" y="70181"/>
                  <a:pt x="1222513" y="39756"/>
                </a:cubicBezTo>
                <a:lnTo>
                  <a:pt x="1639956" y="49695"/>
                </a:lnTo>
                <a:cubicBezTo>
                  <a:pt x="1716061" y="52911"/>
                  <a:pt x="1946646" y="70993"/>
                  <a:pt x="2057400" y="79513"/>
                </a:cubicBezTo>
                <a:cubicBezTo>
                  <a:pt x="2074131" y="82302"/>
                  <a:pt x="2173820" y="99391"/>
                  <a:pt x="2186608" y="99391"/>
                </a:cubicBezTo>
                <a:cubicBezTo>
                  <a:pt x="2229805" y="99391"/>
                  <a:pt x="2272747" y="92765"/>
                  <a:pt x="2315817" y="89452"/>
                </a:cubicBezTo>
                <a:cubicBezTo>
                  <a:pt x="2371552" y="70874"/>
                  <a:pt x="2335474" y="82053"/>
                  <a:pt x="2425148" y="59634"/>
                </a:cubicBezTo>
                <a:cubicBezTo>
                  <a:pt x="2438400" y="56321"/>
                  <a:pt x="2451945" y="54014"/>
                  <a:pt x="2464904" y="49695"/>
                </a:cubicBezTo>
                <a:cubicBezTo>
                  <a:pt x="2474843" y="46382"/>
                  <a:pt x="2484252" y="40137"/>
                  <a:pt x="2494722" y="39756"/>
                </a:cubicBezTo>
                <a:cubicBezTo>
                  <a:pt x="2666918" y="33494"/>
                  <a:pt x="2839278" y="33130"/>
                  <a:pt x="3011556" y="29817"/>
                </a:cubicBezTo>
                <a:cubicBezTo>
                  <a:pt x="3021495" y="26504"/>
                  <a:pt x="3030897" y="19878"/>
                  <a:pt x="3041374" y="19878"/>
                </a:cubicBezTo>
                <a:cubicBezTo>
                  <a:pt x="3512349" y="19878"/>
                  <a:pt x="3695691" y="31372"/>
                  <a:pt x="4144617" y="49695"/>
                </a:cubicBezTo>
                <a:cubicBezTo>
                  <a:pt x="4161182" y="59634"/>
                  <a:pt x="4177931" y="69274"/>
                  <a:pt x="4194313" y="79513"/>
                </a:cubicBezTo>
                <a:cubicBezTo>
                  <a:pt x="4244018" y="110579"/>
                  <a:pt x="4207719" y="92482"/>
                  <a:pt x="4273826" y="129208"/>
                </a:cubicBezTo>
                <a:cubicBezTo>
                  <a:pt x="4286778" y="136403"/>
                  <a:pt x="4300330" y="142460"/>
                  <a:pt x="4313582" y="149086"/>
                </a:cubicBezTo>
                <a:cubicBezTo>
                  <a:pt x="4365587" y="144358"/>
                  <a:pt x="4421260" y="143212"/>
                  <a:pt x="4472608" y="129208"/>
                </a:cubicBezTo>
                <a:cubicBezTo>
                  <a:pt x="4566035" y="103728"/>
                  <a:pt x="4507890" y="103586"/>
                  <a:pt x="4631635" y="99391"/>
                </a:cubicBezTo>
                <a:cubicBezTo>
                  <a:pt x="4793915" y="93890"/>
                  <a:pt x="4956313" y="92765"/>
                  <a:pt x="5118652" y="89452"/>
                </a:cubicBezTo>
                <a:cubicBezTo>
                  <a:pt x="5135217" y="86139"/>
                  <a:pt x="5151959" y="83610"/>
                  <a:pt x="5168348" y="79513"/>
                </a:cubicBezTo>
                <a:cubicBezTo>
                  <a:pt x="5315468" y="42732"/>
                  <a:pt x="5171335" y="72951"/>
                  <a:pt x="5287617" y="49695"/>
                </a:cubicBezTo>
                <a:cubicBezTo>
                  <a:pt x="5350359" y="-13045"/>
                  <a:pt x="5311541" y="12682"/>
                  <a:pt x="5466522" y="9939"/>
                </a:cubicBezTo>
                <a:lnTo>
                  <a:pt x="6440556" y="0"/>
                </a:lnTo>
                <a:cubicBezTo>
                  <a:pt x="7252439" y="30831"/>
                  <a:pt x="6965851" y="-2670"/>
                  <a:pt x="7305261" y="39756"/>
                </a:cubicBezTo>
                <a:cubicBezTo>
                  <a:pt x="7376238" y="57500"/>
                  <a:pt x="7417471" y="71176"/>
                  <a:pt x="7484165" y="79513"/>
                </a:cubicBezTo>
                <a:cubicBezTo>
                  <a:pt x="7736012" y="110995"/>
                  <a:pt x="7582067" y="83191"/>
                  <a:pt x="7762461" y="119269"/>
                </a:cubicBezTo>
                <a:cubicBezTo>
                  <a:pt x="7851913" y="115956"/>
                  <a:pt x="7942314" y="122740"/>
                  <a:pt x="8030817" y="109330"/>
                </a:cubicBezTo>
                <a:cubicBezTo>
                  <a:pt x="8054438" y="105751"/>
                  <a:pt x="8067787" y="77128"/>
                  <a:pt x="8090452" y="69573"/>
                </a:cubicBezTo>
                <a:cubicBezTo>
                  <a:pt x="8110330" y="62947"/>
                  <a:pt x="8129872" y="55208"/>
                  <a:pt x="8150087" y="49695"/>
                </a:cubicBezTo>
                <a:cubicBezTo>
                  <a:pt x="8207950" y="33914"/>
                  <a:pt x="8270366" y="34327"/>
                  <a:pt x="8328991" y="29817"/>
                </a:cubicBezTo>
                <a:cubicBezTo>
                  <a:pt x="8448261" y="33130"/>
                  <a:pt x="8567836" y="30605"/>
                  <a:pt x="8686800" y="39756"/>
                </a:cubicBezTo>
                <a:cubicBezTo>
                  <a:pt x="8698710" y="40672"/>
                  <a:pt x="8705933" y="54292"/>
                  <a:pt x="8716617" y="59634"/>
                </a:cubicBezTo>
                <a:cubicBezTo>
                  <a:pt x="8732575" y="67613"/>
                  <a:pt x="8750717" y="70848"/>
                  <a:pt x="8766313" y="79513"/>
                </a:cubicBezTo>
                <a:cubicBezTo>
                  <a:pt x="8792891" y="94278"/>
                  <a:pt x="8806051" y="109312"/>
                  <a:pt x="8825948" y="129208"/>
                </a:cubicBezTo>
                <a:cubicBezTo>
                  <a:pt x="8842513" y="125895"/>
                  <a:pt x="8858898" y="121502"/>
                  <a:pt x="8875643" y="119269"/>
                </a:cubicBezTo>
                <a:cubicBezTo>
                  <a:pt x="9020908" y="99901"/>
                  <a:pt x="8929490" y="120716"/>
                  <a:pt x="9014791" y="99391"/>
                </a:cubicBezTo>
                <a:cubicBezTo>
                  <a:pt x="9063659" y="245996"/>
                  <a:pt x="8999565" y="44139"/>
                  <a:pt x="9034669" y="477078"/>
                </a:cubicBezTo>
                <a:cubicBezTo>
                  <a:pt x="9035426" y="486418"/>
                  <a:pt x="9047922" y="490330"/>
                  <a:pt x="9054548" y="496956"/>
                </a:cubicBezTo>
                <a:cubicBezTo>
                  <a:pt x="9057861" y="506895"/>
                  <a:pt x="9059097" y="517789"/>
                  <a:pt x="9064487" y="526773"/>
                </a:cubicBezTo>
                <a:cubicBezTo>
                  <a:pt x="9069308" y="534808"/>
                  <a:pt x="9083203" y="537354"/>
                  <a:pt x="9084365" y="546652"/>
                </a:cubicBezTo>
                <a:cubicBezTo>
                  <a:pt x="9096720" y="645495"/>
                  <a:pt x="9097617" y="745435"/>
                  <a:pt x="9104243" y="844826"/>
                </a:cubicBezTo>
                <a:cubicBezTo>
                  <a:pt x="9100930" y="964095"/>
                  <a:pt x="9098832" y="1083405"/>
                  <a:pt x="9094304" y="1202634"/>
                </a:cubicBezTo>
                <a:cubicBezTo>
                  <a:pt x="9088892" y="1345146"/>
                  <a:pt x="9083707" y="1487704"/>
                  <a:pt x="9074426" y="1630017"/>
                </a:cubicBezTo>
                <a:cubicBezTo>
                  <a:pt x="9073744" y="1640471"/>
                  <a:pt x="9067028" y="1649670"/>
                  <a:pt x="9064487" y="1659834"/>
                </a:cubicBezTo>
                <a:cubicBezTo>
                  <a:pt x="9036392" y="1772216"/>
                  <a:pt x="9077313" y="1641236"/>
                  <a:pt x="9034669" y="1769165"/>
                </a:cubicBezTo>
                <a:cubicBezTo>
                  <a:pt x="9010017" y="1917080"/>
                  <a:pt x="9021492" y="1823776"/>
                  <a:pt x="9034669" y="2107095"/>
                </a:cubicBezTo>
                <a:cubicBezTo>
                  <a:pt x="9036983" y="2156847"/>
                  <a:pt x="9040929" y="2206512"/>
                  <a:pt x="9044608" y="2256182"/>
                </a:cubicBezTo>
                <a:cubicBezTo>
                  <a:pt x="9053873" y="2381258"/>
                  <a:pt x="9042338" y="2338822"/>
                  <a:pt x="9064487" y="2405269"/>
                </a:cubicBezTo>
                <a:cubicBezTo>
                  <a:pt x="9067800" y="2425147"/>
                  <a:pt x="9072071" y="2444890"/>
                  <a:pt x="9074426" y="2464904"/>
                </a:cubicBezTo>
                <a:cubicBezTo>
                  <a:pt x="9078702" y="2501247"/>
                  <a:pt x="9079190" y="2538008"/>
                  <a:pt x="9084365" y="2574234"/>
                </a:cubicBezTo>
                <a:cubicBezTo>
                  <a:pt x="9085847" y="2584606"/>
                  <a:pt x="9091426" y="2593978"/>
                  <a:pt x="9094304" y="2604052"/>
                </a:cubicBezTo>
                <a:cubicBezTo>
                  <a:pt x="9098057" y="2617186"/>
                  <a:pt x="9100930" y="2630556"/>
                  <a:pt x="9104243" y="2643808"/>
                </a:cubicBezTo>
                <a:cubicBezTo>
                  <a:pt x="9100930" y="2812773"/>
                  <a:pt x="9100559" y="2981822"/>
                  <a:pt x="9094304" y="3150704"/>
                </a:cubicBezTo>
                <a:cubicBezTo>
                  <a:pt x="9093916" y="3161173"/>
                  <a:pt x="9087243" y="3170447"/>
                  <a:pt x="9084365" y="3180521"/>
                </a:cubicBezTo>
                <a:cubicBezTo>
                  <a:pt x="9059405" y="3267882"/>
                  <a:pt x="9088317" y="3178605"/>
                  <a:pt x="9064487" y="3250095"/>
                </a:cubicBezTo>
                <a:cubicBezTo>
                  <a:pt x="9061174" y="3352799"/>
                  <a:pt x="9054548" y="3455450"/>
                  <a:pt x="9054548" y="3558208"/>
                </a:cubicBezTo>
                <a:cubicBezTo>
                  <a:pt x="9054548" y="3778394"/>
                  <a:pt x="9046111" y="3733180"/>
                  <a:pt x="9074426" y="3846443"/>
                </a:cubicBezTo>
                <a:cubicBezTo>
                  <a:pt x="9070655" y="3910555"/>
                  <a:pt x="9076483" y="3989362"/>
                  <a:pt x="9054548" y="4055165"/>
                </a:cubicBezTo>
                <a:cubicBezTo>
                  <a:pt x="9048906" y="4072091"/>
                  <a:pt x="9041295" y="4088295"/>
                  <a:pt x="9034669" y="4104860"/>
                </a:cubicBezTo>
                <a:cubicBezTo>
                  <a:pt x="9031356" y="4121425"/>
                  <a:pt x="9019388" y="4138530"/>
                  <a:pt x="9024730" y="4154556"/>
                </a:cubicBezTo>
                <a:cubicBezTo>
                  <a:pt x="9028043" y="4164495"/>
                  <a:pt x="9046367" y="4157950"/>
                  <a:pt x="9054548" y="4164495"/>
                </a:cubicBezTo>
                <a:cubicBezTo>
                  <a:pt x="9063876" y="4171957"/>
                  <a:pt x="9067800" y="4184374"/>
                  <a:pt x="9074426" y="4194313"/>
                </a:cubicBezTo>
                <a:cubicBezTo>
                  <a:pt x="9077739" y="4207565"/>
                  <a:pt x="9083699" y="4220425"/>
                  <a:pt x="9084365" y="4234069"/>
                </a:cubicBezTo>
                <a:cubicBezTo>
                  <a:pt x="9098290" y="4519532"/>
                  <a:pt x="9098175" y="4896742"/>
                  <a:pt x="9084365" y="5168347"/>
                </a:cubicBezTo>
                <a:cubicBezTo>
                  <a:pt x="9083889" y="5177706"/>
                  <a:pt x="9071113" y="5181600"/>
                  <a:pt x="9064487" y="5188226"/>
                </a:cubicBezTo>
                <a:cubicBezTo>
                  <a:pt x="9061174" y="5204791"/>
                  <a:pt x="9058645" y="5221532"/>
                  <a:pt x="9054548" y="5237921"/>
                </a:cubicBezTo>
                <a:cubicBezTo>
                  <a:pt x="9052007" y="5248085"/>
                  <a:pt x="9044608" y="5257262"/>
                  <a:pt x="9044608" y="5267739"/>
                </a:cubicBezTo>
                <a:cubicBezTo>
                  <a:pt x="9044608" y="5398676"/>
                  <a:pt x="9047475" y="5328897"/>
                  <a:pt x="9064487" y="5396947"/>
                </a:cubicBezTo>
                <a:cubicBezTo>
                  <a:pt x="9068584" y="5413336"/>
                  <a:pt x="9070886" y="5430125"/>
                  <a:pt x="9074426" y="5446643"/>
                </a:cubicBezTo>
                <a:cubicBezTo>
                  <a:pt x="9094361" y="5539676"/>
                  <a:pt x="9085405" y="5509397"/>
                  <a:pt x="9104243" y="5565913"/>
                </a:cubicBezTo>
                <a:cubicBezTo>
                  <a:pt x="9100930" y="5638800"/>
                  <a:pt x="9100717" y="5711893"/>
                  <a:pt x="9094304" y="5784573"/>
                </a:cubicBezTo>
                <a:cubicBezTo>
                  <a:pt x="9084309" y="5897856"/>
                  <a:pt x="9093272" y="5875573"/>
                  <a:pt x="9054548" y="5933660"/>
                </a:cubicBezTo>
                <a:cubicBezTo>
                  <a:pt x="9059137" y="6094284"/>
                  <a:pt x="9081586" y="6684433"/>
                  <a:pt x="9054548" y="6788426"/>
                </a:cubicBezTo>
                <a:cubicBezTo>
                  <a:pt x="9044509" y="6827037"/>
                  <a:pt x="8975035" y="6781799"/>
                  <a:pt x="8935278" y="6778486"/>
                </a:cubicBezTo>
                <a:cubicBezTo>
                  <a:pt x="8925339" y="6775173"/>
                  <a:pt x="8915895" y="6769495"/>
                  <a:pt x="8905461" y="6768547"/>
                </a:cubicBezTo>
                <a:cubicBezTo>
                  <a:pt x="8806258" y="6759529"/>
                  <a:pt x="8607287" y="6748669"/>
                  <a:pt x="8607287" y="6748669"/>
                </a:cubicBezTo>
                <a:cubicBezTo>
                  <a:pt x="8494457" y="6726103"/>
                  <a:pt x="8631137" y="6751475"/>
                  <a:pt x="8438322" y="6728791"/>
                </a:cubicBezTo>
                <a:cubicBezTo>
                  <a:pt x="8421544" y="6726817"/>
                  <a:pt x="8405015" y="6722949"/>
                  <a:pt x="8388626" y="6718852"/>
                </a:cubicBezTo>
                <a:cubicBezTo>
                  <a:pt x="8378462" y="6716311"/>
                  <a:pt x="8369279" y="6709251"/>
                  <a:pt x="8358808" y="6708913"/>
                </a:cubicBezTo>
                <a:cubicBezTo>
                  <a:pt x="8163412" y="6702610"/>
                  <a:pt x="7967869" y="6702286"/>
                  <a:pt x="7772400" y="6698973"/>
                </a:cubicBezTo>
                <a:cubicBezTo>
                  <a:pt x="7636565" y="6702286"/>
                  <a:pt x="7500630" y="6702743"/>
                  <a:pt x="7364895" y="6708913"/>
                </a:cubicBezTo>
                <a:cubicBezTo>
                  <a:pt x="7354429" y="6709389"/>
                  <a:pt x="7345286" y="6716496"/>
                  <a:pt x="7335078" y="6718852"/>
                </a:cubicBezTo>
                <a:cubicBezTo>
                  <a:pt x="7252948" y="6737805"/>
                  <a:pt x="7234860" y="6739412"/>
                  <a:pt x="7156174" y="6748669"/>
                </a:cubicBezTo>
                <a:cubicBezTo>
                  <a:pt x="6994814" y="6767652"/>
                  <a:pt x="7086126" y="6754485"/>
                  <a:pt x="6838122" y="6778486"/>
                </a:cubicBezTo>
                <a:cubicBezTo>
                  <a:pt x="6811535" y="6781059"/>
                  <a:pt x="6785113" y="6785113"/>
                  <a:pt x="6758608" y="6788426"/>
                </a:cubicBezTo>
                <a:cubicBezTo>
                  <a:pt x="6712226" y="6785113"/>
                  <a:pt x="6665677" y="6783621"/>
                  <a:pt x="6619461" y="6778486"/>
                </a:cubicBezTo>
                <a:cubicBezTo>
                  <a:pt x="6583732" y="6774516"/>
                  <a:pt x="6564519" y="6760173"/>
                  <a:pt x="6530008" y="6748669"/>
                </a:cubicBezTo>
                <a:cubicBezTo>
                  <a:pt x="6490606" y="6735535"/>
                  <a:pt x="6452444" y="6734004"/>
                  <a:pt x="6410739" y="6728791"/>
                </a:cubicBezTo>
                <a:lnTo>
                  <a:pt x="5665304" y="6738730"/>
                </a:lnTo>
                <a:cubicBezTo>
                  <a:pt x="4995933" y="6748225"/>
                  <a:pt x="5223491" y="6705836"/>
                  <a:pt x="4959626" y="6758608"/>
                </a:cubicBezTo>
                <a:cubicBezTo>
                  <a:pt x="4913811" y="6789150"/>
                  <a:pt x="4919163" y="6794816"/>
                  <a:pt x="4840356" y="6768547"/>
                </a:cubicBezTo>
                <a:cubicBezTo>
                  <a:pt x="4827021" y="6764102"/>
                  <a:pt x="4822234" y="6746527"/>
                  <a:pt x="4810539" y="6738730"/>
                </a:cubicBezTo>
                <a:cubicBezTo>
                  <a:pt x="4801822" y="6732919"/>
                  <a:pt x="4790661" y="6732104"/>
                  <a:pt x="4780722" y="6728791"/>
                </a:cubicBezTo>
                <a:cubicBezTo>
                  <a:pt x="4774096" y="6722165"/>
                  <a:pt x="4769456" y="6712604"/>
                  <a:pt x="4760843" y="6708913"/>
                </a:cubicBezTo>
                <a:cubicBezTo>
                  <a:pt x="4718056" y="6690575"/>
                  <a:pt x="4695997" y="6701498"/>
                  <a:pt x="4651513" y="6708913"/>
                </a:cubicBezTo>
                <a:cubicBezTo>
                  <a:pt x="4641574" y="6718852"/>
                  <a:pt x="4633899" y="6731756"/>
                  <a:pt x="4621695" y="6738730"/>
                </a:cubicBezTo>
                <a:cubicBezTo>
                  <a:pt x="4609835" y="6745507"/>
                  <a:pt x="4593054" y="6740729"/>
                  <a:pt x="4581939" y="6748669"/>
                </a:cubicBezTo>
                <a:cubicBezTo>
                  <a:pt x="4492656" y="6812444"/>
                  <a:pt x="4626096" y="6776097"/>
                  <a:pt x="4492487" y="6798365"/>
                </a:cubicBezTo>
                <a:cubicBezTo>
                  <a:pt x="4482548" y="6804991"/>
                  <a:pt x="4474452" y="6816279"/>
                  <a:pt x="4462669" y="6818243"/>
                </a:cubicBezTo>
                <a:cubicBezTo>
                  <a:pt x="4452335" y="6819965"/>
                  <a:pt x="4443079" y="6810577"/>
                  <a:pt x="4432852" y="6808304"/>
                </a:cubicBezTo>
                <a:cubicBezTo>
                  <a:pt x="4413179" y="6803932"/>
                  <a:pt x="4393095" y="6801678"/>
                  <a:pt x="4373217" y="6798365"/>
                </a:cubicBezTo>
                <a:cubicBezTo>
                  <a:pt x="4288748" y="6770209"/>
                  <a:pt x="4391740" y="6809478"/>
                  <a:pt x="4323522" y="6768547"/>
                </a:cubicBezTo>
                <a:cubicBezTo>
                  <a:pt x="4314538" y="6763157"/>
                  <a:pt x="4303643" y="6761921"/>
                  <a:pt x="4293704" y="6758608"/>
                </a:cubicBezTo>
                <a:cubicBezTo>
                  <a:pt x="4283765" y="6748669"/>
                  <a:pt x="4277716" y="6731305"/>
                  <a:pt x="4263887" y="6728791"/>
                </a:cubicBezTo>
                <a:cubicBezTo>
                  <a:pt x="4237607" y="6724013"/>
                  <a:pt x="4210774" y="6734669"/>
                  <a:pt x="4184374" y="6738730"/>
                </a:cubicBezTo>
                <a:cubicBezTo>
                  <a:pt x="4118697" y="6748834"/>
                  <a:pt x="4154244" y="6744499"/>
                  <a:pt x="4104861" y="6758608"/>
                </a:cubicBezTo>
                <a:cubicBezTo>
                  <a:pt x="4091726" y="6762361"/>
                  <a:pt x="4078188" y="6764622"/>
                  <a:pt x="4065104" y="6768547"/>
                </a:cubicBezTo>
                <a:cubicBezTo>
                  <a:pt x="4045034" y="6774568"/>
                  <a:pt x="4025924" y="6783880"/>
                  <a:pt x="4005469" y="6788426"/>
                </a:cubicBezTo>
                <a:cubicBezTo>
                  <a:pt x="3966124" y="6797169"/>
                  <a:pt x="3886200" y="6808304"/>
                  <a:pt x="3886200" y="6808304"/>
                </a:cubicBezTo>
                <a:cubicBezTo>
                  <a:pt x="3859696" y="6804991"/>
                  <a:pt x="3832967" y="6803143"/>
                  <a:pt x="3806687" y="6798365"/>
                </a:cubicBezTo>
                <a:cubicBezTo>
                  <a:pt x="3786241" y="6794648"/>
                  <a:pt x="3753109" y="6777687"/>
                  <a:pt x="3737113" y="6768547"/>
                </a:cubicBezTo>
                <a:cubicBezTo>
                  <a:pt x="3726741" y="6762620"/>
                  <a:pt x="3717979" y="6754011"/>
                  <a:pt x="3707295" y="6748669"/>
                </a:cubicBezTo>
                <a:cubicBezTo>
                  <a:pt x="3697924" y="6743984"/>
                  <a:pt x="3686849" y="6743415"/>
                  <a:pt x="3677478" y="6738730"/>
                </a:cubicBezTo>
                <a:cubicBezTo>
                  <a:pt x="3666794" y="6733388"/>
                  <a:pt x="3658345" y="6724194"/>
                  <a:pt x="3647661" y="6718852"/>
                </a:cubicBezTo>
                <a:cubicBezTo>
                  <a:pt x="3638290" y="6714167"/>
                  <a:pt x="3628007" y="6711454"/>
                  <a:pt x="3617843" y="6708913"/>
                </a:cubicBezTo>
                <a:cubicBezTo>
                  <a:pt x="3588210" y="6701505"/>
                  <a:pt x="3558208" y="6695660"/>
                  <a:pt x="3528391" y="6689034"/>
                </a:cubicBezTo>
                <a:cubicBezTo>
                  <a:pt x="3468756" y="6692347"/>
                  <a:pt x="3408968" y="6693565"/>
                  <a:pt x="3349487" y="6698973"/>
                </a:cubicBezTo>
                <a:cubicBezTo>
                  <a:pt x="3335883" y="6700210"/>
                  <a:pt x="3323253" y="6706981"/>
                  <a:pt x="3309730" y="6708913"/>
                </a:cubicBezTo>
                <a:cubicBezTo>
                  <a:pt x="3276769" y="6713622"/>
                  <a:pt x="3243469" y="6715539"/>
                  <a:pt x="3210339" y="6718852"/>
                </a:cubicBezTo>
                <a:cubicBezTo>
                  <a:pt x="3176297" y="6727362"/>
                  <a:pt x="3146784" y="6735863"/>
                  <a:pt x="3110948" y="6738730"/>
                </a:cubicBezTo>
                <a:cubicBezTo>
                  <a:pt x="3048114" y="6743757"/>
                  <a:pt x="2984993" y="6744381"/>
                  <a:pt x="2922104" y="6748669"/>
                </a:cubicBezTo>
                <a:cubicBezTo>
                  <a:pt x="2839206" y="6754321"/>
                  <a:pt x="2756452" y="6761921"/>
                  <a:pt x="2673626" y="6768547"/>
                </a:cubicBezTo>
                <a:cubicBezTo>
                  <a:pt x="2653748" y="6771860"/>
                  <a:pt x="2634144" y="6778486"/>
                  <a:pt x="2613991" y="6778486"/>
                </a:cubicBezTo>
                <a:cubicBezTo>
                  <a:pt x="2329154" y="6778486"/>
                  <a:pt x="2382230" y="6784585"/>
                  <a:pt x="2226365" y="6758608"/>
                </a:cubicBezTo>
                <a:cubicBezTo>
                  <a:pt x="2179982" y="6761921"/>
                  <a:pt x="2133433" y="6763412"/>
                  <a:pt x="2087217" y="6768547"/>
                </a:cubicBezTo>
                <a:cubicBezTo>
                  <a:pt x="2073641" y="6770055"/>
                  <a:pt x="2060796" y="6775523"/>
                  <a:pt x="2047461" y="6778486"/>
                </a:cubicBezTo>
                <a:cubicBezTo>
                  <a:pt x="2030970" y="6782151"/>
                  <a:pt x="2014330" y="6785113"/>
                  <a:pt x="1997765" y="6788426"/>
                </a:cubicBezTo>
                <a:cubicBezTo>
                  <a:pt x="1987380" y="6795349"/>
                  <a:pt x="1954591" y="6820986"/>
                  <a:pt x="1938130" y="6818243"/>
                </a:cubicBezTo>
                <a:cubicBezTo>
                  <a:pt x="1801237" y="6795428"/>
                  <a:pt x="1994642" y="6805038"/>
                  <a:pt x="1888435" y="6778486"/>
                </a:cubicBezTo>
                <a:cubicBezTo>
                  <a:pt x="1829846" y="6763839"/>
                  <a:pt x="1587719" y="6742451"/>
                  <a:pt x="1550504" y="6738730"/>
                </a:cubicBezTo>
                <a:cubicBezTo>
                  <a:pt x="1325251" y="6682417"/>
                  <a:pt x="1755649" y="6786865"/>
                  <a:pt x="993913" y="6718852"/>
                </a:cubicBezTo>
                <a:cubicBezTo>
                  <a:pt x="975246" y="6717185"/>
                  <a:pt x="954156" y="6679095"/>
                  <a:pt x="954156" y="6679095"/>
                </a:cubicBezTo>
                <a:cubicBezTo>
                  <a:pt x="937591" y="6685721"/>
                  <a:pt x="921386" y="6693331"/>
                  <a:pt x="904461" y="6698973"/>
                </a:cubicBezTo>
                <a:cubicBezTo>
                  <a:pt x="874801" y="6708860"/>
                  <a:pt x="834440" y="6713957"/>
                  <a:pt x="805069" y="6718852"/>
                </a:cubicBezTo>
                <a:cubicBezTo>
                  <a:pt x="788504" y="6725478"/>
                  <a:pt x="772682" y="6734403"/>
                  <a:pt x="755374" y="6738730"/>
                </a:cubicBezTo>
                <a:cubicBezTo>
                  <a:pt x="650891" y="6764851"/>
                  <a:pt x="439496" y="6740459"/>
                  <a:pt x="387626" y="6738730"/>
                </a:cubicBezTo>
                <a:cubicBezTo>
                  <a:pt x="357809" y="6735417"/>
                  <a:pt x="328062" y="6731390"/>
                  <a:pt x="298174" y="6728791"/>
                </a:cubicBezTo>
                <a:cubicBezTo>
                  <a:pt x="251848" y="6724763"/>
                  <a:pt x="205390" y="6722418"/>
                  <a:pt x="159026" y="6718852"/>
                </a:cubicBezTo>
                <a:lnTo>
                  <a:pt x="39756" y="6708913"/>
                </a:lnTo>
                <a:cubicBezTo>
                  <a:pt x="36443" y="6692348"/>
                  <a:pt x="30584" y="6676093"/>
                  <a:pt x="29817" y="6659217"/>
                </a:cubicBezTo>
                <a:cubicBezTo>
                  <a:pt x="10476" y="6233717"/>
                  <a:pt x="61490" y="6396431"/>
                  <a:pt x="9939" y="6241773"/>
                </a:cubicBezTo>
                <a:cubicBezTo>
                  <a:pt x="13252" y="6215269"/>
                  <a:pt x="12850" y="6188029"/>
                  <a:pt x="19878" y="6162260"/>
                </a:cubicBezTo>
                <a:cubicBezTo>
                  <a:pt x="23021" y="6150736"/>
                  <a:pt x="39502" y="6144385"/>
                  <a:pt x="39756" y="6132443"/>
                </a:cubicBezTo>
                <a:cubicBezTo>
                  <a:pt x="48101" y="5740214"/>
                  <a:pt x="74596" y="5829458"/>
                  <a:pt x="19878" y="5665304"/>
                </a:cubicBezTo>
                <a:cubicBezTo>
                  <a:pt x="23191" y="5582478"/>
                  <a:pt x="21288" y="5499278"/>
                  <a:pt x="29817" y="5416826"/>
                </a:cubicBezTo>
                <a:cubicBezTo>
                  <a:pt x="31342" y="5402088"/>
                  <a:pt x="48439" y="5391832"/>
                  <a:pt x="49695" y="5377069"/>
                </a:cubicBezTo>
                <a:cubicBezTo>
                  <a:pt x="89565" y="4908599"/>
                  <a:pt x="-11163" y="5070791"/>
                  <a:pt x="89452" y="4919869"/>
                </a:cubicBezTo>
                <a:cubicBezTo>
                  <a:pt x="86139" y="4853608"/>
                  <a:pt x="85260" y="4787180"/>
                  <a:pt x="79513" y="4721086"/>
                </a:cubicBezTo>
                <a:cubicBezTo>
                  <a:pt x="78605" y="4710649"/>
                  <a:pt x="70731" y="4701682"/>
                  <a:pt x="69574" y="4691269"/>
                </a:cubicBezTo>
                <a:cubicBezTo>
                  <a:pt x="48303" y="4499826"/>
                  <a:pt x="77624" y="4596142"/>
                  <a:pt x="49695" y="4512365"/>
                </a:cubicBezTo>
                <a:cubicBezTo>
                  <a:pt x="10203" y="3840985"/>
                  <a:pt x="-7334" y="3164358"/>
                  <a:pt x="59635" y="2494721"/>
                </a:cubicBezTo>
                <a:cubicBezTo>
                  <a:pt x="56322" y="2464904"/>
                  <a:pt x="59948" y="2433464"/>
                  <a:pt x="49695" y="2405269"/>
                </a:cubicBezTo>
                <a:cubicBezTo>
                  <a:pt x="45613" y="2394043"/>
                  <a:pt x="27340" y="2394719"/>
                  <a:pt x="19878" y="2385391"/>
                </a:cubicBezTo>
                <a:cubicBezTo>
                  <a:pt x="13333" y="2377210"/>
                  <a:pt x="13252" y="2365512"/>
                  <a:pt x="9939" y="2355573"/>
                </a:cubicBezTo>
                <a:cubicBezTo>
                  <a:pt x="46414" y="1735492"/>
                  <a:pt x="27695" y="2116932"/>
                  <a:pt x="9939" y="785191"/>
                </a:cubicBezTo>
                <a:cubicBezTo>
                  <a:pt x="9539" y="755193"/>
                  <a:pt x="3313" y="725556"/>
                  <a:pt x="0" y="695739"/>
                </a:cubicBezTo>
                <a:cubicBezTo>
                  <a:pt x="3313" y="513521"/>
                  <a:pt x="-4949" y="330725"/>
                  <a:pt x="9939" y="149086"/>
                </a:cubicBezTo>
                <a:cubicBezTo>
                  <a:pt x="11891" y="125275"/>
                  <a:pt x="49695" y="113342"/>
                  <a:pt x="49695" y="89452"/>
                </a:cubicBezTo>
                <a:lnTo>
                  <a:pt x="39756" y="39756"/>
                </a:lnTo>
                <a:close/>
              </a:path>
            </a:pathLst>
          </a:custGeom>
          <a:blipFill dpi="0" rotWithShape="1">
            <a:blip r:embed="rId17" cstate="email">
              <a:alphaModFix amt="3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616951" y="476251"/>
            <a:ext cx="1839912" cy="42752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35846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939" y="1939925"/>
            <a:ext cx="5476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2"/>
          <p:cNvSpPr txBox="1">
            <a:spLocks noChangeArrowheads="1"/>
          </p:cNvSpPr>
          <p:nvPr/>
        </p:nvSpPr>
        <p:spPr bwMode="auto">
          <a:xfrm>
            <a:off x="9197975" y="1993900"/>
            <a:ext cx="1398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50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35848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7600" y="1196976"/>
            <a:ext cx="3619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45"/>
          <p:cNvSpPr txBox="1">
            <a:spLocks noChangeArrowheads="1"/>
          </p:cNvSpPr>
          <p:nvPr/>
        </p:nvSpPr>
        <p:spPr bwMode="auto">
          <a:xfrm>
            <a:off x="9191625" y="1335088"/>
            <a:ext cx="1404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30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35850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575" y="2665414"/>
            <a:ext cx="5080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47"/>
          <p:cNvSpPr txBox="1">
            <a:spLocks noChangeArrowheads="1"/>
          </p:cNvSpPr>
          <p:nvPr/>
        </p:nvSpPr>
        <p:spPr bwMode="auto">
          <a:xfrm>
            <a:off x="9197975" y="2700338"/>
            <a:ext cx="121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60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852" name="TextBox 50"/>
          <p:cNvSpPr txBox="1">
            <a:spLocks noChangeArrowheads="1"/>
          </p:cNvSpPr>
          <p:nvPr/>
        </p:nvSpPr>
        <p:spPr bwMode="auto">
          <a:xfrm>
            <a:off x="9197975" y="654050"/>
            <a:ext cx="121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20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35853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575" y="620713"/>
            <a:ext cx="508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976" y="3179764"/>
            <a:ext cx="4556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2249488" y="492125"/>
          <a:ext cx="6119814" cy="5673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5907" name="TextBox 10"/>
          <p:cNvSpPr txBox="1">
            <a:spLocks noChangeArrowheads="1"/>
          </p:cNvSpPr>
          <p:nvPr/>
        </p:nvSpPr>
        <p:spPr bwMode="auto">
          <a:xfrm>
            <a:off x="1676401" y="723901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A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08" name="TextBox 16"/>
          <p:cNvSpPr txBox="1">
            <a:spLocks noChangeArrowheads="1"/>
          </p:cNvSpPr>
          <p:nvPr/>
        </p:nvSpPr>
        <p:spPr bwMode="auto">
          <a:xfrm>
            <a:off x="1703389" y="1666876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B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09" name="TextBox 17"/>
          <p:cNvSpPr txBox="1">
            <a:spLocks noChangeArrowheads="1"/>
          </p:cNvSpPr>
          <p:nvPr/>
        </p:nvSpPr>
        <p:spPr bwMode="auto">
          <a:xfrm>
            <a:off x="1703389" y="2597151"/>
            <a:ext cx="504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C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0" name="TextBox 18"/>
          <p:cNvSpPr txBox="1">
            <a:spLocks noChangeArrowheads="1"/>
          </p:cNvSpPr>
          <p:nvPr/>
        </p:nvSpPr>
        <p:spPr bwMode="auto">
          <a:xfrm>
            <a:off x="1703389" y="353218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D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1" name="TextBox 19"/>
          <p:cNvSpPr txBox="1">
            <a:spLocks noChangeArrowheads="1"/>
          </p:cNvSpPr>
          <p:nvPr/>
        </p:nvSpPr>
        <p:spPr bwMode="auto">
          <a:xfrm>
            <a:off x="1722439" y="4540251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E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2" name="TextBox 20"/>
          <p:cNvSpPr txBox="1">
            <a:spLocks noChangeArrowheads="1"/>
          </p:cNvSpPr>
          <p:nvPr/>
        </p:nvSpPr>
        <p:spPr bwMode="auto">
          <a:xfrm>
            <a:off x="1703389" y="550703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F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3" name="TextBox 21"/>
          <p:cNvSpPr txBox="1">
            <a:spLocks noChangeArrowheads="1"/>
          </p:cNvSpPr>
          <p:nvPr/>
        </p:nvSpPr>
        <p:spPr bwMode="auto">
          <a:xfrm>
            <a:off x="2495551" y="96839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1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4" name="TextBox 22"/>
          <p:cNvSpPr txBox="1">
            <a:spLocks noChangeArrowheads="1"/>
          </p:cNvSpPr>
          <p:nvPr/>
        </p:nvSpPr>
        <p:spPr bwMode="auto">
          <a:xfrm>
            <a:off x="355917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2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5" name="TextBox 23"/>
          <p:cNvSpPr txBox="1">
            <a:spLocks noChangeArrowheads="1"/>
          </p:cNvSpPr>
          <p:nvPr/>
        </p:nvSpPr>
        <p:spPr bwMode="auto">
          <a:xfrm>
            <a:off x="4583114" y="96839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3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6" name="TextBox 24"/>
          <p:cNvSpPr txBox="1">
            <a:spLocks noChangeArrowheads="1"/>
          </p:cNvSpPr>
          <p:nvPr/>
        </p:nvSpPr>
        <p:spPr bwMode="auto">
          <a:xfrm>
            <a:off x="561022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4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7" name="TextBox 25"/>
          <p:cNvSpPr txBox="1">
            <a:spLocks noChangeArrowheads="1"/>
          </p:cNvSpPr>
          <p:nvPr/>
        </p:nvSpPr>
        <p:spPr bwMode="auto">
          <a:xfrm>
            <a:off x="660082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5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8" name="TextBox 26"/>
          <p:cNvSpPr txBox="1">
            <a:spLocks noChangeArrowheads="1"/>
          </p:cNvSpPr>
          <p:nvPr/>
        </p:nvSpPr>
        <p:spPr bwMode="auto">
          <a:xfrm>
            <a:off x="7608889" y="96839"/>
            <a:ext cx="503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6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3371851" y="56515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68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176" y="722313"/>
            <a:ext cx="708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27076" y="6093296"/>
            <a:ext cx="610117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defRPr/>
            </a:pPr>
            <a:r>
              <a:rPr lang="en-US" altLang="ko-KR" sz="4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obo BT" pitchFamily="2" charset="0"/>
                <a:ea typeface="맑은 고딕" panose="020B0503020000020004" pitchFamily="34" charset="-127"/>
                <a:cs typeface="Arial" pitchFamily="34" charset="0"/>
              </a:rPr>
              <a:t>Search for treasure!   (x4)</a:t>
            </a:r>
            <a:endParaRPr lang="ko-KR" altLang="en-US" sz="4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obo BT" pitchFamily="2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3371851" y="243522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09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176" y="2592388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직사각형 115"/>
          <p:cNvSpPr/>
          <p:nvPr/>
        </p:nvSpPr>
        <p:spPr>
          <a:xfrm>
            <a:off x="5416550" y="3375026"/>
            <a:ext cx="877888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1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76" y="3532188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직사각형 135"/>
          <p:cNvSpPr/>
          <p:nvPr/>
        </p:nvSpPr>
        <p:spPr>
          <a:xfrm>
            <a:off x="7461251" y="1474788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3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576" y="1631951"/>
            <a:ext cx="709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직사각형 137"/>
          <p:cNvSpPr/>
          <p:nvPr/>
        </p:nvSpPr>
        <p:spPr>
          <a:xfrm>
            <a:off x="6437314" y="1470026"/>
            <a:ext cx="879475" cy="790575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39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639" y="1627188"/>
            <a:ext cx="708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직사각형 139"/>
          <p:cNvSpPr/>
          <p:nvPr/>
        </p:nvSpPr>
        <p:spPr>
          <a:xfrm>
            <a:off x="3357564" y="53006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1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888" y="5457825"/>
            <a:ext cx="709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직사각형 141"/>
          <p:cNvSpPr/>
          <p:nvPr/>
        </p:nvSpPr>
        <p:spPr>
          <a:xfrm>
            <a:off x="4386264" y="4322763"/>
            <a:ext cx="877887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3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89" y="4479926"/>
            <a:ext cx="708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직사각형 143"/>
          <p:cNvSpPr/>
          <p:nvPr/>
        </p:nvSpPr>
        <p:spPr>
          <a:xfrm>
            <a:off x="6397626" y="43227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5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51" y="4479926"/>
            <a:ext cx="709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직사각형 145"/>
          <p:cNvSpPr/>
          <p:nvPr/>
        </p:nvSpPr>
        <p:spPr>
          <a:xfrm>
            <a:off x="2332039" y="335280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951" y="3509963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58E25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-2835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158E25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513" y="-2682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158E25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113" y="-2530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158E25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713" y="-2378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158E25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313" y="-22256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158E25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913" y="-2073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158E25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-1920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158E25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1768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158E25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-1616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ED8260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-2682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직사각형 161"/>
          <p:cNvSpPr/>
          <p:nvPr/>
        </p:nvSpPr>
        <p:spPr>
          <a:xfrm>
            <a:off x="4378326" y="15652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3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8" y="1579564"/>
            <a:ext cx="455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직사각형 163"/>
          <p:cNvSpPr/>
          <p:nvPr/>
        </p:nvSpPr>
        <p:spPr>
          <a:xfrm>
            <a:off x="4321176" y="53006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5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789" y="5316539"/>
            <a:ext cx="4540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" name="직사각형 165"/>
          <p:cNvSpPr/>
          <p:nvPr/>
        </p:nvSpPr>
        <p:spPr>
          <a:xfrm>
            <a:off x="6365876" y="53006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7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88" y="5316539"/>
            <a:ext cx="455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직사각형 167"/>
          <p:cNvSpPr/>
          <p:nvPr/>
        </p:nvSpPr>
        <p:spPr>
          <a:xfrm>
            <a:off x="5399089" y="61595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9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1" y="630239"/>
            <a:ext cx="45561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" name="직사각형 169"/>
          <p:cNvSpPr/>
          <p:nvPr/>
        </p:nvSpPr>
        <p:spPr>
          <a:xfrm>
            <a:off x="2319339" y="4400551"/>
            <a:ext cx="877887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1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363" y="4414839"/>
            <a:ext cx="455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DED8260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-2530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DED8260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-2378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DED8260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6" y="-22256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DED8260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-2073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92B260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-30178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" name="직사각형 175"/>
          <p:cNvSpPr/>
          <p:nvPr/>
        </p:nvSpPr>
        <p:spPr>
          <a:xfrm>
            <a:off x="7485064" y="592138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7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713" y="633413"/>
            <a:ext cx="785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" name="직사각형 177"/>
          <p:cNvSpPr/>
          <p:nvPr/>
        </p:nvSpPr>
        <p:spPr>
          <a:xfrm>
            <a:off x="5375276" y="24923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9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714" y="2552701"/>
            <a:ext cx="7842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992B2619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6" y="-28654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직사각형 182"/>
          <p:cNvSpPr/>
          <p:nvPr/>
        </p:nvSpPr>
        <p:spPr>
          <a:xfrm>
            <a:off x="6437314" y="34083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84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00" y="3532189"/>
            <a:ext cx="7239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직사각형 184"/>
          <p:cNvSpPr/>
          <p:nvPr/>
        </p:nvSpPr>
        <p:spPr>
          <a:xfrm>
            <a:off x="2332039" y="148431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86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608139"/>
            <a:ext cx="72231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" name="직사각형 186"/>
          <p:cNvSpPr/>
          <p:nvPr/>
        </p:nvSpPr>
        <p:spPr>
          <a:xfrm>
            <a:off x="4349751" y="63500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88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758825"/>
            <a:ext cx="7239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직사각형 188"/>
          <p:cNvSpPr/>
          <p:nvPr/>
        </p:nvSpPr>
        <p:spPr>
          <a:xfrm>
            <a:off x="7443789" y="524351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0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575" y="5367338"/>
            <a:ext cx="723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5B582619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-31686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5B58262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-30162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5B58262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-28638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5B58262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1" y="-27114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직사각형 193"/>
          <p:cNvSpPr/>
          <p:nvPr/>
        </p:nvSpPr>
        <p:spPr>
          <a:xfrm>
            <a:off x="3357564" y="3409951"/>
            <a:ext cx="879475" cy="790575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5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988" y="3424238"/>
            <a:ext cx="66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직사각형 195"/>
          <p:cNvSpPr/>
          <p:nvPr/>
        </p:nvSpPr>
        <p:spPr>
          <a:xfrm>
            <a:off x="5414964" y="52863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7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8" y="5300664"/>
            <a:ext cx="6604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직사각형 197"/>
          <p:cNvSpPr/>
          <p:nvPr/>
        </p:nvSpPr>
        <p:spPr>
          <a:xfrm>
            <a:off x="7448550" y="2416176"/>
            <a:ext cx="877888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9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8" y="2430464"/>
            <a:ext cx="6604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4A0263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-31877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A4A02636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-30353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A4A02637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-28829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83E82635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6" y="-30368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" name="직사각형 201"/>
          <p:cNvSpPr/>
          <p:nvPr/>
        </p:nvSpPr>
        <p:spPr>
          <a:xfrm>
            <a:off x="2287589" y="56832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176" y="669926"/>
            <a:ext cx="66357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" name="직사각형 203"/>
          <p:cNvSpPr/>
          <p:nvPr/>
        </p:nvSpPr>
        <p:spPr>
          <a:xfrm>
            <a:off x="7399339" y="34083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7926" y="3509963"/>
            <a:ext cx="6635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" name="직사각형 205"/>
          <p:cNvSpPr/>
          <p:nvPr/>
        </p:nvSpPr>
        <p:spPr>
          <a:xfrm>
            <a:off x="7377114" y="439261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01" y="4494213"/>
            <a:ext cx="6635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" name="직사각형 207"/>
          <p:cNvSpPr/>
          <p:nvPr/>
        </p:nvSpPr>
        <p:spPr>
          <a:xfrm>
            <a:off x="3313114" y="15271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9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3" y="1628776"/>
            <a:ext cx="6651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" name="직사각형 209"/>
          <p:cNvSpPr/>
          <p:nvPr/>
        </p:nvSpPr>
        <p:spPr>
          <a:xfrm>
            <a:off x="5392739" y="15541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1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326" y="1655764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" name="직사각형 211"/>
          <p:cNvSpPr/>
          <p:nvPr/>
        </p:nvSpPr>
        <p:spPr>
          <a:xfrm>
            <a:off x="6411914" y="6127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01" y="715964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직사각형 213"/>
          <p:cNvSpPr/>
          <p:nvPr/>
        </p:nvSpPr>
        <p:spPr>
          <a:xfrm>
            <a:off x="2317751" y="2465388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9" y="2568576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직사각형 215"/>
          <p:cNvSpPr/>
          <p:nvPr/>
        </p:nvSpPr>
        <p:spPr>
          <a:xfrm>
            <a:off x="4352926" y="24923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514" y="2593976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" name="직사각형 217"/>
          <p:cNvSpPr/>
          <p:nvPr/>
        </p:nvSpPr>
        <p:spPr>
          <a:xfrm>
            <a:off x="4329114" y="3430588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9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1" y="3532189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" name="직사각형 219"/>
          <p:cNvSpPr/>
          <p:nvPr/>
        </p:nvSpPr>
        <p:spPr>
          <a:xfrm>
            <a:off x="3290889" y="4394201"/>
            <a:ext cx="877887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1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888" y="4497389"/>
            <a:ext cx="6651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직사각형 221"/>
          <p:cNvSpPr/>
          <p:nvPr/>
        </p:nvSpPr>
        <p:spPr>
          <a:xfrm>
            <a:off x="2317751" y="52879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9" y="5389564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" name="직사각형 223"/>
          <p:cNvSpPr/>
          <p:nvPr/>
        </p:nvSpPr>
        <p:spPr>
          <a:xfrm>
            <a:off x="5424489" y="439420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3076" y="4497389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" name="직사각형 225"/>
          <p:cNvSpPr/>
          <p:nvPr/>
        </p:nvSpPr>
        <p:spPr>
          <a:xfrm>
            <a:off x="6411914" y="24923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01" y="2593976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3E82651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83E8265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83E82653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83E82654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83E82666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83E82667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83E8266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83E82669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83E82670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83E82671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83E8267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83E82673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86F42666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5" y="-487363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http://upload.wikimedia.org/wikipedia/en/thumb/b/ba/Red_x.svg/600px-Red_x.svg.png">
            <a:extLst>
              <a:ext uri="{FF2B5EF4-FFF2-40B4-BE49-F238E27FC236}">
                <a16:creationId xmlns:a16="http://schemas.microsoft.com/office/drawing/2014/main" xmlns="" id="{49DAA8FD-0ED3-41A9-A2CD-A2D46F80E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6326" y="398621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TextBox 47">
            <a:extLst>
              <a:ext uri="{FF2B5EF4-FFF2-40B4-BE49-F238E27FC236}">
                <a16:creationId xmlns:a16="http://schemas.microsoft.com/office/drawing/2014/main" xmlns="" id="{9DF71AAF-8677-46B6-AE50-9F0FD84BE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830" y="3272116"/>
            <a:ext cx="12819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- 20 points</a:t>
            </a:r>
            <a:endParaRPr lang="ko-KR" altLang="en-US" sz="1600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150" name="TextBox 47">
            <a:extLst>
              <a:ext uri="{FF2B5EF4-FFF2-40B4-BE49-F238E27FC236}">
                <a16:creationId xmlns:a16="http://schemas.microsoft.com/office/drawing/2014/main" xmlns="" id="{B2F51632-7EA6-44A2-A9E9-2FD6716F9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1321" y="4170919"/>
            <a:ext cx="121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NO points</a:t>
            </a:r>
            <a:endParaRPr lang="ko-KR" altLang="en-US" sz="1600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151" name="Picture 4" descr="Amazon Icon">
            <a:hlinkClick r:id="rId40" action="ppaction://hlinksldjump"/>
            <a:extLst>
              <a:ext uri="{FF2B5EF4-FFF2-40B4-BE49-F238E27FC236}">
                <a16:creationId xmlns:a16="http://schemas.microsoft.com/office/drawing/2014/main" xmlns="" id="{581C07DD-6833-4E4E-A918-BC390DDE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email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9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9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9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69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9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69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69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69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55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55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55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555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3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517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 nodeType="clickPar">
                      <p:stCondLst>
                        <p:cond delay="0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2169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169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2169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2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8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1849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 nodeType="clickPar">
                      <p:stCondLst>
                        <p:cond delay="0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84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audio>
              <p:cMediaNode vol="10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 nodeType="clickPar">
                      <p:stCondLst>
                        <p:cond delay="0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6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6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66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 nodeType="clickPar">
                      <p:stCondLst>
                        <p:cond delay="0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6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6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 nodeType="clickPar">
                      <p:stCondLst>
                        <p:cond delay="0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66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 nodeType="clickPar">
                      <p:stCondLst>
                        <p:cond delay="0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66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 nodeType="clickPar">
                      <p:stCondLst>
                        <p:cond delay="0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66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 nodeType="clickPar">
                      <p:stCondLst>
                        <p:cond delay="0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66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 nodeType="clickPar">
                      <p:stCondLst>
                        <p:cond delay="0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66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 nodeType="clickPar">
                      <p:stCondLst>
                        <p:cond delay="0"/>
                      </p:stCondLst>
                      <p:childTnLst>
                        <p:par>
                          <p:cTn id="2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2" dur="66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 nodeType="clickPar">
                      <p:stCondLst>
                        <p:cond delay="0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0" dur="66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 nodeType="clickPar">
                      <p:stCondLst>
                        <p:cond delay="0"/>
                      </p:stCondLst>
                      <p:childTnLst>
                        <p:par>
                          <p:cTn id="3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661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"/>
                </p:tgtEl>
              </p:cMediaNode>
            </p:audio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1"/>
                </p:tgtEl>
              </p:cMediaNode>
            </p:audio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3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4"/>
                </p:tgtEl>
              </p:cMediaNode>
            </p:audio>
            <p:audio>
              <p:cMediaNode vol="80000">
                <p:cTn id="3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"/>
                </p:tgtEl>
              </p:cMediaNode>
            </p:audio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6"/>
                </p:tgtEl>
              </p:cMediaNode>
            </p:audio>
            <p:audio>
              <p:cMediaNode vol="80000">
                <p:cTn id="3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/>
          <p:nvPr/>
        </p:nvSpPr>
        <p:spPr>
          <a:xfrm>
            <a:off x="1631951" y="104775"/>
            <a:ext cx="8964613" cy="6713538"/>
          </a:xfrm>
          <a:custGeom>
            <a:avLst/>
            <a:gdLst>
              <a:gd name="connsiteX0" fmla="*/ 39756 w 9104243"/>
              <a:gd name="connsiteY0" fmla="*/ 39756 h 6818452"/>
              <a:gd name="connsiteX1" fmla="*/ 89452 w 9104243"/>
              <a:gd name="connsiteY1" fmla="*/ 69573 h 6818452"/>
              <a:gd name="connsiteX2" fmla="*/ 188843 w 9104243"/>
              <a:gd name="connsiteY2" fmla="*/ 29817 h 6818452"/>
              <a:gd name="connsiteX3" fmla="*/ 218661 w 9104243"/>
              <a:gd name="connsiteY3" fmla="*/ 19878 h 6818452"/>
              <a:gd name="connsiteX4" fmla="*/ 268356 w 9104243"/>
              <a:gd name="connsiteY4" fmla="*/ 39756 h 6818452"/>
              <a:gd name="connsiteX5" fmla="*/ 387626 w 9104243"/>
              <a:gd name="connsiteY5" fmla="*/ 59634 h 6818452"/>
              <a:gd name="connsiteX6" fmla="*/ 586408 w 9104243"/>
              <a:gd name="connsiteY6" fmla="*/ 39756 h 6818452"/>
              <a:gd name="connsiteX7" fmla="*/ 616226 w 9104243"/>
              <a:gd name="connsiteY7" fmla="*/ 19878 h 6818452"/>
              <a:gd name="connsiteX8" fmla="*/ 705678 w 9104243"/>
              <a:gd name="connsiteY8" fmla="*/ 29817 h 6818452"/>
              <a:gd name="connsiteX9" fmla="*/ 745435 w 9104243"/>
              <a:gd name="connsiteY9" fmla="*/ 39756 h 6818452"/>
              <a:gd name="connsiteX10" fmla="*/ 1093304 w 9104243"/>
              <a:gd name="connsiteY10" fmla="*/ 59634 h 6818452"/>
              <a:gd name="connsiteX11" fmla="*/ 1113182 w 9104243"/>
              <a:gd name="connsiteY11" fmla="*/ 79513 h 6818452"/>
              <a:gd name="connsiteX12" fmla="*/ 1222513 w 9104243"/>
              <a:gd name="connsiteY12" fmla="*/ 39756 h 6818452"/>
              <a:gd name="connsiteX13" fmla="*/ 1639956 w 9104243"/>
              <a:gd name="connsiteY13" fmla="*/ 49695 h 6818452"/>
              <a:gd name="connsiteX14" fmla="*/ 2057400 w 9104243"/>
              <a:gd name="connsiteY14" fmla="*/ 79513 h 6818452"/>
              <a:gd name="connsiteX15" fmla="*/ 2186608 w 9104243"/>
              <a:gd name="connsiteY15" fmla="*/ 99391 h 6818452"/>
              <a:gd name="connsiteX16" fmla="*/ 2315817 w 9104243"/>
              <a:gd name="connsiteY16" fmla="*/ 89452 h 6818452"/>
              <a:gd name="connsiteX17" fmla="*/ 2425148 w 9104243"/>
              <a:gd name="connsiteY17" fmla="*/ 59634 h 6818452"/>
              <a:gd name="connsiteX18" fmla="*/ 2464904 w 9104243"/>
              <a:gd name="connsiteY18" fmla="*/ 49695 h 6818452"/>
              <a:gd name="connsiteX19" fmla="*/ 2494722 w 9104243"/>
              <a:gd name="connsiteY19" fmla="*/ 39756 h 6818452"/>
              <a:gd name="connsiteX20" fmla="*/ 3011556 w 9104243"/>
              <a:gd name="connsiteY20" fmla="*/ 29817 h 6818452"/>
              <a:gd name="connsiteX21" fmla="*/ 3041374 w 9104243"/>
              <a:gd name="connsiteY21" fmla="*/ 19878 h 6818452"/>
              <a:gd name="connsiteX22" fmla="*/ 4144617 w 9104243"/>
              <a:gd name="connsiteY22" fmla="*/ 49695 h 6818452"/>
              <a:gd name="connsiteX23" fmla="*/ 4194313 w 9104243"/>
              <a:gd name="connsiteY23" fmla="*/ 79513 h 6818452"/>
              <a:gd name="connsiteX24" fmla="*/ 4273826 w 9104243"/>
              <a:gd name="connsiteY24" fmla="*/ 129208 h 6818452"/>
              <a:gd name="connsiteX25" fmla="*/ 4313582 w 9104243"/>
              <a:gd name="connsiteY25" fmla="*/ 149086 h 6818452"/>
              <a:gd name="connsiteX26" fmla="*/ 4472608 w 9104243"/>
              <a:gd name="connsiteY26" fmla="*/ 129208 h 6818452"/>
              <a:gd name="connsiteX27" fmla="*/ 4631635 w 9104243"/>
              <a:gd name="connsiteY27" fmla="*/ 99391 h 6818452"/>
              <a:gd name="connsiteX28" fmla="*/ 5118652 w 9104243"/>
              <a:gd name="connsiteY28" fmla="*/ 89452 h 6818452"/>
              <a:gd name="connsiteX29" fmla="*/ 5168348 w 9104243"/>
              <a:gd name="connsiteY29" fmla="*/ 79513 h 6818452"/>
              <a:gd name="connsiteX30" fmla="*/ 5287617 w 9104243"/>
              <a:gd name="connsiteY30" fmla="*/ 49695 h 6818452"/>
              <a:gd name="connsiteX31" fmla="*/ 5466522 w 9104243"/>
              <a:gd name="connsiteY31" fmla="*/ 9939 h 6818452"/>
              <a:gd name="connsiteX32" fmla="*/ 6440556 w 9104243"/>
              <a:gd name="connsiteY32" fmla="*/ 0 h 6818452"/>
              <a:gd name="connsiteX33" fmla="*/ 7305261 w 9104243"/>
              <a:gd name="connsiteY33" fmla="*/ 39756 h 6818452"/>
              <a:gd name="connsiteX34" fmla="*/ 7484165 w 9104243"/>
              <a:gd name="connsiteY34" fmla="*/ 79513 h 6818452"/>
              <a:gd name="connsiteX35" fmla="*/ 7762461 w 9104243"/>
              <a:gd name="connsiteY35" fmla="*/ 119269 h 6818452"/>
              <a:gd name="connsiteX36" fmla="*/ 8030817 w 9104243"/>
              <a:gd name="connsiteY36" fmla="*/ 109330 h 6818452"/>
              <a:gd name="connsiteX37" fmla="*/ 8090452 w 9104243"/>
              <a:gd name="connsiteY37" fmla="*/ 69573 h 6818452"/>
              <a:gd name="connsiteX38" fmla="*/ 8150087 w 9104243"/>
              <a:gd name="connsiteY38" fmla="*/ 49695 h 6818452"/>
              <a:gd name="connsiteX39" fmla="*/ 8328991 w 9104243"/>
              <a:gd name="connsiteY39" fmla="*/ 29817 h 6818452"/>
              <a:gd name="connsiteX40" fmla="*/ 8686800 w 9104243"/>
              <a:gd name="connsiteY40" fmla="*/ 39756 h 6818452"/>
              <a:gd name="connsiteX41" fmla="*/ 8716617 w 9104243"/>
              <a:gd name="connsiteY41" fmla="*/ 59634 h 6818452"/>
              <a:gd name="connsiteX42" fmla="*/ 8766313 w 9104243"/>
              <a:gd name="connsiteY42" fmla="*/ 79513 h 6818452"/>
              <a:gd name="connsiteX43" fmla="*/ 8825948 w 9104243"/>
              <a:gd name="connsiteY43" fmla="*/ 129208 h 6818452"/>
              <a:gd name="connsiteX44" fmla="*/ 8875643 w 9104243"/>
              <a:gd name="connsiteY44" fmla="*/ 119269 h 6818452"/>
              <a:gd name="connsiteX45" fmla="*/ 9014791 w 9104243"/>
              <a:gd name="connsiteY45" fmla="*/ 99391 h 6818452"/>
              <a:gd name="connsiteX46" fmla="*/ 9034669 w 9104243"/>
              <a:gd name="connsiteY46" fmla="*/ 477078 h 6818452"/>
              <a:gd name="connsiteX47" fmla="*/ 9054548 w 9104243"/>
              <a:gd name="connsiteY47" fmla="*/ 496956 h 6818452"/>
              <a:gd name="connsiteX48" fmla="*/ 9064487 w 9104243"/>
              <a:gd name="connsiteY48" fmla="*/ 526773 h 6818452"/>
              <a:gd name="connsiteX49" fmla="*/ 9084365 w 9104243"/>
              <a:gd name="connsiteY49" fmla="*/ 546652 h 6818452"/>
              <a:gd name="connsiteX50" fmla="*/ 9104243 w 9104243"/>
              <a:gd name="connsiteY50" fmla="*/ 844826 h 6818452"/>
              <a:gd name="connsiteX51" fmla="*/ 9094304 w 9104243"/>
              <a:gd name="connsiteY51" fmla="*/ 1202634 h 6818452"/>
              <a:gd name="connsiteX52" fmla="*/ 9074426 w 9104243"/>
              <a:gd name="connsiteY52" fmla="*/ 1630017 h 6818452"/>
              <a:gd name="connsiteX53" fmla="*/ 9064487 w 9104243"/>
              <a:gd name="connsiteY53" fmla="*/ 1659834 h 6818452"/>
              <a:gd name="connsiteX54" fmla="*/ 9034669 w 9104243"/>
              <a:gd name="connsiteY54" fmla="*/ 1769165 h 6818452"/>
              <a:gd name="connsiteX55" fmla="*/ 9034669 w 9104243"/>
              <a:gd name="connsiteY55" fmla="*/ 2107095 h 6818452"/>
              <a:gd name="connsiteX56" fmla="*/ 9044608 w 9104243"/>
              <a:gd name="connsiteY56" fmla="*/ 2256182 h 6818452"/>
              <a:gd name="connsiteX57" fmla="*/ 9064487 w 9104243"/>
              <a:gd name="connsiteY57" fmla="*/ 2405269 h 6818452"/>
              <a:gd name="connsiteX58" fmla="*/ 9074426 w 9104243"/>
              <a:gd name="connsiteY58" fmla="*/ 2464904 h 6818452"/>
              <a:gd name="connsiteX59" fmla="*/ 9084365 w 9104243"/>
              <a:gd name="connsiteY59" fmla="*/ 2574234 h 6818452"/>
              <a:gd name="connsiteX60" fmla="*/ 9094304 w 9104243"/>
              <a:gd name="connsiteY60" fmla="*/ 2604052 h 6818452"/>
              <a:gd name="connsiteX61" fmla="*/ 9104243 w 9104243"/>
              <a:gd name="connsiteY61" fmla="*/ 2643808 h 6818452"/>
              <a:gd name="connsiteX62" fmla="*/ 9094304 w 9104243"/>
              <a:gd name="connsiteY62" fmla="*/ 3150704 h 6818452"/>
              <a:gd name="connsiteX63" fmla="*/ 9084365 w 9104243"/>
              <a:gd name="connsiteY63" fmla="*/ 3180521 h 6818452"/>
              <a:gd name="connsiteX64" fmla="*/ 9064487 w 9104243"/>
              <a:gd name="connsiteY64" fmla="*/ 3250095 h 6818452"/>
              <a:gd name="connsiteX65" fmla="*/ 9054548 w 9104243"/>
              <a:gd name="connsiteY65" fmla="*/ 3558208 h 6818452"/>
              <a:gd name="connsiteX66" fmla="*/ 9074426 w 9104243"/>
              <a:gd name="connsiteY66" fmla="*/ 3846443 h 6818452"/>
              <a:gd name="connsiteX67" fmla="*/ 9054548 w 9104243"/>
              <a:gd name="connsiteY67" fmla="*/ 4055165 h 6818452"/>
              <a:gd name="connsiteX68" fmla="*/ 9034669 w 9104243"/>
              <a:gd name="connsiteY68" fmla="*/ 4104860 h 6818452"/>
              <a:gd name="connsiteX69" fmla="*/ 9024730 w 9104243"/>
              <a:gd name="connsiteY69" fmla="*/ 4154556 h 6818452"/>
              <a:gd name="connsiteX70" fmla="*/ 9054548 w 9104243"/>
              <a:gd name="connsiteY70" fmla="*/ 4164495 h 6818452"/>
              <a:gd name="connsiteX71" fmla="*/ 9074426 w 9104243"/>
              <a:gd name="connsiteY71" fmla="*/ 4194313 h 6818452"/>
              <a:gd name="connsiteX72" fmla="*/ 9084365 w 9104243"/>
              <a:gd name="connsiteY72" fmla="*/ 4234069 h 6818452"/>
              <a:gd name="connsiteX73" fmla="*/ 9084365 w 9104243"/>
              <a:gd name="connsiteY73" fmla="*/ 5168347 h 6818452"/>
              <a:gd name="connsiteX74" fmla="*/ 9064487 w 9104243"/>
              <a:gd name="connsiteY74" fmla="*/ 5188226 h 6818452"/>
              <a:gd name="connsiteX75" fmla="*/ 9054548 w 9104243"/>
              <a:gd name="connsiteY75" fmla="*/ 5237921 h 6818452"/>
              <a:gd name="connsiteX76" fmla="*/ 9044608 w 9104243"/>
              <a:gd name="connsiteY76" fmla="*/ 5267739 h 6818452"/>
              <a:gd name="connsiteX77" fmla="*/ 9064487 w 9104243"/>
              <a:gd name="connsiteY77" fmla="*/ 5396947 h 6818452"/>
              <a:gd name="connsiteX78" fmla="*/ 9074426 w 9104243"/>
              <a:gd name="connsiteY78" fmla="*/ 5446643 h 6818452"/>
              <a:gd name="connsiteX79" fmla="*/ 9104243 w 9104243"/>
              <a:gd name="connsiteY79" fmla="*/ 5565913 h 6818452"/>
              <a:gd name="connsiteX80" fmla="*/ 9094304 w 9104243"/>
              <a:gd name="connsiteY80" fmla="*/ 5784573 h 6818452"/>
              <a:gd name="connsiteX81" fmla="*/ 9054548 w 9104243"/>
              <a:gd name="connsiteY81" fmla="*/ 5933660 h 6818452"/>
              <a:gd name="connsiteX82" fmla="*/ 9054548 w 9104243"/>
              <a:gd name="connsiteY82" fmla="*/ 6788426 h 6818452"/>
              <a:gd name="connsiteX83" fmla="*/ 8935278 w 9104243"/>
              <a:gd name="connsiteY83" fmla="*/ 6778486 h 6818452"/>
              <a:gd name="connsiteX84" fmla="*/ 8905461 w 9104243"/>
              <a:gd name="connsiteY84" fmla="*/ 6768547 h 6818452"/>
              <a:gd name="connsiteX85" fmla="*/ 8607287 w 9104243"/>
              <a:gd name="connsiteY85" fmla="*/ 6748669 h 6818452"/>
              <a:gd name="connsiteX86" fmla="*/ 8438322 w 9104243"/>
              <a:gd name="connsiteY86" fmla="*/ 6728791 h 6818452"/>
              <a:gd name="connsiteX87" fmla="*/ 8388626 w 9104243"/>
              <a:gd name="connsiteY87" fmla="*/ 6718852 h 6818452"/>
              <a:gd name="connsiteX88" fmla="*/ 8358808 w 9104243"/>
              <a:gd name="connsiteY88" fmla="*/ 6708913 h 6818452"/>
              <a:gd name="connsiteX89" fmla="*/ 7772400 w 9104243"/>
              <a:gd name="connsiteY89" fmla="*/ 6698973 h 6818452"/>
              <a:gd name="connsiteX90" fmla="*/ 7364895 w 9104243"/>
              <a:gd name="connsiteY90" fmla="*/ 6708913 h 6818452"/>
              <a:gd name="connsiteX91" fmla="*/ 7335078 w 9104243"/>
              <a:gd name="connsiteY91" fmla="*/ 6718852 h 6818452"/>
              <a:gd name="connsiteX92" fmla="*/ 7156174 w 9104243"/>
              <a:gd name="connsiteY92" fmla="*/ 6748669 h 6818452"/>
              <a:gd name="connsiteX93" fmla="*/ 6838122 w 9104243"/>
              <a:gd name="connsiteY93" fmla="*/ 6778486 h 6818452"/>
              <a:gd name="connsiteX94" fmla="*/ 6758608 w 9104243"/>
              <a:gd name="connsiteY94" fmla="*/ 6788426 h 6818452"/>
              <a:gd name="connsiteX95" fmla="*/ 6619461 w 9104243"/>
              <a:gd name="connsiteY95" fmla="*/ 6778486 h 6818452"/>
              <a:gd name="connsiteX96" fmla="*/ 6530008 w 9104243"/>
              <a:gd name="connsiteY96" fmla="*/ 6748669 h 6818452"/>
              <a:gd name="connsiteX97" fmla="*/ 6410739 w 9104243"/>
              <a:gd name="connsiteY97" fmla="*/ 6728791 h 6818452"/>
              <a:gd name="connsiteX98" fmla="*/ 5665304 w 9104243"/>
              <a:gd name="connsiteY98" fmla="*/ 6738730 h 6818452"/>
              <a:gd name="connsiteX99" fmla="*/ 4959626 w 9104243"/>
              <a:gd name="connsiteY99" fmla="*/ 6758608 h 6818452"/>
              <a:gd name="connsiteX100" fmla="*/ 4840356 w 9104243"/>
              <a:gd name="connsiteY100" fmla="*/ 6768547 h 6818452"/>
              <a:gd name="connsiteX101" fmla="*/ 4810539 w 9104243"/>
              <a:gd name="connsiteY101" fmla="*/ 6738730 h 6818452"/>
              <a:gd name="connsiteX102" fmla="*/ 4780722 w 9104243"/>
              <a:gd name="connsiteY102" fmla="*/ 6728791 h 6818452"/>
              <a:gd name="connsiteX103" fmla="*/ 4760843 w 9104243"/>
              <a:gd name="connsiteY103" fmla="*/ 6708913 h 6818452"/>
              <a:gd name="connsiteX104" fmla="*/ 4651513 w 9104243"/>
              <a:gd name="connsiteY104" fmla="*/ 6708913 h 6818452"/>
              <a:gd name="connsiteX105" fmla="*/ 4621695 w 9104243"/>
              <a:gd name="connsiteY105" fmla="*/ 6738730 h 6818452"/>
              <a:gd name="connsiteX106" fmla="*/ 4581939 w 9104243"/>
              <a:gd name="connsiteY106" fmla="*/ 6748669 h 6818452"/>
              <a:gd name="connsiteX107" fmla="*/ 4492487 w 9104243"/>
              <a:gd name="connsiteY107" fmla="*/ 6798365 h 6818452"/>
              <a:gd name="connsiteX108" fmla="*/ 4462669 w 9104243"/>
              <a:gd name="connsiteY108" fmla="*/ 6818243 h 6818452"/>
              <a:gd name="connsiteX109" fmla="*/ 4432852 w 9104243"/>
              <a:gd name="connsiteY109" fmla="*/ 6808304 h 6818452"/>
              <a:gd name="connsiteX110" fmla="*/ 4373217 w 9104243"/>
              <a:gd name="connsiteY110" fmla="*/ 6798365 h 6818452"/>
              <a:gd name="connsiteX111" fmla="*/ 4323522 w 9104243"/>
              <a:gd name="connsiteY111" fmla="*/ 6768547 h 6818452"/>
              <a:gd name="connsiteX112" fmla="*/ 4293704 w 9104243"/>
              <a:gd name="connsiteY112" fmla="*/ 6758608 h 6818452"/>
              <a:gd name="connsiteX113" fmla="*/ 4263887 w 9104243"/>
              <a:gd name="connsiteY113" fmla="*/ 6728791 h 6818452"/>
              <a:gd name="connsiteX114" fmla="*/ 4184374 w 9104243"/>
              <a:gd name="connsiteY114" fmla="*/ 6738730 h 6818452"/>
              <a:gd name="connsiteX115" fmla="*/ 4104861 w 9104243"/>
              <a:gd name="connsiteY115" fmla="*/ 6758608 h 6818452"/>
              <a:gd name="connsiteX116" fmla="*/ 4065104 w 9104243"/>
              <a:gd name="connsiteY116" fmla="*/ 6768547 h 6818452"/>
              <a:gd name="connsiteX117" fmla="*/ 4005469 w 9104243"/>
              <a:gd name="connsiteY117" fmla="*/ 6788426 h 6818452"/>
              <a:gd name="connsiteX118" fmla="*/ 3886200 w 9104243"/>
              <a:gd name="connsiteY118" fmla="*/ 6808304 h 6818452"/>
              <a:gd name="connsiteX119" fmla="*/ 3806687 w 9104243"/>
              <a:gd name="connsiteY119" fmla="*/ 6798365 h 6818452"/>
              <a:gd name="connsiteX120" fmla="*/ 3737113 w 9104243"/>
              <a:gd name="connsiteY120" fmla="*/ 6768547 h 6818452"/>
              <a:gd name="connsiteX121" fmla="*/ 3707295 w 9104243"/>
              <a:gd name="connsiteY121" fmla="*/ 6748669 h 6818452"/>
              <a:gd name="connsiteX122" fmla="*/ 3677478 w 9104243"/>
              <a:gd name="connsiteY122" fmla="*/ 6738730 h 6818452"/>
              <a:gd name="connsiteX123" fmla="*/ 3647661 w 9104243"/>
              <a:gd name="connsiteY123" fmla="*/ 6718852 h 6818452"/>
              <a:gd name="connsiteX124" fmla="*/ 3617843 w 9104243"/>
              <a:gd name="connsiteY124" fmla="*/ 6708913 h 6818452"/>
              <a:gd name="connsiteX125" fmla="*/ 3528391 w 9104243"/>
              <a:gd name="connsiteY125" fmla="*/ 6689034 h 6818452"/>
              <a:gd name="connsiteX126" fmla="*/ 3349487 w 9104243"/>
              <a:gd name="connsiteY126" fmla="*/ 6698973 h 6818452"/>
              <a:gd name="connsiteX127" fmla="*/ 3309730 w 9104243"/>
              <a:gd name="connsiteY127" fmla="*/ 6708913 h 6818452"/>
              <a:gd name="connsiteX128" fmla="*/ 3210339 w 9104243"/>
              <a:gd name="connsiteY128" fmla="*/ 6718852 h 6818452"/>
              <a:gd name="connsiteX129" fmla="*/ 3110948 w 9104243"/>
              <a:gd name="connsiteY129" fmla="*/ 6738730 h 6818452"/>
              <a:gd name="connsiteX130" fmla="*/ 2922104 w 9104243"/>
              <a:gd name="connsiteY130" fmla="*/ 6748669 h 6818452"/>
              <a:gd name="connsiteX131" fmla="*/ 2673626 w 9104243"/>
              <a:gd name="connsiteY131" fmla="*/ 6768547 h 6818452"/>
              <a:gd name="connsiteX132" fmla="*/ 2613991 w 9104243"/>
              <a:gd name="connsiteY132" fmla="*/ 6778486 h 6818452"/>
              <a:gd name="connsiteX133" fmla="*/ 2226365 w 9104243"/>
              <a:gd name="connsiteY133" fmla="*/ 6758608 h 6818452"/>
              <a:gd name="connsiteX134" fmla="*/ 2087217 w 9104243"/>
              <a:gd name="connsiteY134" fmla="*/ 6768547 h 6818452"/>
              <a:gd name="connsiteX135" fmla="*/ 2047461 w 9104243"/>
              <a:gd name="connsiteY135" fmla="*/ 6778486 h 6818452"/>
              <a:gd name="connsiteX136" fmla="*/ 1997765 w 9104243"/>
              <a:gd name="connsiteY136" fmla="*/ 6788426 h 6818452"/>
              <a:gd name="connsiteX137" fmla="*/ 1938130 w 9104243"/>
              <a:gd name="connsiteY137" fmla="*/ 6818243 h 6818452"/>
              <a:gd name="connsiteX138" fmla="*/ 1888435 w 9104243"/>
              <a:gd name="connsiteY138" fmla="*/ 6778486 h 6818452"/>
              <a:gd name="connsiteX139" fmla="*/ 1550504 w 9104243"/>
              <a:gd name="connsiteY139" fmla="*/ 6738730 h 6818452"/>
              <a:gd name="connsiteX140" fmla="*/ 993913 w 9104243"/>
              <a:gd name="connsiteY140" fmla="*/ 6718852 h 6818452"/>
              <a:gd name="connsiteX141" fmla="*/ 954156 w 9104243"/>
              <a:gd name="connsiteY141" fmla="*/ 6679095 h 6818452"/>
              <a:gd name="connsiteX142" fmla="*/ 904461 w 9104243"/>
              <a:gd name="connsiteY142" fmla="*/ 6698973 h 6818452"/>
              <a:gd name="connsiteX143" fmla="*/ 805069 w 9104243"/>
              <a:gd name="connsiteY143" fmla="*/ 6718852 h 6818452"/>
              <a:gd name="connsiteX144" fmla="*/ 755374 w 9104243"/>
              <a:gd name="connsiteY144" fmla="*/ 6738730 h 6818452"/>
              <a:gd name="connsiteX145" fmla="*/ 387626 w 9104243"/>
              <a:gd name="connsiteY145" fmla="*/ 6738730 h 6818452"/>
              <a:gd name="connsiteX146" fmla="*/ 298174 w 9104243"/>
              <a:gd name="connsiteY146" fmla="*/ 6728791 h 6818452"/>
              <a:gd name="connsiteX147" fmla="*/ 159026 w 9104243"/>
              <a:gd name="connsiteY147" fmla="*/ 6718852 h 6818452"/>
              <a:gd name="connsiteX148" fmla="*/ 39756 w 9104243"/>
              <a:gd name="connsiteY148" fmla="*/ 6708913 h 6818452"/>
              <a:gd name="connsiteX149" fmla="*/ 29817 w 9104243"/>
              <a:gd name="connsiteY149" fmla="*/ 6659217 h 6818452"/>
              <a:gd name="connsiteX150" fmla="*/ 9939 w 9104243"/>
              <a:gd name="connsiteY150" fmla="*/ 6241773 h 6818452"/>
              <a:gd name="connsiteX151" fmla="*/ 19878 w 9104243"/>
              <a:gd name="connsiteY151" fmla="*/ 6162260 h 6818452"/>
              <a:gd name="connsiteX152" fmla="*/ 39756 w 9104243"/>
              <a:gd name="connsiteY152" fmla="*/ 6132443 h 6818452"/>
              <a:gd name="connsiteX153" fmla="*/ 19878 w 9104243"/>
              <a:gd name="connsiteY153" fmla="*/ 5665304 h 6818452"/>
              <a:gd name="connsiteX154" fmla="*/ 29817 w 9104243"/>
              <a:gd name="connsiteY154" fmla="*/ 5416826 h 6818452"/>
              <a:gd name="connsiteX155" fmla="*/ 49695 w 9104243"/>
              <a:gd name="connsiteY155" fmla="*/ 5377069 h 6818452"/>
              <a:gd name="connsiteX156" fmla="*/ 89452 w 9104243"/>
              <a:gd name="connsiteY156" fmla="*/ 4919869 h 6818452"/>
              <a:gd name="connsiteX157" fmla="*/ 79513 w 9104243"/>
              <a:gd name="connsiteY157" fmla="*/ 4721086 h 6818452"/>
              <a:gd name="connsiteX158" fmla="*/ 69574 w 9104243"/>
              <a:gd name="connsiteY158" fmla="*/ 4691269 h 6818452"/>
              <a:gd name="connsiteX159" fmla="*/ 49695 w 9104243"/>
              <a:gd name="connsiteY159" fmla="*/ 4512365 h 6818452"/>
              <a:gd name="connsiteX160" fmla="*/ 59635 w 9104243"/>
              <a:gd name="connsiteY160" fmla="*/ 2494721 h 6818452"/>
              <a:gd name="connsiteX161" fmla="*/ 49695 w 9104243"/>
              <a:gd name="connsiteY161" fmla="*/ 2405269 h 6818452"/>
              <a:gd name="connsiteX162" fmla="*/ 19878 w 9104243"/>
              <a:gd name="connsiteY162" fmla="*/ 2385391 h 6818452"/>
              <a:gd name="connsiteX163" fmla="*/ 9939 w 9104243"/>
              <a:gd name="connsiteY163" fmla="*/ 2355573 h 6818452"/>
              <a:gd name="connsiteX164" fmla="*/ 9939 w 9104243"/>
              <a:gd name="connsiteY164" fmla="*/ 785191 h 6818452"/>
              <a:gd name="connsiteX165" fmla="*/ 0 w 9104243"/>
              <a:gd name="connsiteY165" fmla="*/ 695739 h 6818452"/>
              <a:gd name="connsiteX166" fmla="*/ 9939 w 9104243"/>
              <a:gd name="connsiteY166" fmla="*/ 149086 h 6818452"/>
              <a:gd name="connsiteX167" fmla="*/ 49695 w 9104243"/>
              <a:gd name="connsiteY167" fmla="*/ 89452 h 6818452"/>
              <a:gd name="connsiteX168" fmla="*/ 39756 w 9104243"/>
              <a:gd name="connsiteY168" fmla="*/ 39756 h 681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9104243" h="6818452">
                <a:moveTo>
                  <a:pt x="39756" y="39756"/>
                </a:moveTo>
                <a:cubicBezTo>
                  <a:pt x="56321" y="49695"/>
                  <a:pt x="70397" y="66397"/>
                  <a:pt x="89452" y="69573"/>
                </a:cubicBezTo>
                <a:cubicBezTo>
                  <a:pt x="172854" y="83473"/>
                  <a:pt x="142513" y="60703"/>
                  <a:pt x="188843" y="29817"/>
                </a:cubicBezTo>
                <a:cubicBezTo>
                  <a:pt x="197560" y="24006"/>
                  <a:pt x="208722" y="23191"/>
                  <a:pt x="218661" y="19878"/>
                </a:cubicBezTo>
                <a:cubicBezTo>
                  <a:pt x="235226" y="26504"/>
                  <a:pt x="250911" y="36018"/>
                  <a:pt x="268356" y="39756"/>
                </a:cubicBezTo>
                <a:cubicBezTo>
                  <a:pt x="454777" y="79703"/>
                  <a:pt x="299119" y="30133"/>
                  <a:pt x="387626" y="59634"/>
                </a:cubicBezTo>
                <a:cubicBezTo>
                  <a:pt x="453887" y="53008"/>
                  <a:pt x="520802" y="51166"/>
                  <a:pt x="586408" y="39756"/>
                </a:cubicBezTo>
                <a:cubicBezTo>
                  <a:pt x="598177" y="37709"/>
                  <a:pt x="604322" y="20870"/>
                  <a:pt x="616226" y="19878"/>
                </a:cubicBezTo>
                <a:cubicBezTo>
                  <a:pt x="646123" y="17387"/>
                  <a:pt x="675861" y="26504"/>
                  <a:pt x="705678" y="29817"/>
                </a:cubicBezTo>
                <a:cubicBezTo>
                  <a:pt x="718930" y="33130"/>
                  <a:pt x="731796" y="38998"/>
                  <a:pt x="745435" y="39756"/>
                </a:cubicBezTo>
                <a:cubicBezTo>
                  <a:pt x="1102704" y="59604"/>
                  <a:pt x="960022" y="15207"/>
                  <a:pt x="1093304" y="59634"/>
                </a:cubicBezTo>
                <a:cubicBezTo>
                  <a:pt x="1099930" y="66260"/>
                  <a:pt x="1103868" y="78478"/>
                  <a:pt x="1113182" y="79513"/>
                </a:cubicBezTo>
                <a:cubicBezTo>
                  <a:pt x="1173797" y="86248"/>
                  <a:pt x="1181945" y="70181"/>
                  <a:pt x="1222513" y="39756"/>
                </a:cubicBezTo>
                <a:lnTo>
                  <a:pt x="1639956" y="49695"/>
                </a:lnTo>
                <a:cubicBezTo>
                  <a:pt x="1716061" y="52911"/>
                  <a:pt x="1946646" y="70993"/>
                  <a:pt x="2057400" y="79513"/>
                </a:cubicBezTo>
                <a:cubicBezTo>
                  <a:pt x="2074131" y="82302"/>
                  <a:pt x="2173820" y="99391"/>
                  <a:pt x="2186608" y="99391"/>
                </a:cubicBezTo>
                <a:cubicBezTo>
                  <a:pt x="2229805" y="99391"/>
                  <a:pt x="2272747" y="92765"/>
                  <a:pt x="2315817" y="89452"/>
                </a:cubicBezTo>
                <a:cubicBezTo>
                  <a:pt x="2371552" y="70874"/>
                  <a:pt x="2335474" y="82053"/>
                  <a:pt x="2425148" y="59634"/>
                </a:cubicBezTo>
                <a:cubicBezTo>
                  <a:pt x="2438400" y="56321"/>
                  <a:pt x="2451945" y="54014"/>
                  <a:pt x="2464904" y="49695"/>
                </a:cubicBezTo>
                <a:cubicBezTo>
                  <a:pt x="2474843" y="46382"/>
                  <a:pt x="2484252" y="40137"/>
                  <a:pt x="2494722" y="39756"/>
                </a:cubicBezTo>
                <a:cubicBezTo>
                  <a:pt x="2666918" y="33494"/>
                  <a:pt x="2839278" y="33130"/>
                  <a:pt x="3011556" y="29817"/>
                </a:cubicBezTo>
                <a:cubicBezTo>
                  <a:pt x="3021495" y="26504"/>
                  <a:pt x="3030897" y="19878"/>
                  <a:pt x="3041374" y="19878"/>
                </a:cubicBezTo>
                <a:cubicBezTo>
                  <a:pt x="3512349" y="19878"/>
                  <a:pt x="3695691" y="31372"/>
                  <a:pt x="4144617" y="49695"/>
                </a:cubicBezTo>
                <a:cubicBezTo>
                  <a:pt x="4161182" y="59634"/>
                  <a:pt x="4177931" y="69274"/>
                  <a:pt x="4194313" y="79513"/>
                </a:cubicBezTo>
                <a:cubicBezTo>
                  <a:pt x="4244018" y="110579"/>
                  <a:pt x="4207719" y="92482"/>
                  <a:pt x="4273826" y="129208"/>
                </a:cubicBezTo>
                <a:cubicBezTo>
                  <a:pt x="4286778" y="136403"/>
                  <a:pt x="4300330" y="142460"/>
                  <a:pt x="4313582" y="149086"/>
                </a:cubicBezTo>
                <a:cubicBezTo>
                  <a:pt x="4365587" y="144358"/>
                  <a:pt x="4421260" y="143212"/>
                  <a:pt x="4472608" y="129208"/>
                </a:cubicBezTo>
                <a:cubicBezTo>
                  <a:pt x="4566035" y="103728"/>
                  <a:pt x="4507890" y="103586"/>
                  <a:pt x="4631635" y="99391"/>
                </a:cubicBezTo>
                <a:cubicBezTo>
                  <a:pt x="4793915" y="93890"/>
                  <a:pt x="4956313" y="92765"/>
                  <a:pt x="5118652" y="89452"/>
                </a:cubicBezTo>
                <a:cubicBezTo>
                  <a:pt x="5135217" y="86139"/>
                  <a:pt x="5151959" y="83610"/>
                  <a:pt x="5168348" y="79513"/>
                </a:cubicBezTo>
                <a:cubicBezTo>
                  <a:pt x="5315468" y="42732"/>
                  <a:pt x="5171335" y="72951"/>
                  <a:pt x="5287617" y="49695"/>
                </a:cubicBezTo>
                <a:cubicBezTo>
                  <a:pt x="5350359" y="-13045"/>
                  <a:pt x="5311541" y="12682"/>
                  <a:pt x="5466522" y="9939"/>
                </a:cubicBezTo>
                <a:lnTo>
                  <a:pt x="6440556" y="0"/>
                </a:lnTo>
                <a:cubicBezTo>
                  <a:pt x="7252439" y="30831"/>
                  <a:pt x="6965851" y="-2670"/>
                  <a:pt x="7305261" y="39756"/>
                </a:cubicBezTo>
                <a:cubicBezTo>
                  <a:pt x="7376238" y="57500"/>
                  <a:pt x="7417471" y="71176"/>
                  <a:pt x="7484165" y="79513"/>
                </a:cubicBezTo>
                <a:cubicBezTo>
                  <a:pt x="7736012" y="110995"/>
                  <a:pt x="7582067" y="83191"/>
                  <a:pt x="7762461" y="119269"/>
                </a:cubicBezTo>
                <a:cubicBezTo>
                  <a:pt x="7851913" y="115956"/>
                  <a:pt x="7942314" y="122740"/>
                  <a:pt x="8030817" y="109330"/>
                </a:cubicBezTo>
                <a:cubicBezTo>
                  <a:pt x="8054438" y="105751"/>
                  <a:pt x="8067787" y="77128"/>
                  <a:pt x="8090452" y="69573"/>
                </a:cubicBezTo>
                <a:cubicBezTo>
                  <a:pt x="8110330" y="62947"/>
                  <a:pt x="8129872" y="55208"/>
                  <a:pt x="8150087" y="49695"/>
                </a:cubicBezTo>
                <a:cubicBezTo>
                  <a:pt x="8207950" y="33914"/>
                  <a:pt x="8270366" y="34327"/>
                  <a:pt x="8328991" y="29817"/>
                </a:cubicBezTo>
                <a:cubicBezTo>
                  <a:pt x="8448261" y="33130"/>
                  <a:pt x="8567836" y="30605"/>
                  <a:pt x="8686800" y="39756"/>
                </a:cubicBezTo>
                <a:cubicBezTo>
                  <a:pt x="8698710" y="40672"/>
                  <a:pt x="8705933" y="54292"/>
                  <a:pt x="8716617" y="59634"/>
                </a:cubicBezTo>
                <a:cubicBezTo>
                  <a:pt x="8732575" y="67613"/>
                  <a:pt x="8750717" y="70848"/>
                  <a:pt x="8766313" y="79513"/>
                </a:cubicBezTo>
                <a:cubicBezTo>
                  <a:pt x="8792891" y="94278"/>
                  <a:pt x="8806051" y="109312"/>
                  <a:pt x="8825948" y="129208"/>
                </a:cubicBezTo>
                <a:cubicBezTo>
                  <a:pt x="8842513" y="125895"/>
                  <a:pt x="8858898" y="121502"/>
                  <a:pt x="8875643" y="119269"/>
                </a:cubicBezTo>
                <a:cubicBezTo>
                  <a:pt x="9020908" y="99901"/>
                  <a:pt x="8929490" y="120716"/>
                  <a:pt x="9014791" y="99391"/>
                </a:cubicBezTo>
                <a:cubicBezTo>
                  <a:pt x="9063659" y="245996"/>
                  <a:pt x="8999565" y="44139"/>
                  <a:pt x="9034669" y="477078"/>
                </a:cubicBezTo>
                <a:cubicBezTo>
                  <a:pt x="9035426" y="486418"/>
                  <a:pt x="9047922" y="490330"/>
                  <a:pt x="9054548" y="496956"/>
                </a:cubicBezTo>
                <a:cubicBezTo>
                  <a:pt x="9057861" y="506895"/>
                  <a:pt x="9059097" y="517789"/>
                  <a:pt x="9064487" y="526773"/>
                </a:cubicBezTo>
                <a:cubicBezTo>
                  <a:pt x="9069308" y="534808"/>
                  <a:pt x="9083203" y="537354"/>
                  <a:pt x="9084365" y="546652"/>
                </a:cubicBezTo>
                <a:cubicBezTo>
                  <a:pt x="9096720" y="645495"/>
                  <a:pt x="9097617" y="745435"/>
                  <a:pt x="9104243" y="844826"/>
                </a:cubicBezTo>
                <a:cubicBezTo>
                  <a:pt x="9100930" y="964095"/>
                  <a:pt x="9098832" y="1083405"/>
                  <a:pt x="9094304" y="1202634"/>
                </a:cubicBezTo>
                <a:cubicBezTo>
                  <a:pt x="9088892" y="1345146"/>
                  <a:pt x="9083707" y="1487704"/>
                  <a:pt x="9074426" y="1630017"/>
                </a:cubicBezTo>
                <a:cubicBezTo>
                  <a:pt x="9073744" y="1640471"/>
                  <a:pt x="9067028" y="1649670"/>
                  <a:pt x="9064487" y="1659834"/>
                </a:cubicBezTo>
                <a:cubicBezTo>
                  <a:pt x="9036392" y="1772216"/>
                  <a:pt x="9077313" y="1641236"/>
                  <a:pt x="9034669" y="1769165"/>
                </a:cubicBezTo>
                <a:cubicBezTo>
                  <a:pt x="9010017" y="1917080"/>
                  <a:pt x="9021492" y="1823776"/>
                  <a:pt x="9034669" y="2107095"/>
                </a:cubicBezTo>
                <a:cubicBezTo>
                  <a:pt x="9036983" y="2156847"/>
                  <a:pt x="9040929" y="2206512"/>
                  <a:pt x="9044608" y="2256182"/>
                </a:cubicBezTo>
                <a:cubicBezTo>
                  <a:pt x="9053873" y="2381258"/>
                  <a:pt x="9042338" y="2338822"/>
                  <a:pt x="9064487" y="2405269"/>
                </a:cubicBezTo>
                <a:cubicBezTo>
                  <a:pt x="9067800" y="2425147"/>
                  <a:pt x="9072071" y="2444890"/>
                  <a:pt x="9074426" y="2464904"/>
                </a:cubicBezTo>
                <a:cubicBezTo>
                  <a:pt x="9078702" y="2501247"/>
                  <a:pt x="9079190" y="2538008"/>
                  <a:pt x="9084365" y="2574234"/>
                </a:cubicBezTo>
                <a:cubicBezTo>
                  <a:pt x="9085847" y="2584606"/>
                  <a:pt x="9091426" y="2593978"/>
                  <a:pt x="9094304" y="2604052"/>
                </a:cubicBezTo>
                <a:cubicBezTo>
                  <a:pt x="9098057" y="2617186"/>
                  <a:pt x="9100930" y="2630556"/>
                  <a:pt x="9104243" y="2643808"/>
                </a:cubicBezTo>
                <a:cubicBezTo>
                  <a:pt x="9100930" y="2812773"/>
                  <a:pt x="9100559" y="2981822"/>
                  <a:pt x="9094304" y="3150704"/>
                </a:cubicBezTo>
                <a:cubicBezTo>
                  <a:pt x="9093916" y="3161173"/>
                  <a:pt x="9087243" y="3170447"/>
                  <a:pt x="9084365" y="3180521"/>
                </a:cubicBezTo>
                <a:cubicBezTo>
                  <a:pt x="9059405" y="3267882"/>
                  <a:pt x="9088317" y="3178605"/>
                  <a:pt x="9064487" y="3250095"/>
                </a:cubicBezTo>
                <a:cubicBezTo>
                  <a:pt x="9061174" y="3352799"/>
                  <a:pt x="9054548" y="3455450"/>
                  <a:pt x="9054548" y="3558208"/>
                </a:cubicBezTo>
                <a:cubicBezTo>
                  <a:pt x="9054548" y="3778394"/>
                  <a:pt x="9046111" y="3733180"/>
                  <a:pt x="9074426" y="3846443"/>
                </a:cubicBezTo>
                <a:cubicBezTo>
                  <a:pt x="9070655" y="3910555"/>
                  <a:pt x="9076483" y="3989362"/>
                  <a:pt x="9054548" y="4055165"/>
                </a:cubicBezTo>
                <a:cubicBezTo>
                  <a:pt x="9048906" y="4072091"/>
                  <a:pt x="9041295" y="4088295"/>
                  <a:pt x="9034669" y="4104860"/>
                </a:cubicBezTo>
                <a:cubicBezTo>
                  <a:pt x="9031356" y="4121425"/>
                  <a:pt x="9019388" y="4138530"/>
                  <a:pt x="9024730" y="4154556"/>
                </a:cubicBezTo>
                <a:cubicBezTo>
                  <a:pt x="9028043" y="4164495"/>
                  <a:pt x="9046367" y="4157950"/>
                  <a:pt x="9054548" y="4164495"/>
                </a:cubicBezTo>
                <a:cubicBezTo>
                  <a:pt x="9063876" y="4171957"/>
                  <a:pt x="9067800" y="4184374"/>
                  <a:pt x="9074426" y="4194313"/>
                </a:cubicBezTo>
                <a:cubicBezTo>
                  <a:pt x="9077739" y="4207565"/>
                  <a:pt x="9083699" y="4220425"/>
                  <a:pt x="9084365" y="4234069"/>
                </a:cubicBezTo>
                <a:cubicBezTo>
                  <a:pt x="9098290" y="4519532"/>
                  <a:pt x="9098175" y="4896742"/>
                  <a:pt x="9084365" y="5168347"/>
                </a:cubicBezTo>
                <a:cubicBezTo>
                  <a:pt x="9083889" y="5177706"/>
                  <a:pt x="9071113" y="5181600"/>
                  <a:pt x="9064487" y="5188226"/>
                </a:cubicBezTo>
                <a:cubicBezTo>
                  <a:pt x="9061174" y="5204791"/>
                  <a:pt x="9058645" y="5221532"/>
                  <a:pt x="9054548" y="5237921"/>
                </a:cubicBezTo>
                <a:cubicBezTo>
                  <a:pt x="9052007" y="5248085"/>
                  <a:pt x="9044608" y="5257262"/>
                  <a:pt x="9044608" y="5267739"/>
                </a:cubicBezTo>
                <a:cubicBezTo>
                  <a:pt x="9044608" y="5398676"/>
                  <a:pt x="9047475" y="5328897"/>
                  <a:pt x="9064487" y="5396947"/>
                </a:cubicBezTo>
                <a:cubicBezTo>
                  <a:pt x="9068584" y="5413336"/>
                  <a:pt x="9070886" y="5430125"/>
                  <a:pt x="9074426" y="5446643"/>
                </a:cubicBezTo>
                <a:cubicBezTo>
                  <a:pt x="9094361" y="5539676"/>
                  <a:pt x="9085405" y="5509397"/>
                  <a:pt x="9104243" y="5565913"/>
                </a:cubicBezTo>
                <a:cubicBezTo>
                  <a:pt x="9100930" y="5638800"/>
                  <a:pt x="9100717" y="5711893"/>
                  <a:pt x="9094304" y="5784573"/>
                </a:cubicBezTo>
                <a:cubicBezTo>
                  <a:pt x="9084309" y="5897856"/>
                  <a:pt x="9093272" y="5875573"/>
                  <a:pt x="9054548" y="5933660"/>
                </a:cubicBezTo>
                <a:cubicBezTo>
                  <a:pt x="9059137" y="6094284"/>
                  <a:pt x="9081586" y="6684433"/>
                  <a:pt x="9054548" y="6788426"/>
                </a:cubicBezTo>
                <a:cubicBezTo>
                  <a:pt x="9044509" y="6827037"/>
                  <a:pt x="8975035" y="6781799"/>
                  <a:pt x="8935278" y="6778486"/>
                </a:cubicBezTo>
                <a:cubicBezTo>
                  <a:pt x="8925339" y="6775173"/>
                  <a:pt x="8915895" y="6769495"/>
                  <a:pt x="8905461" y="6768547"/>
                </a:cubicBezTo>
                <a:cubicBezTo>
                  <a:pt x="8806258" y="6759529"/>
                  <a:pt x="8607287" y="6748669"/>
                  <a:pt x="8607287" y="6748669"/>
                </a:cubicBezTo>
                <a:cubicBezTo>
                  <a:pt x="8494457" y="6726103"/>
                  <a:pt x="8631137" y="6751475"/>
                  <a:pt x="8438322" y="6728791"/>
                </a:cubicBezTo>
                <a:cubicBezTo>
                  <a:pt x="8421544" y="6726817"/>
                  <a:pt x="8405015" y="6722949"/>
                  <a:pt x="8388626" y="6718852"/>
                </a:cubicBezTo>
                <a:cubicBezTo>
                  <a:pt x="8378462" y="6716311"/>
                  <a:pt x="8369279" y="6709251"/>
                  <a:pt x="8358808" y="6708913"/>
                </a:cubicBezTo>
                <a:cubicBezTo>
                  <a:pt x="8163412" y="6702610"/>
                  <a:pt x="7967869" y="6702286"/>
                  <a:pt x="7772400" y="6698973"/>
                </a:cubicBezTo>
                <a:cubicBezTo>
                  <a:pt x="7636565" y="6702286"/>
                  <a:pt x="7500630" y="6702743"/>
                  <a:pt x="7364895" y="6708913"/>
                </a:cubicBezTo>
                <a:cubicBezTo>
                  <a:pt x="7354429" y="6709389"/>
                  <a:pt x="7345286" y="6716496"/>
                  <a:pt x="7335078" y="6718852"/>
                </a:cubicBezTo>
                <a:cubicBezTo>
                  <a:pt x="7252948" y="6737805"/>
                  <a:pt x="7234860" y="6739412"/>
                  <a:pt x="7156174" y="6748669"/>
                </a:cubicBezTo>
                <a:cubicBezTo>
                  <a:pt x="6994814" y="6767652"/>
                  <a:pt x="7086126" y="6754485"/>
                  <a:pt x="6838122" y="6778486"/>
                </a:cubicBezTo>
                <a:cubicBezTo>
                  <a:pt x="6811535" y="6781059"/>
                  <a:pt x="6785113" y="6785113"/>
                  <a:pt x="6758608" y="6788426"/>
                </a:cubicBezTo>
                <a:cubicBezTo>
                  <a:pt x="6712226" y="6785113"/>
                  <a:pt x="6665677" y="6783621"/>
                  <a:pt x="6619461" y="6778486"/>
                </a:cubicBezTo>
                <a:cubicBezTo>
                  <a:pt x="6583732" y="6774516"/>
                  <a:pt x="6564519" y="6760173"/>
                  <a:pt x="6530008" y="6748669"/>
                </a:cubicBezTo>
                <a:cubicBezTo>
                  <a:pt x="6490606" y="6735535"/>
                  <a:pt x="6452444" y="6734004"/>
                  <a:pt x="6410739" y="6728791"/>
                </a:cubicBezTo>
                <a:lnTo>
                  <a:pt x="5665304" y="6738730"/>
                </a:lnTo>
                <a:cubicBezTo>
                  <a:pt x="4995933" y="6748225"/>
                  <a:pt x="5223491" y="6705836"/>
                  <a:pt x="4959626" y="6758608"/>
                </a:cubicBezTo>
                <a:cubicBezTo>
                  <a:pt x="4913811" y="6789150"/>
                  <a:pt x="4919163" y="6794816"/>
                  <a:pt x="4840356" y="6768547"/>
                </a:cubicBezTo>
                <a:cubicBezTo>
                  <a:pt x="4827021" y="6764102"/>
                  <a:pt x="4822234" y="6746527"/>
                  <a:pt x="4810539" y="6738730"/>
                </a:cubicBezTo>
                <a:cubicBezTo>
                  <a:pt x="4801822" y="6732919"/>
                  <a:pt x="4790661" y="6732104"/>
                  <a:pt x="4780722" y="6728791"/>
                </a:cubicBezTo>
                <a:cubicBezTo>
                  <a:pt x="4774096" y="6722165"/>
                  <a:pt x="4769456" y="6712604"/>
                  <a:pt x="4760843" y="6708913"/>
                </a:cubicBezTo>
                <a:cubicBezTo>
                  <a:pt x="4718056" y="6690575"/>
                  <a:pt x="4695997" y="6701498"/>
                  <a:pt x="4651513" y="6708913"/>
                </a:cubicBezTo>
                <a:cubicBezTo>
                  <a:pt x="4641574" y="6718852"/>
                  <a:pt x="4633899" y="6731756"/>
                  <a:pt x="4621695" y="6738730"/>
                </a:cubicBezTo>
                <a:cubicBezTo>
                  <a:pt x="4609835" y="6745507"/>
                  <a:pt x="4593054" y="6740729"/>
                  <a:pt x="4581939" y="6748669"/>
                </a:cubicBezTo>
                <a:cubicBezTo>
                  <a:pt x="4492656" y="6812444"/>
                  <a:pt x="4626096" y="6776097"/>
                  <a:pt x="4492487" y="6798365"/>
                </a:cubicBezTo>
                <a:cubicBezTo>
                  <a:pt x="4482548" y="6804991"/>
                  <a:pt x="4474452" y="6816279"/>
                  <a:pt x="4462669" y="6818243"/>
                </a:cubicBezTo>
                <a:cubicBezTo>
                  <a:pt x="4452335" y="6819965"/>
                  <a:pt x="4443079" y="6810577"/>
                  <a:pt x="4432852" y="6808304"/>
                </a:cubicBezTo>
                <a:cubicBezTo>
                  <a:pt x="4413179" y="6803932"/>
                  <a:pt x="4393095" y="6801678"/>
                  <a:pt x="4373217" y="6798365"/>
                </a:cubicBezTo>
                <a:cubicBezTo>
                  <a:pt x="4288748" y="6770209"/>
                  <a:pt x="4391740" y="6809478"/>
                  <a:pt x="4323522" y="6768547"/>
                </a:cubicBezTo>
                <a:cubicBezTo>
                  <a:pt x="4314538" y="6763157"/>
                  <a:pt x="4303643" y="6761921"/>
                  <a:pt x="4293704" y="6758608"/>
                </a:cubicBezTo>
                <a:cubicBezTo>
                  <a:pt x="4283765" y="6748669"/>
                  <a:pt x="4277716" y="6731305"/>
                  <a:pt x="4263887" y="6728791"/>
                </a:cubicBezTo>
                <a:cubicBezTo>
                  <a:pt x="4237607" y="6724013"/>
                  <a:pt x="4210774" y="6734669"/>
                  <a:pt x="4184374" y="6738730"/>
                </a:cubicBezTo>
                <a:cubicBezTo>
                  <a:pt x="4118697" y="6748834"/>
                  <a:pt x="4154244" y="6744499"/>
                  <a:pt x="4104861" y="6758608"/>
                </a:cubicBezTo>
                <a:cubicBezTo>
                  <a:pt x="4091726" y="6762361"/>
                  <a:pt x="4078188" y="6764622"/>
                  <a:pt x="4065104" y="6768547"/>
                </a:cubicBezTo>
                <a:cubicBezTo>
                  <a:pt x="4045034" y="6774568"/>
                  <a:pt x="4025924" y="6783880"/>
                  <a:pt x="4005469" y="6788426"/>
                </a:cubicBezTo>
                <a:cubicBezTo>
                  <a:pt x="3966124" y="6797169"/>
                  <a:pt x="3886200" y="6808304"/>
                  <a:pt x="3886200" y="6808304"/>
                </a:cubicBezTo>
                <a:cubicBezTo>
                  <a:pt x="3859696" y="6804991"/>
                  <a:pt x="3832967" y="6803143"/>
                  <a:pt x="3806687" y="6798365"/>
                </a:cubicBezTo>
                <a:cubicBezTo>
                  <a:pt x="3786241" y="6794648"/>
                  <a:pt x="3753109" y="6777687"/>
                  <a:pt x="3737113" y="6768547"/>
                </a:cubicBezTo>
                <a:cubicBezTo>
                  <a:pt x="3726741" y="6762620"/>
                  <a:pt x="3717979" y="6754011"/>
                  <a:pt x="3707295" y="6748669"/>
                </a:cubicBezTo>
                <a:cubicBezTo>
                  <a:pt x="3697924" y="6743984"/>
                  <a:pt x="3686849" y="6743415"/>
                  <a:pt x="3677478" y="6738730"/>
                </a:cubicBezTo>
                <a:cubicBezTo>
                  <a:pt x="3666794" y="6733388"/>
                  <a:pt x="3658345" y="6724194"/>
                  <a:pt x="3647661" y="6718852"/>
                </a:cubicBezTo>
                <a:cubicBezTo>
                  <a:pt x="3638290" y="6714167"/>
                  <a:pt x="3628007" y="6711454"/>
                  <a:pt x="3617843" y="6708913"/>
                </a:cubicBezTo>
                <a:cubicBezTo>
                  <a:pt x="3588210" y="6701505"/>
                  <a:pt x="3558208" y="6695660"/>
                  <a:pt x="3528391" y="6689034"/>
                </a:cubicBezTo>
                <a:cubicBezTo>
                  <a:pt x="3468756" y="6692347"/>
                  <a:pt x="3408968" y="6693565"/>
                  <a:pt x="3349487" y="6698973"/>
                </a:cubicBezTo>
                <a:cubicBezTo>
                  <a:pt x="3335883" y="6700210"/>
                  <a:pt x="3323253" y="6706981"/>
                  <a:pt x="3309730" y="6708913"/>
                </a:cubicBezTo>
                <a:cubicBezTo>
                  <a:pt x="3276769" y="6713622"/>
                  <a:pt x="3243469" y="6715539"/>
                  <a:pt x="3210339" y="6718852"/>
                </a:cubicBezTo>
                <a:cubicBezTo>
                  <a:pt x="3176297" y="6727362"/>
                  <a:pt x="3146784" y="6735863"/>
                  <a:pt x="3110948" y="6738730"/>
                </a:cubicBezTo>
                <a:cubicBezTo>
                  <a:pt x="3048114" y="6743757"/>
                  <a:pt x="2984993" y="6744381"/>
                  <a:pt x="2922104" y="6748669"/>
                </a:cubicBezTo>
                <a:cubicBezTo>
                  <a:pt x="2839206" y="6754321"/>
                  <a:pt x="2756452" y="6761921"/>
                  <a:pt x="2673626" y="6768547"/>
                </a:cubicBezTo>
                <a:cubicBezTo>
                  <a:pt x="2653748" y="6771860"/>
                  <a:pt x="2634144" y="6778486"/>
                  <a:pt x="2613991" y="6778486"/>
                </a:cubicBezTo>
                <a:cubicBezTo>
                  <a:pt x="2329154" y="6778486"/>
                  <a:pt x="2382230" y="6784585"/>
                  <a:pt x="2226365" y="6758608"/>
                </a:cubicBezTo>
                <a:cubicBezTo>
                  <a:pt x="2179982" y="6761921"/>
                  <a:pt x="2133433" y="6763412"/>
                  <a:pt x="2087217" y="6768547"/>
                </a:cubicBezTo>
                <a:cubicBezTo>
                  <a:pt x="2073641" y="6770055"/>
                  <a:pt x="2060796" y="6775523"/>
                  <a:pt x="2047461" y="6778486"/>
                </a:cubicBezTo>
                <a:cubicBezTo>
                  <a:pt x="2030970" y="6782151"/>
                  <a:pt x="2014330" y="6785113"/>
                  <a:pt x="1997765" y="6788426"/>
                </a:cubicBezTo>
                <a:cubicBezTo>
                  <a:pt x="1987380" y="6795349"/>
                  <a:pt x="1954591" y="6820986"/>
                  <a:pt x="1938130" y="6818243"/>
                </a:cubicBezTo>
                <a:cubicBezTo>
                  <a:pt x="1801237" y="6795428"/>
                  <a:pt x="1994642" y="6805038"/>
                  <a:pt x="1888435" y="6778486"/>
                </a:cubicBezTo>
                <a:cubicBezTo>
                  <a:pt x="1829846" y="6763839"/>
                  <a:pt x="1587719" y="6742451"/>
                  <a:pt x="1550504" y="6738730"/>
                </a:cubicBezTo>
                <a:cubicBezTo>
                  <a:pt x="1325251" y="6682417"/>
                  <a:pt x="1755649" y="6786865"/>
                  <a:pt x="993913" y="6718852"/>
                </a:cubicBezTo>
                <a:cubicBezTo>
                  <a:pt x="975246" y="6717185"/>
                  <a:pt x="954156" y="6679095"/>
                  <a:pt x="954156" y="6679095"/>
                </a:cubicBezTo>
                <a:cubicBezTo>
                  <a:pt x="937591" y="6685721"/>
                  <a:pt x="921386" y="6693331"/>
                  <a:pt x="904461" y="6698973"/>
                </a:cubicBezTo>
                <a:cubicBezTo>
                  <a:pt x="874801" y="6708860"/>
                  <a:pt x="834440" y="6713957"/>
                  <a:pt x="805069" y="6718852"/>
                </a:cubicBezTo>
                <a:cubicBezTo>
                  <a:pt x="788504" y="6725478"/>
                  <a:pt x="772682" y="6734403"/>
                  <a:pt x="755374" y="6738730"/>
                </a:cubicBezTo>
                <a:cubicBezTo>
                  <a:pt x="650891" y="6764851"/>
                  <a:pt x="439496" y="6740459"/>
                  <a:pt x="387626" y="6738730"/>
                </a:cubicBezTo>
                <a:cubicBezTo>
                  <a:pt x="357809" y="6735417"/>
                  <a:pt x="328062" y="6731390"/>
                  <a:pt x="298174" y="6728791"/>
                </a:cubicBezTo>
                <a:cubicBezTo>
                  <a:pt x="251848" y="6724763"/>
                  <a:pt x="205390" y="6722418"/>
                  <a:pt x="159026" y="6718852"/>
                </a:cubicBezTo>
                <a:lnTo>
                  <a:pt x="39756" y="6708913"/>
                </a:lnTo>
                <a:cubicBezTo>
                  <a:pt x="36443" y="6692348"/>
                  <a:pt x="30584" y="6676093"/>
                  <a:pt x="29817" y="6659217"/>
                </a:cubicBezTo>
                <a:cubicBezTo>
                  <a:pt x="10476" y="6233717"/>
                  <a:pt x="61490" y="6396431"/>
                  <a:pt x="9939" y="6241773"/>
                </a:cubicBezTo>
                <a:cubicBezTo>
                  <a:pt x="13252" y="6215269"/>
                  <a:pt x="12850" y="6188029"/>
                  <a:pt x="19878" y="6162260"/>
                </a:cubicBezTo>
                <a:cubicBezTo>
                  <a:pt x="23021" y="6150736"/>
                  <a:pt x="39502" y="6144385"/>
                  <a:pt x="39756" y="6132443"/>
                </a:cubicBezTo>
                <a:cubicBezTo>
                  <a:pt x="48101" y="5740214"/>
                  <a:pt x="74596" y="5829458"/>
                  <a:pt x="19878" y="5665304"/>
                </a:cubicBezTo>
                <a:cubicBezTo>
                  <a:pt x="23191" y="5582478"/>
                  <a:pt x="21288" y="5499278"/>
                  <a:pt x="29817" y="5416826"/>
                </a:cubicBezTo>
                <a:cubicBezTo>
                  <a:pt x="31342" y="5402088"/>
                  <a:pt x="48439" y="5391832"/>
                  <a:pt x="49695" y="5377069"/>
                </a:cubicBezTo>
                <a:cubicBezTo>
                  <a:pt x="89565" y="4908599"/>
                  <a:pt x="-11163" y="5070791"/>
                  <a:pt x="89452" y="4919869"/>
                </a:cubicBezTo>
                <a:cubicBezTo>
                  <a:pt x="86139" y="4853608"/>
                  <a:pt x="85260" y="4787180"/>
                  <a:pt x="79513" y="4721086"/>
                </a:cubicBezTo>
                <a:cubicBezTo>
                  <a:pt x="78605" y="4710649"/>
                  <a:pt x="70731" y="4701682"/>
                  <a:pt x="69574" y="4691269"/>
                </a:cubicBezTo>
                <a:cubicBezTo>
                  <a:pt x="48303" y="4499826"/>
                  <a:pt x="77624" y="4596142"/>
                  <a:pt x="49695" y="4512365"/>
                </a:cubicBezTo>
                <a:cubicBezTo>
                  <a:pt x="10203" y="3840985"/>
                  <a:pt x="-7334" y="3164358"/>
                  <a:pt x="59635" y="2494721"/>
                </a:cubicBezTo>
                <a:cubicBezTo>
                  <a:pt x="56322" y="2464904"/>
                  <a:pt x="59948" y="2433464"/>
                  <a:pt x="49695" y="2405269"/>
                </a:cubicBezTo>
                <a:cubicBezTo>
                  <a:pt x="45613" y="2394043"/>
                  <a:pt x="27340" y="2394719"/>
                  <a:pt x="19878" y="2385391"/>
                </a:cubicBezTo>
                <a:cubicBezTo>
                  <a:pt x="13333" y="2377210"/>
                  <a:pt x="13252" y="2365512"/>
                  <a:pt x="9939" y="2355573"/>
                </a:cubicBezTo>
                <a:cubicBezTo>
                  <a:pt x="46414" y="1735492"/>
                  <a:pt x="27695" y="2116932"/>
                  <a:pt x="9939" y="785191"/>
                </a:cubicBezTo>
                <a:cubicBezTo>
                  <a:pt x="9539" y="755193"/>
                  <a:pt x="3313" y="725556"/>
                  <a:pt x="0" y="695739"/>
                </a:cubicBezTo>
                <a:cubicBezTo>
                  <a:pt x="3313" y="513521"/>
                  <a:pt x="-4949" y="330725"/>
                  <a:pt x="9939" y="149086"/>
                </a:cubicBezTo>
                <a:cubicBezTo>
                  <a:pt x="11891" y="125275"/>
                  <a:pt x="49695" y="113342"/>
                  <a:pt x="49695" y="89452"/>
                </a:cubicBezTo>
                <a:lnTo>
                  <a:pt x="39756" y="39756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1649413" y="100014"/>
            <a:ext cx="8964612" cy="6713537"/>
          </a:xfrm>
          <a:custGeom>
            <a:avLst/>
            <a:gdLst>
              <a:gd name="connsiteX0" fmla="*/ 39756 w 9104243"/>
              <a:gd name="connsiteY0" fmla="*/ 39756 h 6818452"/>
              <a:gd name="connsiteX1" fmla="*/ 89452 w 9104243"/>
              <a:gd name="connsiteY1" fmla="*/ 69573 h 6818452"/>
              <a:gd name="connsiteX2" fmla="*/ 188843 w 9104243"/>
              <a:gd name="connsiteY2" fmla="*/ 29817 h 6818452"/>
              <a:gd name="connsiteX3" fmla="*/ 218661 w 9104243"/>
              <a:gd name="connsiteY3" fmla="*/ 19878 h 6818452"/>
              <a:gd name="connsiteX4" fmla="*/ 268356 w 9104243"/>
              <a:gd name="connsiteY4" fmla="*/ 39756 h 6818452"/>
              <a:gd name="connsiteX5" fmla="*/ 387626 w 9104243"/>
              <a:gd name="connsiteY5" fmla="*/ 59634 h 6818452"/>
              <a:gd name="connsiteX6" fmla="*/ 586408 w 9104243"/>
              <a:gd name="connsiteY6" fmla="*/ 39756 h 6818452"/>
              <a:gd name="connsiteX7" fmla="*/ 616226 w 9104243"/>
              <a:gd name="connsiteY7" fmla="*/ 19878 h 6818452"/>
              <a:gd name="connsiteX8" fmla="*/ 705678 w 9104243"/>
              <a:gd name="connsiteY8" fmla="*/ 29817 h 6818452"/>
              <a:gd name="connsiteX9" fmla="*/ 745435 w 9104243"/>
              <a:gd name="connsiteY9" fmla="*/ 39756 h 6818452"/>
              <a:gd name="connsiteX10" fmla="*/ 1093304 w 9104243"/>
              <a:gd name="connsiteY10" fmla="*/ 59634 h 6818452"/>
              <a:gd name="connsiteX11" fmla="*/ 1113182 w 9104243"/>
              <a:gd name="connsiteY11" fmla="*/ 79513 h 6818452"/>
              <a:gd name="connsiteX12" fmla="*/ 1222513 w 9104243"/>
              <a:gd name="connsiteY12" fmla="*/ 39756 h 6818452"/>
              <a:gd name="connsiteX13" fmla="*/ 1639956 w 9104243"/>
              <a:gd name="connsiteY13" fmla="*/ 49695 h 6818452"/>
              <a:gd name="connsiteX14" fmla="*/ 2057400 w 9104243"/>
              <a:gd name="connsiteY14" fmla="*/ 79513 h 6818452"/>
              <a:gd name="connsiteX15" fmla="*/ 2186608 w 9104243"/>
              <a:gd name="connsiteY15" fmla="*/ 99391 h 6818452"/>
              <a:gd name="connsiteX16" fmla="*/ 2315817 w 9104243"/>
              <a:gd name="connsiteY16" fmla="*/ 89452 h 6818452"/>
              <a:gd name="connsiteX17" fmla="*/ 2425148 w 9104243"/>
              <a:gd name="connsiteY17" fmla="*/ 59634 h 6818452"/>
              <a:gd name="connsiteX18" fmla="*/ 2464904 w 9104243"/>
              <a:gd name="connsiteY18" fmla="*/ 49695 h 6818452"/>
              <a:gd name="connsiteX19" fmla="*/ 2494722 w 9104243"/>
              <a:gd name="connsiteY19" fmla="*/ 39756 h 6818452"/>
              <a:gd name="connsiteX20" fmla="*/ 3011556 w 9104243"/>
              <a:gd name="connsiteY20" fmla="*/ 29817 h 6818452"/>
              <a:gd name="connsiteX21" fmla="*/ 3041374 w 9104243"/>
              <a:gd name="connsiteY21" fmla="*/ 19878 h 6818452"/>
              <a:gd name="connsiteX22" fmla="*/ 4144617 w 9104243"/>
              <a:gd name="connsiteY22" fmla="*/ 49695 h 6818452"/>
              <a:gd name="connsiteX23" fmla="*/ 4194313 w 9104243"/>
              <a:gd name="connsiteY23" fmla="*/ 79513 h 6818452"/>
              <a:gd name="connsiteX24" fmla="*/ 4273826 w 9104243"/>
              <a:gd name="connsiteY24" fmla="*/ 129208 h 6818452"/>
              <a:gd name="connsiteX25" fmla="*/ 4313582 w 9104243"/>
              <a:gd name="connsiteY25" fmla="*/ 149086 h 6818452"/>
              <a:gd name="connsiteX26" fmla="*/ 4472608 w 9104243"/>
              <a:gd name="connsiteY26" fmla="*/ 129208 h 6818452"/>
              <a:gd name="connsiteX27" fmla="*/ 4631635 w 9104243"/>
              <a:gd name="connsiteY27" fmla="*/ 99391 h 6818452"/>
              <a:gd name="connsiteX28" fmla="*/ 5118652 w 9104243"/>
              <a:gd name="connsiteY28" fmla="*/ 89452 h 6818452"/>
              <a:gd name="connsiteX29" fmla="*/ 5168348 w 9104243"/>
              <a:gd name="connsiteY29" fmla="*/ 79513 h 6818452"/>
              <a:gd name="connsiteX30" fmla="*/ 5287617 w 9104243"/>
              <a:gd name="connsiteY30" fmla="*/ 49695 h 6818452"/>
              <a:gd name="connsiteX31" fmla="*/ 5466522 w 9104243"/>
              <a:gd name="connsiteY31" fmla="*/ 9939 h 6818452"/>
              <a:gd name="connsiteX32" fmla="*/ 6440556 w 9104243"/>
              <a:gd name="connsiteY32" fmla="*/ 0 h 6818452"/>
              <a:gd name="connsiteX33" fmla="*/ 7305261 w 9104243"/>
              <a:gd name="connsiteY33" fmla="*/ 39756 h 6818452"/>
              <a:gd name="connsiteX34" fmla="*/ 7484165 w 9104243"/>
              <a:gd name="connsiteY34" fmla="*/ 79513 h 6818452"/>
              <a:gd name="connsiteX35" fmla="*/ 7762461 w 9104243"/>
              <a:gd name="connsiteY35" fmla="*/ 119269 h 6818452"/>
              <a:gd name="connsiteX36" fmla="*/ 8030817 w 9104243"/>
              <a:gd name="connsiteY36" fmla="*/ 109330 h 6818452"/>
              <a:gd name="connsiteX37" fmla="*/ 8090452 w 9104243"/>
              <a:gd name="connsiteY37" fmla="*/ 69573 h 6818452"/>
              <a:gd name="connsiteX38" fmla="*/ 8150087 w 9104243"/>
              <a:gd name="connsiteY38" fmla="*/ 49695 h 6818452"/>
              <a:gd name="connsiteX39" fmla="*/ 8328991 w 9104243"/>
              <a:gd name="connsiteY39" fmla="*/ 29817 h 6818452"/>
              <a:gd name="connsiteX40" fmla="*/ 8686800 w 9104243"/>
              <a:gd name="connsiteY40" fmla="*/ 39756 h 6818452"/>
              <a:gd name="connsiteX41" fmla="*/ 8716617 w 9104243"/>
              <a:gd name="connsiteY41" fmla="*/ 59634 h 6818452"/>
              <a:gd name="connsiteX42" fmla="*/ 8766313 w 9104243"/>
              <a:gd name="connsiteY42" fmla="*/ 79513 h 6818452"/>
              <a:gd name="connsiteX43" fmla="*/ 8825948 w 9104243"/>
              <a:gd name="connsiteY43" fmla="*/ 129208 h 6818452"/>
              <a:gd name="connsiteX44" fmla="*/ 8875643 w 9104243"/>
              <a:gd name="connsiteY44" fmla="*/ 119269 h 6818452"/>
              <a:gd name="connsiteX45" fmla="*/ 9014791 w 9104243"/>
              <a:gd name="connsiteY45" fmla="*/ 99391 h 6818452"/>
              <a:gd name="connsiteX46" fmla="*/ 9034669 w 9104243"/>
              <a:gd name="connsiteY46" fmla="*/ 477078 h 6818452"/>
              <a:gd name="connsiteX47" fmla="*/ 9054548 w 9104243"/>
              <a:gd name="connsiteY47" fmla="*/ 496956 h 6818452"/>
              <a:gd name="connsiteX48" fmla="*/ 9064487 w 9104243"/>
              <a:gd name="connsiteY48" fmla="*/ 526773 h 6818452"/>
              <a:gd name="connsiteX49" fmla="*/ 9084365 w 9104243"/>
              <a:gd name="connsiteY49" fmla="*/ 546652 h 6818452"/>
              <a:gd name="connsiteX50" fmla="*/ 9104243 w 9104243"/>
              <a:gd name="connsiteY50" fmla="*/ 844826 h 6818452"/>
              <a:gd name="connsiteX51" fmla="*/ 9094304 w 9104243"/>
              <a:gd name="connsiteY51" fmla="*/ 1202634 h 6818452"/>
              <a:gd name="connsiteX52" fmla="*/ 9074426 w 9104243"/>
              <a:gd name="connsiteY52" fmla="*/ 1630017 h 6818452"/>
              <a:gd name="connsiteX53" fmla="*/ 9064487 w 9104243"/>
              <a:gd name="connsiteY53" fmla="*/ 1659834 h 6818452"/>
              <a:gd name="connsiteX54" fmla="*/ 9034669 w 9104243"/>
              <a:gd name="connsiteY54" fmla="*/ 1769165 h 6818452"/>
              <a:gd name="connsiteX55" fmla="*/ 9034669 w 9104243"/>
              <a:gd name="connsiteY55" fmla="*/ 2107095 h 6818452"/>
              <a:gd name="connsiteX56" fmla="*/ 9044608 w 9104243"/>
              <a:gd name="connsiteY56" fmla="*/ 2256182 h 6818452"/>
              <a:gd name="connsiteX57" fmla="*/ 9064487 w 9104243"/>
              <a:gd name="connsiteY57" fmla="*/ 2405269 h 6818452"/>
              <a:gd name="connsiteX58" fmla="*/ 9074426 w 9104243"/>
              <a:gd name="connsiteY58" fmla="*/ 2464904 h 6818452"/>
              <a:gd name="connsiteX59" fmla="*/ 9084365 w 9104243"/>
              <a:gd name="connsiteY59" fmla="*/ 2574234 h 6818452"/>
              <a:gd name="connsiteX60" fmla="*/ 9094304 w 9104243"/>
              <a:gd name="connsiteY60" fmla="*/ 2604052 h 6818452"/>
              <a:gd name="connsiteX61" fmla="*/ 9104243 w 9104243"/>
              <a:gd name="connsiteY61" fmla="*/ 2643808 h 6818452"/>
              <a:gd name="connsiteX62" fmla="*/ 9094304 w 9104243"/>
              <a:gd name="connsiteY62" fmla="*/ 3150704 h 6818452"/>
              <a:gd name="connsiteX63" fmla="*/ 9084365 w 9104243"/>
              <a:gd name="connsiteY63" fmla="*/ 3180521 h 6818452"/>
              <a:gd name="connsiteX64" fmla="*/ 9064487 w 9104243"/>
              <a:gd name="connsiteY64" fmla="*/ 3250095 h 6818452"/>
              <a:gd name="connsiteX65" fmla="*/ 9054548 w 9104243"/>
              <a:gd name="connsiteY65" fmla="*/ 3558208 h 6818452"/>
              <a:gd name="connsiteX66" fmla="*/ 9074426 w 9104243"/>
              <a:gd name="connsiteY66" fmla="*/ 3846443 h 6818452"/>
              <a:gd name="connsiteX67" fmla="*/ 9054548 w 9104243"/>
              <a:gd name="connsiteY67" fmla="*/ 4055165 h 6818452"/>
              <a:gd name="connsiteX68" fmla="*/ 9034669 w 9104243"/>
              <a:gd name="connsiteY68" fmla="*/ 4104860 h 6818452"/>
              <a:gd name="connsiteX69" fmla="*/ 9024730 w 9104243"/>
              <a:gd name="connsiteY69" fmla="*/ 4154556 h 6818452"/>
              <a:gd name="connsiteX70" fmla="*/ 9054548 w 9104243"/>
              <a:gd name="connsiteY70" fmla="*/ 4164495 h 6818452"/>
              <a:gd name="connsiteX71" fmla="*/ 9074426 w 9104243"/>
              <a:gd name="connsiteY71" fmla="*/ 4194313 h 6818452"/>
              <a:gd name="connsiteX72" fmla="*/ 9084365 w 9104243"/>
              <a:gd name="connsiteY72" fmla="*/ 4234069 h 6818452"/>
              <a:gd name="connsiteX73" fmla="*/ 9084365 w 9104243"/>
              <a:gd name="connsiteY73" fmla="*/ 5168347 h 6818452"/>
              <a:gd name="connsiteX74" fmla="*/ 9064487 w 9104243"/>
              <a:gd name="connsiteY74" fmla="*/ 5188226 h 6818452"/>
              <a:gd name="connsiteX75" fmla="*/ 9054548 w 9104243"/>
              <a:gd name="connsiteY75" fmla="*/ 5237921 h 6818452"/>
              <a:gd name="connsiteX76" fmla="*/ 9044608 w 9104243"/>
              <a:gd name="connsiteY76" fmla="*/ 5267739 h 6818452"/>
              <a:gd name="connsiteX77" fmla="*/ 9064487 w 9104243"/>
              <a:gd name="connsiteY77" fmla="*/ 5396947 h 6818452"/>
              <a:gd name="connsiteX78" fmla="*/ 9074426 w 9104243"/>
              <a:gd name="connsiteY78" fmla="*/ 5446643 h 6818452"/>
              <a:gd name="connsiteX79" fmla="*/ 9104243 w 9104243"/>
              <a:gd name="connsiteY79" fmla="*/ 5565913 h 6818452"/>
              <a:gd name="connsiteX80" fmla="*/ 9094304 w 9104243"/>
              <a:gd name="connsiteY80" fmla="*/ 5784573 h 6818452"/>
              <a:gd name="connsiteX81" fmla="*/ 9054548 w 9104243"/>
              <a:gd name="connsiteY81" fmla="*/ 5933660 h 6818452"/>
              <a:gd name="connsiteX82" fmla="*/ 9054548 w 9104243"/>
              <a:gd name="connsiteY82" fmla="*/ 6788426 h 6818452"/>
              <a:gd name="connsiteX83" fmla="*/ 8935278 w 9104243"/>
              <a:gd name="connsiteY83" fmla="*/ 6778486 h 6818452"/>
              <a:gd name="connsiteX84" fmla="*/ 8905461 w 9104243"/>
              <a:gd name="connsiteY84" fmla="*/ 6768547 h 6818452"/>
              <a:gd name="connsiteX85" fmla="*/ 8607287 w 9104243"/>
              <a:gd name="connsiteY85" fmla="*/ 6748669 h 6818452"/>
              <a:gd name="connsiteX86" fmla="*/ 8438322 w 9104243"/>
              <a:gd name="connsiteY86" fmla="*/ 6728791 h 6818452"/>
              <a:gd name="connsiteX87" fmla="*/ 8388626 w 9104243"/>
              <a:gd name="connsiteY87" fmla="*/ 6718852 h 6818452"/>
              <a:gd name="connsiteX88" fmla="*/ 8358808 w 9104243"/>
              <a:gd name="connsiteY88" fmla="*/ 6708913 h 6818452"/>
              <a:gd name="connsiteX89" fmla="*/ 7772400 w 9104243"/>
              <a:gd name="connsiteY89" fmla="*/ 6698973 h 6818452"/>
              <a:gd name="connsiteX90" fmla="*/ 7364895 w 9104243"/>
              <a:gd name="connsiteY90" fmla="*/ 6708913 h 6818452"/>
              <a:gd name="connsiteX91" fmla="*/ 7335078 w 9104243"/>
              <a:gd name="connsiteY91" fmla="*/ 6718852 h 6818452"/>
              <a:gd name="connsiteX92" fmla="*/ 7156174 w 9104243"/>
              <a:gd name="connsiteY92" fmla="*/ 6748669 h 6818452"/>
              <a:gd name="connsiteX93" fmla="*/ 6838122 w 9104243"/>
              <a:gd name="connsiteY93" fmla="*/ 6778486 h 6818452"/>
              <a:gd name="connsiteX94" fmla="*/ 6758608 w 9104243"/>
              <a:gd name="connsiteY94" fmla="*/ 6788426 h 6818452"/>
              <a:gd name="connsiteX95" fmla="*/ 6619461 w 9104243"/>
              <a:gd name="connsiteY95" fmla="*/ 6778486 h 6818452"/>
              <a:gd name="connsiteX96" fmla="*/ 6530008 w 9104243"/>
              <a:gd name="connsiteY96" fmla="*/ 6748669 h 6818452"/>
              <a:gd name="connsiteX97" fmla="*/ 6410739 w 9104243"/>
              <a:gd name="connsiteY97" fmla="*/ 6728791 h 6818452"/>
              <a:gd name="connsiteX98" fmla="*/ 5665304 w 9104243"/>
              <a:gd name="connsiteY98" fmla="*/ 6738730 h 6818452"/>
              <a:gd name="connsiteX99" fmla="*/ 4959626 w 9104243"/>
              <a:gd name="connsiteY99" fmla="*/ 6758608 h 6818452"/>
              <a:gd name="connsiteX100" fmla="*/ 4840356 w 9104243"/>
              <a:gd name="connsiteY100" fmla="*/ 6768547 h 6818452"/>
              <a:gd name="connsiteX101" fmla="*/ 4810539 w 9104243"/>
              <a:gd name="connsiteY101" fmla="*/ 6738730 h 6818452"/>
              <a:gd name="connsiteX102" fmla="*/ 4780722 w 9104243"/>
              <a:gd name="connsiteY102" fmla="*/ 6728791 h 6818452"/>
              <a:gd name="connsiteX103" fmla="*/ 4760843 w 9104243"/>
              <a:gd name="connsiteY103" fmla="*/ 6708913 h 6818452"/>
              <a:gd name="connsiteX104" fmla="*/ 4651513 w 9104243"/>
              <a:gd name="connsiteY104" fmla="*/ 6708913 h 6818452"/>
              <a:gd name="connsiteX105" fmla="*/ 4621695 w 9104243"/>
              <a:gd name="connsiteY105" fmla="*/ 6738730 h 6818452"/>
              <a:gd name="connsiteX106" fmla="*/ 4581939 w 9104243"/>
              <a:gd name="connsiteY106" fmla="*/ 6748669 h 6818452"/>
              <a:gd name="connsiteX107" fmla="*/ 4492487 w 9104243"/>
              <a:gd name="connsiteY107" fmla="*/ 6798365 h 6818452"/>
              <a:gd name="connsiteX108" fmla="*/ 4462669 w 9104243"/>
              <a:gd name="connsiteY108" fmla="*/ 6818243 h 6818452"/>
              <a:gd name="connsiteX109" fmla="*/ 4432852 w 9104243"/>
              <a:gd name="connsiteY109" fmla="*/ 6808304 h 6818452"/>
              <a:gd name="connsiteX110" fmla="*/ 4373217 w 9104243"/>
              <a:gd name="connsiteY110" fmla="*/ 6798365 h 6818452"/>
              <a:gd name="connsiteX111" fmla="*/ 4323522 w 9104243"/>
              <a:gd name="connsiteY111" fmla="*/ 6768547 h 6818452"/>
              <a:gd name="connsiteX112" fmla="*/ 4293704 w 9104243"/>
              <a:gd name="connsiteY112" fmla="*/ 6758608 h 6818452"/>
              <a:gd name="connsiteX113" fmla="*/ 4263887 w 9104243"/>
              <a:gd name="connsiteY113" fmla="*/ 6728791 h 6818452"/>
              <a:gd name="connsiteX114" fmla="*/ 4184374 w 9104243"/>
              <a:gd name="connsiteY114" fmla="*/ 6738730 h 6818452"/>
              <a:gd name="connsiteX115" fmla="*/ 4104861 w 9104243"/>
              <a:gd name="connsiteY115" fmla="*/ 6758608 h 6818452"/>
              <a:gd name="connsiteX116" fmla="*/ 4065104 w 9104243"/>
              <a:gd name="connsiteY116" fmla="*/ 6768547 h 6818452"/>
              <a:gd name="connsiteX117" fmla="*/ 4005469 w 9104243"/>
              <a:gd name="connsiteY117" fmla="*/ 6788426 h 6818452"/>
              <a:gd name="connsiteX118" fmla="*/ 3886200 w 9104243"/>
              <a:gd name="connsiteY118" fmla="*/ 6808304 h 6818452"/>
              <a:gd name="connsiteX119" fmla="*/ 3806687 w 9104243"/>
              <a:gd name="connsiteY119" fmla="*/ 6798365 h 6818452"/>
              <a:gd name="connsiteX120" fmla="*/ 3737113 w 9104243"/>
              <a:gd name="connsiteY120" fmla="*/ 6768547 h 6818452"/>
              <a:gd name="connsiteX121" fmla="*/ 3707295 w 9104243"/>
              <a:gd name="connsiteY121" fmla="*/ 6748669 h 6818452"/>
              <a:gd name="connsiteX122" fmla="*/ 3677478 w 9104243"/>
              <a:gd name="connsiteY122" fmla="*/ 6738730 h 6818452"/>
              <a:gd name="connsiteX123" fmla="*/ 3647661 w 9104243"/>
              <a:gd name="connsiteY123" fmla="*/ 6718852 h 6818452"/>
              <a:gd name="connsiteX124" fmla="*/ 3617843 w 9104243"/>
              <a:gd name="connsiteY124" fmla="*/ 6708913 h 6818452"/>
              <a:gd name="connsiteX125" fmla="*/ 3528391 w 9104243"/>
              <a:gd name="connsiteY125" fmla="*/ 6689034 h 6818452"/>
              <a:gd name="connsiteX126" fmla="*/ 3349487 w 9104243"/>
              <a:gd name="connsiteY126" fmla="*/ 6698973 h 6818452"/>
              <a:gd name="connsiteX127" fmla="*/ 3309730 w 9104243"/>
              <a:gd name="connsiteY127" fmla="*/ 6708913 h 6818452"/>
              <a:gd name="connsiteX128" fmla="*/ 3210339 w 9104243"/>
              <a:gd name="connsiteY128" fmla="*/ 6718852 h 6818452"/>
              <a:gd name="connsiteX129" fmla="*/ 3110948 w 9104243"/>
              <a:gd name="connsiteY129" fmla="*/ 6738730 h 6818452"/>
              <a:gd name="connsiteX130" fmla="*/ 2922104 w 9104243"/>
              <a:gd name="connsiteY130" fmla="*/ 6748669 h 6818452"/>
              <a:gd name="connsiteX131" fmla="*/ 2673626 w 9104243"/>
              <a:gd name="connsiteY131" fmla="*/ 6768547 h 6818452"/>
              <a:gd name="connsiteX132" fmla="*/ 2613991 w 9104243"/>
              <a:gd name="connsiteY132" fmla="*/ 6778486 h 6818452"/>
              <a:gd name="connsiteX133" fmla="*/ 2226365 w 9104243"/>
              <a:gd name="connsiteY133" fmla="*/ 6758608 h 6818452"/>
              <a:gd name="connsiteX134" fmla="*/ 2087217 w 9104243"/>
              <a:gd name="connsiteY134" fmla="*/ 6768547 h 6818452"/>
              <a:gd name="connsiteX135" fmla="*/ 2047461 w 9104243"/>
              <a:gd name="connsiteY135" fmla="*/ 6778486 h 6818452"/>
              <a:gd name="connsiteX136" fmla="*/ 1997765 w 9104243"/>
              <a:gd name="connsiteY136" fmla="*/ 6788426 h 6818452"/>
              <a:gd name="connsiteX137" fmla="*/ 1938130 w 9104243"/>
              <a:gd name="connsiteY137" fmla="*/ 6818243 h 6818452"/>
              <a:gd name="connsiteX138" fmla="*/ 1888435 w 9104243"/>
              <a:gd name="connsiteY138" fmla="*/ 6778486 h 6818452"/>
              <a:gd name="connsiteX139" fmla="*/ 1550504 w 9104243"/>
              <a:gd name="connsiteY139" fmla="*/ 6738730 h 6818452"/>
              <a:gd name="connsiteX140" fmla="*/ 993913 w 9104243"/>
              <a:gd name="connsiteY140" fmla="*/ 6718852 h 6818452"/>
              <a:gd name="connsiteX141" fmla="*/ 954156 w 9104243"/>
              <a:gd name="connsiteY141" fmla="*/ 6679095 h 6818452"/>
              <a:gd name="connsiteX142" fmla="*/ 904461 w 9104243"/>
              <a:gd name="connsiteY142" fmla="*/ 6698973 h 6818452"/>
              <a:gd name="connsiteX143" fmla="*/ 805069 w 9104243"/>
              <a:gd name="connsiteY143" fmla="*/ 6718852 h 6818452"/>
              <a:gd name="connsiteX144" fmla="*/ 755374 w 9104243"/>
              <a:gd name="connsiteY144" fmla="*/ 6738730 h 6818452"/>
              <a:gd name="connsiteX145" fmla="*/ 387626 w 9104243"/>
              <a:gd name="connsiteY145" fmla="*/ 6738730 h 6818452"/>
              <a:gd name="connsiteX146" fmla="*/ 298174 w 9104243"/>
              <a:gd name="connsiteY146" fmla="*/ 6728791 h 6818452"/>
              <a:gd name="connsiteX147" fmla="*/ 159026 w 9104243"/>
              <a:gd name="connsiteY147" fmla="*/ 6718852 h 6818452"/>
              <a:gd name="connsiteX148" fmla="*/ 39756 w 9104243"/>
              <a:gd name="connsiteY148" fmla="*/ 6708913 h 6818452"/>
              <a:gd name="connsiteX149" fmla="*/ 29817 w 9104243"/>
              <a:gd name="connsiteY149" fmla="*/ 6659217 h 6818452"/>
              <a:gd name="connsiteX150" fmla="*/ 9939 w 9104243"/>
              <a:gd name="connsiteY150" fmla="*/ 6241773 h 6818452"/>
              <a:gd name="connsiteX151" fmla="*/ 19878 w 9104243"/>
              <a:gd name="connsiteY151" fmla="*/ 6162260 h 6818452"/>
              <a:gd name="connsiteX152" fmla="*/ 39756 w 9104243"/>
              <a:gd name="connsiteY152" fmla="*/ 6132443 h 6818452"/>
              <a:gd name="connsiteX153" fmla="*/ 19878 w 9104243"/>
              <a:gd name="connsiteY153" fmla="*/ 5665304 h 6818452"/>
              <a:gd name="connsiteX154" fmla="*/ 29817 w 9104243"/>
              <a:gd name="connsiteY154" fmla="*/ 5416826 h 6818452"/>
              <a:gd name="connsiteX155" fmla="*/ 49695 w 9104243"/>
              <a:gd name="connsiteY155" fmla="*/ 5377069 h 6818452"/>
              <a:gd name="connsiteX156" fmla="*/ 89452 w 9104243"/>
              <a:gd name="connsiteY156" fmla="*/ 4919869 h 6818452"/>
              <a:gd name="connsiteX157" fmla="*/ 79513 w 9104243"/>
              <a:gd name="connsiteY157" fmla="*/ 4721086 h 6818452"/>
              <a:gd name="connsiteX158" fmla="*/ 69574 w 9104243"/>
              <a:gd name="connsiteY158" fmla="*/ 4691269 h 6818452"/>
              <a:gd name="connsiteX159" fmla="*/ 49695 w 9104243"/>
              <a:gd name="connsiteY159" fmla="*/ 4512365 h 6818452"/>
              <a:gd name="connsiteX160" fmla="*/ 59635 w 9104243"/>
              <a:gd name="connsiteY160" fmla="*/ 2494721 h 6818452"/>
              <a:gd name="connsiteX161" fmla="*/ 49695 w 9104243"/>
              <a:gd name="connsiteY161" fmla="*/ 2405269 h 6818452"/>
              <a:gd name="connsiteX162" fmla="*/ 19878 w 9104243"/>
              <a:gd name="connsiteY162" fmla="*/ 2385391 h 6818452"/>
              <a:gd name="connsiteX163" fmla="*/ 9939 w 9104243"/>
              <a:gd name="connsiteY163" fmla="*/ 2355573 h 6818452"/>
              <a:gd name="connsiteX164" fmla="*/ 9939 w 9104243"/>
              <a:gd name="connsiteY164" fmla="*/ 785191 h 6818452"/>
              <a:gd name="connsiteX165" fmla="*/ 0 w 9104243"/>
              <a:gd name="connsiteY165" fmla="*/ 695739 h 6818452"/>
              <a:gd name="connsiteX166" fmla="*/ 9939 w 9104243"/>
              <a:gd name="connsiteY166" fmla="*/ 149086 h 6818452"/>
              <a:gd name="connsiteX167" fmla="*/ 49695 w 9104243"/>
              <a:gd name="connsiteY167" fmla="*/ 89452 h 6818452"/>
              <a:gd name="connsiteX168" fmla="*/ 39756 w 9104243"/>
              <a:gd name="connsiteY168" fmla="*/ 39756 h 681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9104243" h="6818452">
                <a:moveTo>
                  <a:pt x="39756" y="39756"/>
                </a:moveTo>
                <a:cubicBezTo>
                  <a:pt x="56321" y="49695"/>
                  <a:pt x="70397" y="66397"/>
                  <a:pt x="89452" y="69573"/>
                </a:cubicBezTo>
                <a:cubicBezTo>
                  <a:pt x="172854" y="83473"/>
                  <a:pt x="142513" y="60703"/>
                  <a:pt x="188843" y="29817"/>
                </a:cubicBezTo>
                <a:cubicBezTo>
                  <a:pt x="197560" y="24006"/>
                  <a:pt x="208722" y="23191"/>
                  <a:pt x="218661" y="19878"/>
                </a:cubicBezTo>
                <a:cubicBezTo>
                  <a:pt x="235226" y="26504"/>
                  <a:pt x="250911" y="36018"/>
                  <a:pt x="268356" y="39756"/>
                </a:cubicBezTo>
                <a:cubicBezTo>
                  <a:pt x="454777" y="79703"/>
                  <a:pt x="299119" y="30133"/>
                  <a:pt x="387626" y="59634"/>
                </a:cubicBezTo>
                <a:cubicBezTo>
                  <a:pt x="453887" y="53008"/>
                  <a:pt x="520802" y="51166"/>
                  <a:pt x="586408" y="39756"/>
                </a:cubicBezTo>
                <a:cubicBezTo>
                  <a:pt x="598177" y="37709"/>
                  <a:pt x="604322" y="20870"/>
                  <a:pt x="616226" y="19878"/>
                </a:cubicBezTo>
                <a:cubicBezTo>
                  <a:pt x="646123" y="17387"/>
                  <a:pt x="675861" y="26504"/>
                  <a:pt x="705678" y="29817"/>
                </a:cubicBezTo>
                <a:cubicBezTo>
                  <a:pt x="718930" y="33130"/>
                  <a:pt x="731796" y="38998"/>
                  <a:pt x="745435" y="39756"/>
                </a:cubicBezTo>
                <a:cubicBezTo>
                  <a:pt x="1102704" y="59604"/>
                  <a:pt x="960022" y="15207"/>
                  <a:pt x="1093304" y="59634"/>
                </a:cubicBezTo>
                <a:cubicBezTo>
                  <a:pt x="1099930" y="66260"/>
                  <a:pt x="1103868" y="78478"/>
                  <a:pt x="1113182" y="79513"/>
                </a:cubicBezTo>
                <a:cubicBezTo>
                  <a:pt x="1173797" y="86248"/>
                  <a:pt x="1181945" y="70181"/>
                  <a:pt x="1222513" y="39756"/>
                </a:cubicBezTo>
                <a:lnTo>
                  <a:pt x="1639956" y="49695"/>
                </a:lnTo>
                <a:cubicBezTo>
                  <a:pt x="1716061" y="52911"/>
                  <a:pt x="1946646" y="70993"/>
                  <a:pt x="2057400" y="79513"/>
                </a:cubicBezTo>
                <a:cubicBezTo>
                  <a:pt x="2074131" y="82302"/>
                  <a:pt x="2173820" y="99391"/>
                  <a:pt x="2186608" y="99391"/>
                </a:cubicBezTo>
                <a:cubicBezTo>
                  <a:pt x="2229805" y="99391"/>
                  <a:pt x="2272747" y="92765"/>
                  <a:pt x="2315817" y="89452"/>
                </a:cubicBezTo>
                <a:cubicBezTo>
                  <a:pt x="2371552" y="70874"/>
                  <a:pt x="2335474" y="82053"/>
                  <a:pt x="2425148" y="59634"/>
                </a:cubicBezTo>
                <a:cubicBezTo>
                  <a:pt x="2438400" y="56321"/>
                  <a:pt x="2451945" y="54014"/>
                  <a:pt x="2464904" y="49695"/>
                </a:cubicBezTo>
                <a:cubicBezTo>
                  <a:pt x="2474843" y="46382"/>
                  <a:pt x="2484252" y="40137"/>
                  <a:pt x="2494722" y="39756"/>
                </a:cubicBezTo>
                <a:cubicBezTo>
                  <a:pt x="2666918" y="33494"/>
                  <a:pt x="2839278" y="33130"/>
                  <a:pt x="3011556" y="29817"/>
                </a:cubicBezTo>
                <a:cubicBezTo>
                  <a:pt x="3021495" y="26504"/>
                  <a:pt x="3030897" y="19878"/>
                  <a:pt x="3041374" y="19878"/>
                </a:cubicBezTo>
                <a:cubicBezTo>
                  <a:pt x="3512349" y="19878"/>
                  <a:pt x="3695691" y="31372"/>
                  <a:pt x="4144617" y="49695"/>
                </a:cubicBezTo>
                <a:cubicBezTo>
                  <a:pt x="4161182" y="59634"/>
                  <a:pt x="4177931" y="69274"/>
                  <a:pt x="4194313" y="79513"/>
                </a:cubicBezTo>
                <a:cubicBezTo>
                  <a:pt x="4244018" y="110579"/>
                  <a:pt x="4207719" y="92482"/>
                  <a:pt x="4273826" y="129208"/>
                </a:cubicBezTo>
                <a:cubicBezTo>
                  <a:pt x="4286778" y="136403"/>
                  <a:pt x="4300330" y="142460"/>
                  <a:pt x="4313582" y="149086"/>
                </a:cubicBezTo>
                <a:cubicBezTo>
                  <a:pt x="4365587" y="144358"/>
                  <a:pt x="4421260" y="143212"/>
                  <a:pt x="4472608" y="129208"/>
                </a:cubicBezTo>
                <a:cubicBezTo>
                  <a:pt x="4566035" y="103728"/>
                  <a:pt x="4507890" y="103586"/>
                  <a:pt x="4631635" y="99391"/>
                </a:cubicBezTo>
                <a:cubicBezTo>
                  <a:pt x="4793915" y="93890"/>
                  <a:pt x="4956313" y="92765"/>
                  <a:pt x="5118652" y="89452"/>
                </a:cubicBezTo>
                <a:cubicBezTo>
                  <a:pt x="5135217" y="86139"/>
                  <a:pt x="5151959" y="83610"/>
                  <a:pt x="5168348" y="79513"/>
                </a:cubicBezTo>
                <a:cubicBezTo>
                  <a:pt x="5315468" y="42732"/>
                  <a:pt x="5171335" y="72951"/>
                  <a:pt x="5287617" y="49695"/>
                </a:cubicBezTo>
                <a:cubicBezTo>
                  <a:pt x="5350359" y="-13045"/>
                  <a:pt x="5311541" y="12682"/>
                  <a:pt x="5466522" y="9939"/>
                </a:cubicBezTo>
                <a:lnTo>
                  <a:pt x="6440556" y="0"/>
                </a:lnTo>
                <a:cubicBezTo>
                  <a:pt x="7252439" y="30831"/>
                  <a:pt x="6965851" y="-2670"/>
                  <a:pt x="7305261" y="39756"/>
                </a:cubicBezTo>
                <a:cubicBezTo>
                  <a:pt x="7376238" y="57500"/>
                  <a:pt x="7417471" y="71176"/>
                  <a:pt x="7484165" y="79513"/>
                </a:cubicBezTo>
                <a:cubicBezTo>
                  <a:pt x="7736012" y="110995"/>
                  <a:pt x="7582067" y="83191"/>
                  <a:pt x="7762461" y="119269"/>
                </a:cubicBezTo>
                <a:cubicBezTo>
                  <a:pt x="7851913" y="115956"/>
                  <a:pt x="7942314" y="122740"/>
                  <a:pt x="8030817" y="109330"/>
                </a:cubicBezTo>
                <a:cubicBezTo>
                  <a:pt x="8054438" y="105751"/>
                  <a:pt x="8067787" y="77128"/>
                  <a:pt x="8090452" y="69573"/>
                </a:cubicBezTo>
                <a:cubicBezTo>
                  <a:pt x="8110330" y="62947"/>
                  <a:pt x="8129872" y="55208"/>
                  <a:pt x="8150087" y="49695"/>
                </a:cubicBezTo>
                <a:cubicBezTo>
                  <a:pt x="8207950" y="33914"/>
                  <a:pt x="8270366" y="34327"/>
                  <a:pt x="8328991" y="29817"/>
                </a:cubicBezTo>
                <a:cubicBezTo>
                  <a:pt x="8448261" y="33130"/>
                  <a:pt x="8567836" y="30605"/>
                  <a:pt x="8686800" y="39756"/>
                </a:cubicBezTo>
                <a:cubicBezTo>
                  <a:pt x="8698710" y="40672"/>
                  <a:pt x="8705933" y="54292"/>
                  <a:pt x="8716617" y="59634"/>
                </a:cubicBezTo>
                <a:cubicBezTo>
                  <a:pt x="8732575" y="67613"/>
                  <a:pt x="8750717" y="70848"/>
                  <a:pt x="8766313" y="79513"/>
                </a:cubicBezTo>
                <a:cubicBezTo>
                  <a:pt x="8792891" y="94278"/>
                  <a:pt x="8806051" y="109312"/>
                  <a:pt x="8825948" y="129208"/>
                </a:cubicBezTo>
                <a:cubicBezTo>
                  <a:pt x="8842513" y="125895"/>
                  <a:pt x="8858898" y="121502"/>
                  <a:pt x="8875643" y="119269"/>
                </a:cubicBezTo>
                <a:cubicBezTo>
                  <a:pt x="9020908" y="99901"/>
                  <a:pt x="8929490" y="120716"/>
                  <a:pt x="9014791" y="99391"/>
                </a:cubicBezTo>
                <a:cubicBezTo>
                  <a:pt x="9063659" y="245996"/>
                  <a:pt x="8999565" y="44139"/>
                  <a:pt x="9034669" y="477078"/>
                </a:cubicBezTo>
                <a:cubicBezTo>
                  <a:pt x="9035426" y="486418"/>
                  <a:pt x="9047922" y="490330"/>
                  <a:pt x="9054548" y="496956"/>
                </a:cubicBezTo>
                <a:cubicBezTo>
                  <a:pt x="9057861" y="506895"/>
                  <a:pt x="9059097" y="517789"/>
                  <a:pt x="9064487" y="526773"/>
                </a:cubicBezTo>
                <a:cubicBezTo>
                  <a:pt x="9069308" y="534808"/>
                  <a:pt x="9083203" y="537354"/>
                  <a:pt x="9084365" y="546652"/>
                </a:cubicBezTo>
                <a:cubicBezTo>
                  <a:pt x="9096720" y="645495"/>
                  <a:pt x="9097617" y="745435"/>
                  <a:pt x="9104243" y="844826"/>
                </a:cubicBezTo>
                <a:cubicBezTo>
                  <a:pt x="9100930" y="964095"/>
                  <a:pt x="9098832" y="1083405"/>
                  <a:pt x="9094304" y="1202634"/>
                </a:cubicBezTo>
                <a:cubicBezTo>
                  <a:pt x="9088892" y="1345146"/>
                  <a:pt x="9083707" y="1487704"/>
                  <a:pt x="9074426" y="1630017"/>
                </a:cubicBezTo>
                <a:cubicBezTo>
                  <a:pt x="9073744" y="1640471"/>
                  <a:pt x="9067028" y="1649670"/>
                  <a:pt x="9064487" y="1659834"/>
                </a:cubicBezTo>
                <a:cubicBezTo>
                  <a:pt x="9036392" y="1772216"/>
                  <a:pt x="9077313" y="1641236"/>
                  <a:pt x="9034669" y="1769165"/>
                </a:cubicBezTo>
                <a:cubicBezTo>
                  <a:pt x="9010017" y="1917080"/>
                  <a:pt x="9021492" y="1823776"/>
                  <a:pt x="9034669" y="2107095"/>
                </a:cubicBezTo>
                <a:cubicBezTo>
                  <a:pt x="9036983" y="2156847"/>
                  <a:pt x="9040929" y="2206512"/>
                  <a:pt x="9044608" y="2256182"/>
                </a:cubicBezTo>
                <a:cubicBezTo>
                  <a:pt x="9053873" y="2381258"/>
                  <a:pt x="9042338" y="2338822"/>
                  <a:pt x="9064487" y="2405269"/>
                </a:cubicBezTo>
                <a:cubicBezTo>
                  <a:pt x="9067800" y="2425147"/>
                  <a:pt x="9072071" y="2444890"/>
                  <a:pt x="9074426" y="2464904"/>
                </a:cubicBezTo>
                <a:cubicBezTo>
                  <a:pt x="9078702" y="2501247"/>
                  <a:pt x="9079190" y="2538008"/>
                  <a:pt x="9084365" y="2574234"/>
                </a:cubicBezTo>
                <a:cubicBezTo>
                  <a:pt x="9085847" y="2584606"/>
                  <a:pt x="9091426" y="2593978"/>
                  <a:pt x="9094304" y="2604052"/>
                </a:cubicBezTo>
                <a:cubicBezTo>
                  <a:pt x="9098057" y="2617186"/>
                  <a:pt x="9100930" y="2630556"/>
                  <a:pt x="9104243" y="2643808"/>
                </a:cubicBezTo>
                <a:cubicBezTo>
                  <a:pt x="9100930" y="2812773"/>
                  <a:pt x="9100559" y="2981822"/>
                  <a:pt x="9094304" y="3150704"/>
                </a:cubicBezTo>
                <a:cubicBezTo>
                  <a:pt x="9093916" y="3161173"/>
                  <a:pt x="9087243" y="3170447"/>
                  <a:pt x="9084365" y="3180521"/>
                </a:cubicBezTo>
                <a:cubicBezTo>
                  <a:pt x="9059405" y="3267882"/>
                  <a:pt x="9088317" y="3178605"/>
                  <a:pt x="9064487" y="3250095"/>
                </a:cubicBezTo>
                <a:cubicBezTo>
                  <a:pt x="9061174" y="3352799"/>
                  <a:pt x="9054548" y="3455450"/>
                  <a:pt x="9054548" y="3558208"/>
                </a:cubicBezTo>
                <a:cubicBezTo>
                  <a:pt x="9054548" y="3778394"/>
                  <a:pt x="9046111" y="3733180"/>
                  <a:pt x="9074426" y="3846443"/>
                </a:cubicBezTo>
                <a:cubicBezTo>
                  <a:pt x="9070655" y="3910555"/>
                  <a:pt x="9076483" y="3989362"/>
                  <a:pt x="9054548" y="4055165"/>
                </a:cubicBezTo>
                <a:cubicBezTo>
                  <a:pt x="9048906" y="4072091"/>
                  <a:pt x="9041295" y="4088295"/>
                  <a:pt x="9034669" y="4104860"/>
                </a:cubicBezTo>
                <a:cubicBezTo>
                  <a:pt x="9031356" y="4121425"/>
                  <a:pt x="9019388" y="4138530"/>
                  <a:pt x="9024730" y="4154556"/>
                </a:cubicBezTo>
                <a:cubicBezTo>
                  <a:pt x="9028043" y="4164495"/>
                  <a:pt x="9046367" y="4157950"/>
                  <a:pt x="9054548" y="4164495"/>
                </a:cubicBezTo>
                <a:cubicBezTo>
                  <a:pt x="9063876" y="4171957"/>
                  <a:pt x="9067800" y="4184374"/>
                  <a:pt x="9074426" y="4194313"/>
                </a:cubicBezTo>
                <a:cubicBezTo>
                  <a:pt x="9077739" y="4207565"/>
                  <a:pt x="9083699" y="4220425"/>
                  <a:pt x="9084365" y="4234069"/>
                </a:cubicBezTo>
                <a:cubicBezTo>
                  <a:pt x="9098290" y="4519532"/>
                  <a:pt x="9098175" y="4896742"/>
                  <a:pt x="9084365" y="5168347"/>
                </a:cubicBezTo>
                <a:cubicBezTo>
                  <a:pt x="9083889" y="5177706"/>
                  <a:pt x="9071113" y="5181600"/>
                  <a:pt x="9064487" y="5188226"/>
                </a:cubicBezTo>
                <a:cubicBezTo>
                  <a:pt x="9061174" y="5204791"/>
                  <a:pt x="9058645" y="5221532"/>
                  <a:pt x="9054548" y="5237921"/>
                </a:cubicBezTo>
                <a:cubicBezTo>
                  <a:pt x="9052007" y="5248085"/>
                  <a:pt x="9044608" y="5257262"/>
                  <a:pt x="9044608" y="5267739"/>
                </a:cubicBezTo>
                <a:cubicBezTo>
                  <a:pt x="9044608" y="5398676"/>
                  <a:pt x="9047475" y="5328897"/>
                  <a:pt x="9064487" y="5396947"/>
                </a:cubicBezTo>
                <a:cubicBezTo>
                  <a:pt x="9068584" y="5413336"/>
                  <a:pt x="9070886" y="5430125"/>
                  <a:pt x="9074426" y="5446643"/>
                </a:cubicBezTo>
                <a:cubicBezTo>
                  <a:pt x="9094361" y="5539676"/>
                  <a:pt x="9085405" y="5509397"/>
                  <a:pt x="9104243" y="5565913"/>
                </a:cubicBezTo>
                <a:cubicBezTo>
                  <a:pt x="9100930" y="5638800"/>
                  <a:pt x="9100717" y="5711893"/>
                  <a:pt x="9094304" y="5784573"/>
                </a:cubicBezTo>
                <a:cubicBezTo>
                  <a:pt x="9084309" y="5897856"/>
                  <a:pt x="9093272" y="5875573"/>
                  <a:pt x="9054548" y="5933660"/>
                </a:cubicBezTo>
                <a:cubicBezTo>
                  <a:pt x="9059137" y="6094284"/>
                  <a:pt x="9081586" y="6684433"/>
                  <a:pt x="9054548" y="6788426"/>
                </a:cubicBezTo>
                <a:cubicBezTo>
                  <a:pt x="9044509" y="6827037"/>
                  <a:pt x="8975035" y="6781799"/>
                  <a:pt x="8935278" y="6778486"/>
                </a:cubicBezTo>
                <a:cubicBezTo>
                  <a:pt x="8925339" y="6775173"/>
                  <a:pt x="8915895" y="6769495"/>
                  <a:pt x="8905461" y="6768547"/>
                </a:cubicBezTo>
                <a:cubicBezTo>
                  <a:pt x="8806258" y="6759529"/>
                  <a:pt x="8607287" y="6748669"/>
                  <a:pt x="8607287" y="6748669"/>
                </a:cubicBezTo>
                <a:cubicBezTo>
                  <a:pt x="8494457" y="6726103"/>
                  <a:pt x="8631137" y="6751475"/>
                  <a:pt x="8438322" y="6728791"/>
                </a:cubicBezTo>
                <a:cubicBezTo>
                  <a:pt x="8421544" y="6726817"/>
                  <a:pt x="8405015" y="6722949"/>
                  <a:pt x="8388626" y="6718852"/>
                </a:cubicBezTo>
                <a:cubicBezTo>
                  <a:pt x="8378462" y="6716311"/>
                  <a:pt x="8369279" y="6709251"/>
                  <a:pt x="8358808" y="6708913"/>
                </a:cubicBezTo>
                <a:cubicBezTo>
                  <a:pt x="8163412" y="6702610"/>
                  <a:pt x="7967869" y="6702286"/>
                  <a:pt x="7772400" y="6698973"/>
                </a:cubicBezTo>
                <a:cubicBezTo>
                  <a:pt x="7636565" y="6702286"/>
                  <a:pt x="7500630" y="6702743"/>
                  <a:pt x="7364895" y="6708913"/>
                </a:cubicBezTo>
                <a:cubicBezTo>
                  <a:pt x="7354429" y="6709389"/>
                  <a:pt x="7345286" y="6716496"/>
                  <a:pt x="7335078" y="6718852"/>
                </a:cubicBezTo>
                <a:cubicBezTo>
                  <a:pt x="7252948" y="6737805"/>
                  <a:pt x="7234860" y="6739412"/>
                  <a:pt x="7156174" y="6748669"/>
                </a:cubicBezTo>
                <a:cubicBezTo>
                  <a:pt x="6994814" y="6767652"/>
                  <a:pt x="7086126" y="6754485"/>
                  <a:pt x="6838122" y="6778486"/>
                </a:cubicBezTo>
                <a:cubicBezTo>
                  <a:pt x="6811535" y="6781059"/>
                  <a:pt x="6785113" y="6785113"/>
                  <a:pt x="6758608" y="6788426"/>
                </a:cubicBezTo>
                <a:cubicBezTo>
                  <a:pt x="6712226" y="6785113"/>
                  <a:pt x="6665677" y="6783621"/>
                  <a:pt x="6619461" y="6778486"/>
                </a:cubicBezTo>
                <a:cubicBezTo>
                  <a:pt x="6583732" y="6774516"/>
                  <a:pt x="6564519" y="6760173"/>
                  <a:pt x="6530008" y="6748669"/>
                </a:cubicBezTo>
                <a:cubicBezTo>
                  <a:pt x="6490606" y="6735535"/>
                  <a:pt x="6452444" y="6734004"/>
                  <a:pt x="6410739" y="6728791"/>
                </a:cubicBezTo>
                <a:lnTo>
                  <a:pt x="5665304" y="6738730"/>
                </a:lnTo>
                <a:cubicBezTo>
                  <a:pt x="4995933" y="6748225"/>
                  <a:pt x="5223491" y="6705836"/>
                  <a:pt x="4959626" y="6758608"/>
                </a:cubicBezTo>
                <a:cubicBezTo>
                  <a:pt x="4913811" y="6789150"/>
                  <a:pt x="4919163" y="6794816"/>
                  <a:pt x="4840356" y="6768547"/>
                </a:cubicBezTo>
                <a:cubicBezTo>
                  <a:pt x="4827021" y="6764102"/>
                  <a:pt x="4822234" y="6746527"/>
                  <a:pt x="4810539" y="6738730"/>
                </a:cubicBezTo>
                <a:cubicBezTo>
                  <a:pt x="4801822" y="6732919"/>
                  <a:pt x="4790661" y="6732104"/>
                  <a:pt x="4780722" y="6728791"/>
                </a:cubicBezTo>
                <a:cubicBezTo>
                  <a:pt x="4774096" y="6722165"/>
                  <a:pt x="4769456" y="6712604"/>
                  <a:pt x="4760843" y="6708913"/>
                </a:cubicBezTo>
                <a:cubicBezTo>
                  <a:pt x="4718056" y="6690575"/>
                  <a:pt x="4695997" y="6701498"/>
                  <a:pt x="4651513" y="6708913"/>
                </a:cubicBezTo>
                <a:cubicBezTo>
                  <a:pt x="4641574" y="6718852"/>
                  <a:pt x="4633899" y="6731756"/>
                  <a:pt x="4621695" y="6738730"/>
                </a:cubicBezTo>
                <a:cubicBezTo>
                  <a:pt x="4609835" y="6745507"/>
                  <a:pt x="4593054" y="6740729"/>
                  <a:pt x="4581939" y="6748669"/>
                </a:cubicBezTo>
                <a:cubicBezTo>
                  <a:pt x="4492656" y="6812444"/>
                  <a:pt x="4626096" y="6776097"/>
                  <a:pt x="4492487" y="6798365"/>
                </a:cubicBezTo>
                <a:cubicBezTo>
                  <a:pt x="4482548" y="6804991"/>
                  <a:pt x="4474452" y="6816279"/>
                  <a:pt x="4462669" y="6818243"/>
                </a:cubicBezTo>
                <a:cubicBezTo>
                  <a:pt x="4452335" y="6819965"/>
                  <a:pt x="4443079" y="6810577"/>
                  <a:pt x="4432852" y="6808304"/>
                </a:cubicBezTo>
                <a:cubicBezTo>
                  <a:pt x="4413179" y="6803932"/>
                  <a:pt x="4393095" y="6801678"/>
                  <a:pt x="4373217" y="6798365"/>
                </a:cubicBezTo>
                <a:cubicBezTo>
                  <a:pt x="4288748" y="6770209"/>
                  <a:pt x="4391740" y="6809478"/>
                  <a:pt x="4323522" y="6768547"/>
                </a:cubicBezTo>
                <a:cubicBezTo>
                  <a:pt x="4314538" y="6763157"/>
                  <a:pt x="4303643" y="6761921"/>
                  <a:pt x="4293704" y="6758608"/>
                </a:cubicBezTo>
                <a:cubicBezTo>
                  <a:pt x="4283765" y="6748669"/>
                  <a:pt x="4277716" y="6731305"/>
                  <a:pt x="4263887" y="6728791"/>
                </a:cubicBezTo>
                <a:cubicBezTo>
                  <a:pt x="4237607" y="6724013"/>
                  <a:pt x="4210774" y="6734669"/>
                  <a:pt x="4184374" y="6738730"/>
                </a:cubicBezTo>
                <a:cubicBezTo>
                  <a:pt x="4118697" y="6748834"/>
                  <a:pt x="4154244" y="6744499"/>
                  <a:pt x="4104861" y="6758608"/>
                </a:cubicBezTo>
                <a:cubicBezTo>
                  <a:pt x="4091726" y="6762361"/>
                  <a:pt x="4078188" y="6764622"/>
                  <a:pt x="4065104" y="6768547"/>
                </a:cubicBezTo>
                <a:cubicBezTo>
                  <a:pt x="4045034" y="6774568"/>
                  <a:pt x="4025924" y="6783880"/>
                  <a:pt x="4005469" y="6788426"/>
                </a:cubicBezTo>
                <a:cubicBezTo>
                  <a:pt x="3966124" y="6797169"/>
                  <a:pt x="3886200" y="6808304"/>
                  <a:pt x="3886200" y="6808304"/>
                </a:cubicBezTo>
                <a:cubicBezTo>
                  <a:pt x="3859696" y="6804991"/>
                  <a:pt x="3832967" y="6803143"/>
                  <a:pt x="3806687" y="6798365"/>
                </a:cubicBezTo>
                <a:cubicBezTo>
                  <a:pt x="3786241" y="6794648"/>
                  <a:pt x="3753109" y="6777687"/>
                  <a:pt x="3737113" y="6768547"/>
                </a:cubicBezTo>
                <a:cubicBezTo>
                  <a:pt x="3726741" y="6762620"/>
                  <a:pt x="3717979" y="6754011"/>
                  <a:pt x="3707295" y="6748669"/>
                </a:cubicBezTo>
                <a:cubicBezTo>
                  <a:pt x="3697924" y="6743984"/>
                  <a:pt x="3686849" y="6743415"/>
                  <a:pt x="3677478" y="6738730"/>
                </a:cubicBezTo>
                <a:cubicBezTo>
                  <a:pt x="3666794" y="6733388"/>
                  <a:pt x="3658345" y="6724194"/>
                  <a:pt x="3647661" y="6718852"/>
                </a:cubicBezTo>
                <a:cubicBezTo>
                  <a:pt x="3638290" y="6714167"/>
                  <a:pt x="3628007" y="6711454"/>
                  <a:pt x="3617843" y="6708913"/>
                </a:cubicBezTo>
                <a:cubicBezTo>
                  <a:pt x="3588210" y="6701505"/>
                  <a:pt x="3558208" y="6695660"/>
                  <a:pt x="3528391" y="6689034"/>
                </a:cubicBezTo>
                <a:cubicBezTo>
                  <a:pt x="3468756" y="6692347"/>
                  <a:pt x="3408968" y="6693565"/>
                  <a:pt x="3349487" y="6698973"/>
                </a:cubicBezTo>
                <a:cubicBezTo>
                  <a:pt x="3335883" y="6700210"/>
                  <a:pt x="3323253" y="6706981"/>
                  <a:pt x="3309730" y="6708913"/>
                </a:cubicBezTo>
                <a:cubicBezTo>
                  <a:pt x="3276769" y="6713622"/>
                  <a:pt x="3243469" y="6715539"/>
                  <a:pt x="3210339" y="6718852"/>
                </a:cubicBezTo>
                <a:cubicBezTo>
                  <a:pt x="3176297" y="6727362"/>
                  <a:pt x="3146784" y="6735863"/>
                  <a:pt x="3110948" y="6738730"/>
                </a:cubicBezTo>
                <a:cubicBezTo>
                  <a:pt x="3048114" y="6743757"/>
                  <a:pt x="2984993" y="6744381"/>
                  <a:pt x="2922104" y="6748669"/>
                </a:cubicBezTo>
                <a:cubicBezTo>
                  <a:pt x="2839206" y="6754321"/>
                  <a:pt x="2756452" y="6761921"/>
                  <a:pt x="2673626" y="6768547"/>
                </a:cubicBezTo>
                <a:cubicBezTo>
                  <a:pt x="2653748" y="6771860"/>
                  <a:pt x="2634144" y="6778486"/>
                  <a:pt x="2613991" y="6778486"/>
                </a:cubicBezTo>
                <a:cubicBezTo>
                  <a:pt x="2329154" y="6778486"/>
                  <a:pt x="2382230" y="6784585"/>
                  <a:pt x="2226365" y="6758608"/>
                </a:cubicBezTo>
                <a:cubicBezTo>
                  <a:pt x="2179982" y="6761921"/>
                  <a:pt x="2133433" y="6763412"/>
                  <a:pt x="2087217" y="6768547"/>
                </a:cubicBezTo>
                <a:cubicBezTo>
                  <a:pt x="2073641" y="6770055"/>
                  <a:pt x="2060796" y="6775523"/>
                  <a:pt x="2047461" y="6778486"/>
                </a:cubicBezTo>
                <a:cubicBezTo>
                  <a:pt x="2030970" y="6782151"/>
                  <a:pt x="2014330" y="6785113"/>
                  <a:pt x="1997765" y="6788426"/>
                </a:cubicBezTo>
                <a:cubicBezTo>
                  <a:pt x="1987380" y="6795349"/>
                  <a:pt x="1954591" y="6820986"/>
                  <a:pt x="1938130" y="6818243"/>
                </a:cubicBezTo>
                <a:cubicBezTo>
                  <a:pt x="1801237" y="6795428"/>
                  <a:pt x="1994642" y="6805038"/>
                  <a:pt x="1888435" y="6778486"/>
                </a:cubicBezTo>
                <a:cubicBezTo>
                  <a:pt x="1829846" y="6763839"/>
                  <a:pt x="1587719" y="6742451"/>
                  <a:pt x="1550504" y="6738730"/>
                </a:cubicBezTo>
                <a:cubicBezTo>
                  <a:pt x="1325251" y="6682417"/>
                  <a:pt x="1755649" y="6786865"/>
                  <a:pt x="993913" y="6718852"/>
                </a:cubicBezTo>
                <a:cubicBezTo>
                  <a:pt x="975246" y="6717185"/>
                  <a:pt x="954156" y="6679095"/>
                  <a:pt x="954156" y="6679095"/>
                </a:cubicBezTo>
                <a:cubicBezTo>
                  <a:pt x="937591" y="6685721"/>
                  <a:pt x="921386" y="6693331"/>
                  <a:pt x="904461" y="6698973"/>
                </a:cubicBezTo>
                <a:cubicBezTo>
                  <a:pt x="874801" y="6708860"/>
                  <a:pt x="834440" y="6713957"/>
                  <a:pt x="805069" y="6718852"/>
                </a:cubicBezTo>
                <a:cubicBezTo>
                  <a:pt x="788504" y="6725478"/>
                  <a:pt x="772682" y="6734403"/>
                  <a:pt x="755374" y="6738730"/>
                </a:cubicBezTo>
                <a:cubicBezTo>
                  <a:pt x="650891" y="6764851"/>
                  <a:pt x="439496" y="6740459"/>
                  <a:pt x="387626" y="6738730"/>
                </a:cubicBezTo>
                <a:cubicBezTo>
                  <a:pt x="357809" y="6735417"/>
                  <a:pt x="328062" y="6731390"/>
                  <a:pt x="298174" y="6728791"/>
                </a:cubicBezTo>
                <a:cubicBezTo>
                  <a:pt x="251848" y="6724763"/>
                  <a:pt x="205390" y="6722418"/>
                  <a:pt x="159026" y="6718852"/>
                </a:cubicBezTo>
                <a:lnTo>
                  <a:pt x="39756" y="6708913"/>
                </a:lnTo>
                <a:cubicBezTo>
                  <a:pt x="36443" y="6692348"/>
                  <a:pt x="30584" y="6676093"/>
                  <a:pt x="29817" y="6659217"/>
                </a:cubicBezTo>
                <a:cubicBezTo>
                  <a:pt x="10476" y="6233717"/>
                  <a:pt x="61490" y="6396431"/>
                  <a:pt x="9939" y="6241773"/>
                </a:cubicBezTo>
                <a:cubicBezTo>
                  <a:pt x="13252" y="6215269"/>
                  <a:pt x="12850" y="6188029"/>
                  <a:pt x="19878" y="6162260"/>
                </a:cubicBezTo>
                <a:cubicBezTo>
                  <a:pt x="23021" y="6150736"/>
                  <a:pt x="39502" y="6144385"/>
                  <a:pt x="39756" y="6132443"/>
                </a:cubicBezTo>
                <a:cubicBezTo>
                  <a:pt x="48101" y="5740214"/>
                  <a:pt x="74596" y="5829458"/>
                  <a:pt x="19878" y="5665304"/>
                </a:cubicBezTo>
                <a:cubicBezTo>
                  <a:pt x="23191" y="5582478"/>
                  <a:pt x="21288" y="5499278"/>
                  <a:pt x="29817" y="5416826"/>
                </a:cubicBezTo>
                <a:cubicBezTo>
                  <a:pt x="31342" y="5402088"/>
                  <a:pt x="48439" y="5391832"/>
                  <a:pt x="49695" y="5377069"/>
                </a:cubicBezTo>
                <a:cubicBezTo>
                  <a:pt x="89565" y="4908599"/>
                  <a:pt x="-11163" y="5070791"/>
                  <a:pt x="89452" y="4919869"/>
                </a:cubicBezTo>
                <a:cubicBezTo>
                  <a:pt x="86139" y="4853608"/>
                  <a:pt x="85260" y="4787180"/>
                  <a:pt x="79513" y="4721086"/>
                </a:cubicBezTo>
                <a:cubicBezTo>
                  <a:pt x="78605" y="4710649"/>
                  <a:pt x="70731" y="4701682"/>
                  <a:pt x="69574" y="4691269"/>
                </a:cubicBezTo>
                <a:cubicBezTo>
                  <a:pt x="48303" y="4499826"/>
                  <a:pt x="77624" y="4596142"/>
                  <a:pt x="49695" y="4512365"/>
                </a:cubicBezTo>
                <a:cubicBezTo>
                  <a:pt x="10203" y="3840985"/>
                  <a:pt x="-7334" y="3164358"/>
                  <a:pt x="59635" y="2494721"/>
                </a:cubicBezTo>
                <a:cubicBezTo>
                  <a:pt x="56322" y="2464904"/>
                  <a:pt x="59948" y="2433464"/>
                  <a:pt x="49695" y="2405269"/>
                </a:cubicBezTo>
                <a:cubicBezTo>
                  <a:pt x="45613" y="2394043"/>
                  <a:pt x="27340" y="2394719"/>
                  <a:pt x="19878" y="2385391"/>
                </a:cubicBezTo>
                <a:cubicBezTo>
                  <a:pt x="13333" y="2377210"/>
                  <a:pt x="13252" y="2365512"/>
                  <a:pt x="9939" y="2355573"/>
                </a:cubicBezTo>
                <a:cubicBezTo>
                  <a:pt x="46414" y="1735492"/>
                  <a:pt x="27695" y="2116932"/>
                  <a:pt x="9939" y="785191"/>
                </a:cubicBezTo>
                <a:cubicBezTo>
                  <a:pt x="9539" y="755193"/>
                  <a:pt x="3313" y="725556"/>
                  <a:pt x="0" y="695739"/>
                </a:cubicBezTo>
                <a:cubicBezTo>
                  <a:pt x="3313" y="513521"/>
                  <a:pt x="-4949" y="330725"/>
                  <a:pt x="9939" y="149086"/>
                </a:cubicBezTo>
                <a:cubicBezTo>
                  <a:pt x="11891" y="125275"/>
                  <a:pt x="49695" y="113342"/>
                  <a:pt x="49695" y="89452"/>
                </a:cubicBezTo>
                <a:lnTo>
                  <a:pt x="39756" y="39756"/>
                </a:lnTo>
                <a:close/>
              </a:path>
            </a:pathLst>
          </a:custGeom>
          <a:blipFill dpi="0" rotWithShape="1">
            <a:blip r:embed="rId18" cstate="email">
              <a:alphaModFix amt="3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616951" y="476251"/>
            <a:ext cx="1800225" cy="436921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8677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19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7600" y="1133475"/>
            <a:ext cx="3619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45"/>
          <p:cNvSpPr txBox="1">
            <a:spLocks noChangeArrowheads="1"/>
          </p:cNvSpPr>
          <p:nvPr/>
        </p:nvSpPr>
        <p:spPr bwMode="auto">
          <a:xfrm>
            <a:off x="9191625" y="1270000"/>
            <a:ext cx="122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20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28679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575" y="1844675"/>
            <a:ext cx="508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47"/>
          <p:cNvSpPr txBox="1">
            <a:spLocks noChangeArrowheads="1"/>
          </p:cNvSpPr>
          <p:nvPr/>
        </p:nvSpPr>
        <p:spPr bwMode="auto">
          <a:xfrm>
            <a:off x="9197975" y="187801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50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681" name="TextBox 50"/>
          <p:cNvSpPr txBox="1">
            <a:spLocks noChangeArrowheads="1"/>
          </p:cNvSpPr>
          <p:nvPr/>
        </p:nvSpPr>
        <p:spPr bwMode="auto">
          <a:xfrm>
            <a:off x="9197975" y="581025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10 point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28682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1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575" y="549275"/>
            <a:ext cx="508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976" y="2432050"/>
            <a:ext cx="4556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TextBox 124"/>
          <p:cNvSpPr txBox="1">
            <a:spLocks noChangeArrowheads="1"/>
          </p:cNvSpPr>
          <p:nvPr/>
        </p:nvSpPr>
        <p:spPr bwMode="auto">
          <a:xfrm>
            <a:off x="9197975" y="2555875"/>
            <a:ext cx="1074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- 30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2249488" y="492125"/>
          <a:ext cx="6119814" cy="5673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8736" name="TextBox 10"/>
          <p:cNvSpPr txBox="1">
            <a:spLocks noChangeArrowheads="1"/>
          </p:cNvSpPr>
          <p:nvPr/>
        </p:nvSpPr>
        <p:spPr bwMode="auto">
          <a:xfrm>
            <a:off x="1676401" y="723901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A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37" name="TextBox 16"/>
          <p:cNvSpPr txBox="1">
            <a:spLocks noChangeArrowheads="1"/>
          </p:cNvSpPr>
          <p:nvPr/>
        </p:nvSpPr>
        <p:spPr bwMode="auto">
          <a:xfrm>
            <a:off x="1703389" y="1666876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B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38" name="TextBox 17"/>
          <p:cNvSpPr txBox="1">
            <a:spLocks noChangeArrowheads="1"/>
          </p:cNvSpPr>
          <p:nvPr/>
        </p:nvSpPr>
        <p:spPr bwMode="auto">
          <a:xfrm>
            <a:off x="1703389" y="2597151"/>
            <a:ext cx="504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C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39" name="TextBox 18"/>
          <p:cNvSpPr txBox="1">
            <a:spLocks noChangeArrowheads="1"/>
          </p:cNvSpPr>
          <p:nvPr/>
        </p:nvSpPr>
        <p:spPr bwMode="auto">
          <a:xfrm>
            <a:off x="1703389" y="353218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D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0" name="TextBox 19"/>
          <p:cNvSpPr txBox="1">
            <a:spLocks noChangeArrowheads="1"/>
          </p:cNvSpPr>
          <p:nvPr/>
        </p:nvSpPr>
        <p:spPr bwMode="auto">
          <a:xfrm>
            <a:off x="1722439" y="4540251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E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1" name="TextBox 20"/>
          <p:cNvSpPr txBox="1">
            <a:spLocks noChangeArrowheads="1"/>
          </p:cNvSpPr>
          <p:nvPr/>
        </p:nvSpPr>
        <p:spPr bwMode="auto">
          <a:xfrm>
            <a:off x="1703389" y="550703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F</a:t>
            </a:r>
            <a:endParaRPr lang="ko-KR" altLang="en-US" sz="24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2" name="TextBox 21"/>
          <p:cNvSpPr txBox="1">
            <a:spLocks noChangeArrowheads="1"/>
          </p:cNvSpPr>
          <p:nvPr/>
        </p:nvSpPr>
        <p:spPr bwMode="auto">
          <a:xfrm>
            <a:off x="2495551" y="96839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1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3" name="TextBox 22"/>
          <p:cNvSpPr txBox="1">
            <a:spLocks noChangeArrowheads="1"/>
          </p:cNvSpPr>
          <p:nvPr/>
        </p:nvSpPr>
        <p:spPr bwMode="auto">
          <a:xfrm>
            <a:off x="355917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2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4" name="TextBox 23"/>
          <p:cNvSpPr txBox="1">
            <a:spLocks noChangeArrowheads="1"/>
          </p:cNvSpPr>
          <p:nvPr/>
        </p:nvSpPr>
        <p:spPr bwMode="auto">
          <a:xfrm>
            <a:off x="4583114" y="96839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3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5" name="TextBox 24"/>
          <p:cNvSpPr txBox="1">
            <a:spLocks noChangeArrowheads="1"/>
          </p:cNvSpPr>
          <p:nvPr/>
        </p:nvSpPr>
        <p:spPr bwMode="auto">
          <a:xfrm>
            <a:off x="561022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4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6" name="TextBox 25"/>
          <p:cNvSpPr txBox="1">
            <a:spLocks noChangeArrowheads="1"/>
          </p:cNvSpPr>
          <p:nvPr/>
        </p:nvSpPr>
        <p:spPr bwMode="auto">
          <a:xfrm>
            <a:off x="660082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5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28747" name="TextBox 26"/>
          <p:cNvSpPr txBox="1">
            <a:spLocks noChangeArrowheads="1"/>
          </p:cNvSpPr>
          <p:nvPr/>
        </p:nvSpPr>
        <p:spPr bwMode="auto">
          <a:xfrm>
            <a:off x="7608889" y="96839"/>
            <a:ext cx="503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white"/>
                </a:solidFill>
                <a:latin typeface="Kristen ITC" pitchFamily="66" charset="0"/>
                <a:cs typeface="Arial" pitchFamily="34" charset="0"/>
              </a:rPr>
              <a:t>6</a:t>
            </a:r>
            <a:endParaRPr lang="ko-KR" altLang="en-US" sz="2800">
              <a:solidFill>
                <a:prstClr val="white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365626" y="42910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68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3414" y="4465638"/>
            <a:ext cx="708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27076" y="6093296"/>
            <a:ext cx="610117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defRPr/>
            </a:pPr>
            <a:r>
              <a:rPr lang="en-US" altLang="ko-KR" sz="4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obo BT" pitchFamily="2" charset="0"/>
                <a:ea typeface="맑은 고딕" panose="020B0503020000020004" pitchFamily="34" charset="-127"/>
                <a:cs typeface="Arial" pitchFamily="34" charset="0"/>
              </a:rPr>
              <a:t>Search for treasure!   (x4)</a:t>
            </a:r>
            <a:endParaRPr lang="ko-KR" altLang="en-US" sz="4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obo BT" pitchFamily="2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7448551" y="433387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09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339" y="4508501"/>
            <a:ext cx="708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직사각형 115"/>
          <p:cNvSpPr/>
          <p:nvPr/>
        </p:nvSpPr>
        <p:spPr>
          <a:xfrm>
            <a:off x="6421439" y="246380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1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639" y="2638426"/>
            <a:ext cx="708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직사각형 135"/>
          <p:cNvSpPr/>
          <p:nvPr/>
        </p:nvSpPr>
        <p:spPr>
          <a:xfrm>
            <a:off x="2351089" y="429260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3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76" y="4468813"/>
            <a:ext cx="708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직사각형 137"/>
          <p:cNvSpPr/>
          <p:nvPr/>
        </p:nvSpPr>
        <p:spPr>
          <a:xfrm>
            <a:off x="6440489" y="436562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39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4540251"/>
            <a:ext cx="7096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직사각형 139"/>
          <p:cNvSpPr/>
          <p:nvPr/>
        </p:nvSpPr>
        <p:spPr>
          <a:xfrm>
            <a:off x="4381501" y="5921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1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1" y="768351"/>
            <a:ext cx="709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직사각형 141"/>
          <p:cNvSpPr/>
          <p:nvPr/>
        </p:nvSpPr>
        <p:spPr>
          <a:xfrm>
            <a:off x="2351089" y="24209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3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76" y="2595563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직사각형 143"/>
          <p:cNvSpPr/>
          <p:nvPr/>
        </p:nvSpPr>
        <p:spPr>
          <a:xfrm>
            <a:off x="6440489" y="14843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5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276" y="1660526"/>
            <a:ext cx="708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직사각형 145"/>
          <p:cNvSpPr/>
          <p:nvPr/>
        </p:nvSpPr>
        <p:spPr>
          <a:xfrm>
            <a:off x="4379914" y="15049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1" y="1679575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58E224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-2835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158E22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513" y="-2682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158E22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113" y="-2530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158E22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713" y="-2378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158E22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313" y="-22256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158E22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913" y="-2073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158E22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-1920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158E22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1768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158E22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-1616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ED8226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-2682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직사각형 161"/>
          <p:cNvSpPr/>
          <p:nvPr/>
        </p:nvSpPr>
        <p:spPr>
          <a:xfrm>
            <a:off x="3341689" y="5324476"/>
            <a:ext cx="877887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3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873" y="5357440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직사각형 163"/>
          <p:cNvSpPr/>
          <p:nvPr/>
        </p:nvSpPr>
        <p:spPr>
          <a:xfrm>
            <a:off x="7439026" y="5953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5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156" y="627481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직사각형 165"/>
          <p:cNvSpPr/>
          <p:nvPr/>
        </p:nvSpPr>
        <p:spPr>
          <a:xfrm>
            <a:off x="3341689" y="563563"/>
            <a:ext cx="877887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7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873" y="596236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직사각형 167"/>
          <p:cNvSpPr/>
          <p:nvPr/>
        </p:nvSpPr>
        <p:spPr>
          <a:xfrm>
            <a:off x="5373689" y="247650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9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852" y="2508169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직사각형 169"/>
          <p:cNvSpPr/>
          <p:nvPr/>
        </p:nvSpPr>
        <p:spPr>
          <a:xfrm>
            <a:off x="7415214" y="343058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1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662" y="3463297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DED8226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-2530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DED8226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-2378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DED8226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6" y="-22256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DED8226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-2073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92B2276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-30178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" name="직사각형 175"/>
          <p:cNvSpPr/>
          <p:nvPr/>
        </p:nvSpPr>
        <p:spPr>
          <a:xfrm>
            <a:off x="3341689" y="247332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7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3" y="2532063"/>
            <a:ext cx="785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" name="직사각형 177"/>
          <p:cNvSpPr/>
          <p:nvPr/>
        </p:nvSpPr>
        <p:spPr>
          <a:xfrm>
            <a:off x="5362576" y="5921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9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888" y="669926"/>
            <a:ext cx="785812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992B2277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6" y="-28654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직사각형 188"/>
          <p:cNvSpPr/>
          <p:nvPr/>
        </p:nvSpPr>
        <p:spPr>
          <a:xfrm>
            <a:off x="7415214" y="14922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7" name="5B582276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-31686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5B582277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-30162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5B582278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-28638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5B582279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1" y="-27114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직사각형 193"/>
          <p:cNvSpPr/>
          <p:nvPr/>
        </p:nvSpPr>
        <p:spPr>
          <a:xfrm>
            <a:off x="4313239" y="33988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5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432175"/>
            <a:ext cx="66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직사각형 195"/>
          <p:cNvSpPr/>
          <p:nvPr/>
        </p:nvSpPr>
        <p:spPr>
          <a:xfrm>
            <a:off x="2306639" y="529272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7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38" y="5292725"/>
            <a:ext cx="66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직사각형 197"/>
          <p:cNvSpPr/>
          <p:nvPr/>
        </p:nvSpPr>
        <p:spPr>
          <a:xfrm>
            <a:off x="4391026" y="52784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9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5299075"/>
            <a:ext cx="6604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4A0229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-31877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A4A02293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-30353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A4A02294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-28829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83E8229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6" y="-30368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" name="직사각형 201"/>
          <p:cNvSpPr/>
          <p:nvPr/>
        </p:nvSpPr>
        <p:spPr>
          <a:xfrm>
            <a:off x="3287714" y="14795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645" y="1599491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직사각형 203"/>
          <p:cNvSpPr/>
          <p:nvPr/>
        </p:nvSpPr>
        <p:spPr>
          <a:xfrm>
            <a:off x="2336801" y="15049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088" y="1624849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직사각형 205"/>
          <p:cNvSpPr/>
          <p:nvPr/>
        </p:nvSpPr>
        <p:spPr>
          <a:xfrm>
            <a:off x="3328989" y="436562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644" y="4427939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직사각형 207"/>
          <p:cNvSpPr/>
          <p:nvPr/>
        </p:nvSpPr>
        <p:spPr>
          <a:xfrm>
            <a:off x="5330826" y="336867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9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286" y="3487975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직사각형 209"/>
          <p:cNvSpPr/>
          <p:nvPr/>
        </p:nvSpPr>
        <p:spPr>
          <a:xfrm>
            <a:off x="7377114" y="245903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1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2493" y="2578614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직사각형 211"/>
          <p:cNvSpPr/>
          <p:nvPr/>
        </p:nvSpPr>
        <p:spPr>
          <a:xfrm>
            <a:off x="5351464" y="525780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117" y="5376883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직사각형 213"/>
          <p:cNvSpPr/>
          <p:nvPr/>
        </p:nvSpPr>
        <p:spPr>
          <a:xfrm>
            <a:off x="5351464" y="14843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116" y="1604424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직사각형 215"/>
          <p:cNvSpPr/>
          <p:nvPr/>
        </p:nvSpPr>
        <p:spPr>
          <a:xfrm>
            <a:off x="5314951" y="4346576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154" y="4465726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직사각형 217"/>
          <p:cNvSpPr/>
          <p:nvPr/>
        </p:nvSpPr>
        <p:spPr>
          <a:xfrm>
            <a:off x="3290889" y="33639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9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281" y="3482971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직사각형 219"/>
          <p:cNvSpPr/>
          <p:nvPr/>
        </p:nvSpPr>
        <p:spPr>
          <a:xfrm>
            <a:off x="4329114" y="2427288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1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021" y="2546642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직사각형 221"/>
          <p:cNvSpPr/>
          <p:nvPr/>
        </p:nvSpPr>
        <p:spPr>
          <a:xfrm>
            <a:off x="6372226" y="3394076"/>
            <a:ext cx="879475" cy="790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814" y="3512922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직사각형 223"/>
          <p:cNvSpPr/>
          <p:nvPr/>
        </p:nvSpPr>
        <p:spPr>
          <a:xfrm>
            <a:off x="6375401" y="53816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0172" y="657942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직사각형 225"/>
          <p:cNvSpPr/>
          <p:nvPr/>
        </p:nvSpPr>
        <p:spPr>
          <a:xfrm>
            <a:off x="7423151" y="52689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991" y="5389320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83E82307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83E8230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83E82309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83E82310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83E82323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83E82324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83E82325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83E82326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83E82327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83E8232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83E82329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83E82330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86F42323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5425" y="-2155825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static4.wikia.nocookie.net/__cb20081205010457/zelda/images/6/6a/Armos_Knight_(The_Wind_Waker).pn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564" y="1484314"/>
            <a:ext cx="6127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A4A02339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-27305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직사각형 149"/>
          <p:cNvSpPr/>
          <p:nvPr/>
        </p:nvSpPr>
        <p:spPr>
          <a:xfrm>
            <a:off x="2327276" y="590551"/>
            <a:ext cx="879475" cy="7921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51" name="Picture 4" descr="http://static4.wikia.nocookie.net/__cb20081205010457/zelda/images/6/6a/Armos_Knight_(The_Wind_Waker).png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625" y="582614"/>
            <a:ext cx="61118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A4A02340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1" y="-25781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" name="직사각형 231"/>
          <p:cNvSpPr/>
          <p:nvPr/>
        </p:nvSpPr>
        <p:spPr>
          <a:xfrm>
            <a:off x="6426201" y="530066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37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4545" y="5333460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DED82339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1" y="-22431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" name="직사각형 238"/>
          <p:cNvSpPr/>
          <p:nvPr/>
        </p:nvSpPr>
        <p:spPr>
          <a:xfrm>
            <a:off x="2327276" y="3414713"/>
            <a:ext cx="879475" cy="7921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40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588" y="3447245"/>
            <a:ext cx="455069" cy="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DED8234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1" y="-20907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64" name="Picture 4" descr="http://static4.wikia.nocookie.net/__cb20081205010457/zelda/images/6/6a/Armos_Knight_(The_Wind_Waker).pn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976" y="2941638"/>
            <a:ext cx="5810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65" name="TextBox 244"/>
          <p:cNvSpPr txBox="1">
            <a:spLocks noChangeArrowheads="1"/>
          </p:cNvSpPr>
          <p:nvPr/>
        </p:nvSpPr>
        <p:spPr bwMode="auto">
          <a:xfrm>
            <a:off x="9271001" y="3209925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-10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148" name="Picture 2" descr="http://upload.wikimedia.org/wikipedia/en/thumb/b/ba/Red_x.svg/600px-Red_x.svg.png">
            <a:extLst>
              <a:ext uri="{FF2B5EF4-FFF2-40B4-BE49-F238E27FC236}">
                <a16:creationId xmlns:a16="http://schemas.microsoft.com/office/drawing/2014/main" xmlns="" id="{EB3F1818-715F-4393-86F5-6692BEB2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3217" y="4006852"/>
            <a:ext cx="663825" cy="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extBox 244">
            <a:extLst>
              <a:ext uri="{FF2B5EF4-FFF2-40B4-BE49-F238E27FC236}">
                <a16:creationId xmlns:a16="http://schemas.microsoft.com/office/drawing/2014/main" xmlns="" id="{C26FDE4A-914B-459D-9EC5-A6CD01773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731" y="4184651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NO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153" name="Picture 4" descr="Amazon Icon">
            <a:hlinkClick r:id="rId42" action="ppaction://hlinksldjump"/>
            <a:extLst>
              <a:ext uri="{FF2B5EF4-FFF2-40B4-BE49-F238E27FC236}">
                <a16:creationId xmlns:a16="http://schemas.microsoft.com/office/drawing/2014/main" xmlns="" id="{29AFD46E-FF6E-4946-A2C7-243A617E7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email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6747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9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9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9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69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9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69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69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69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55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55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55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555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3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517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849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2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3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8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49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 nodeType="clickPar">
                      <p:stCondLst>
                        <p:cond delay="0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184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audio>
              <p:cMediaNode vol="10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6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6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 nodeType="clickPar">
                      <p:stCondLst>
                        <p:cond delay="0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66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 nodeType="clickPar">
                      <p:stCondLst>
                        <p:cond delay="0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6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6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66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 nodeType="clickPar">
                      <p:stCondLst>
                        <p:cond delay="0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66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66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 nodeType="clickPar">
                      <p:stCondLst>
                        <p:cond delay="0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66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 nodeType="clickPar">
                      <p:stCondLst>
                        <p:cond delay="0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66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 nodeType="clickPar">
                      <p:stCondLst>
                        <p:cond delay="0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66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 nodeType="clickPar">
                      <p:stCondLst>
                        <p:cond delay="0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66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 nodeType="clickPar">
                      <p:stCondLst>
                        <p:cond delay="0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661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1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3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4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6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 nodeType="clickPar">
                      <p:stCondLst>
                        <p:cond delay="0"/>
                      </p:stCondLst>
                      <p:childTnLst>
                        <p:par>
                          <p:cTn id="3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6" dur="1849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 nodeType="clickPar">
                      <p:stCondLst>
                        <p:cond delay="0"/>
                      </p:stCondLst>
                      <p:childTnLst>
                        <p:par>
                          <p:cTn id="3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5" dur="1555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8"/>
                </p:tgtEl>
              </p:cMediaNode>
            </p:audio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 nodeType="clickPar">
                      <p:stCondLst>
                        <p:cond delay="0"/>
                      </p:stCondLst>
                      <p:childTnLst>
                        <p:par>
                          <p:cTn id="3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4" dur="1555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/>
          <p:nvPr/>
        </p:nvSpPr>
        <p:spPr>
          <a:xfrm>
            <a:off x="1631951" y="104775"/>
            <a:ext cx="8964613" cy="6713538"/>
          </a:xfrm>
          <a:custGeom>
            <a:avLst/>
            <a:gdLst>
              <a:gd name="connsiteX0" fmla="*/ 39756 w 9104243"/>
              <a:gd name="connsiteY0" fmla="*/ 39756 h 6818452"/>
              <a:gd name="connsiteX1" fmla="*/ 89452 w 9104243"/>
              <a:gd name="connsiteY1" fmla="*/ 69573 h 6818452"/>
              <a:gd name="connsiteX2" fmla="*/ 188843 w 9104243"/>
              <a:gd name="connsiteY2" fmla="*/ 29817 h 6818452"/>
              <a:gd name="connsiteX3" fmla="*/ 218661 w 9104243"/>
              <a:gd name="connsiteY3" fmla="*/ 19878 h 6818452"/>
              <a:gd name="connsiteX4" fmla="*/ 268356 w 9104243"/>
              <a:gd name="connsiteY4" fmla="*/ 39756 h 6818452"/>
              <a:gd name="connsiteX5" fmla="*/ 387626 w 9104243"/>
              <a:gd name="connsiteY5" fmla="*/ 59634 h 6818452"/>
              <a:gd name="connsiteX6" fmla="*/ 586408 w 9104243"/>
              <a:gd name="connsiteY6" fmla="*/ 39756 h 6818452"/>
              <a:gd name="connsiteX7" fmla="*/ 616226 w 9104243"/>
              <a:gd name="connsiteY7" fmla="*/ 19878 h 6818452"/>
              <a:gd name="connsiteX8" fmla="*/ 705678 w 9104243"/>
              <a:gd name="connsiteY8" fmla="*/ 29817 h 6818452"/>
              <a:gd name="connsiteX9" fmla="*/ 745435 w 9104243"/>
              <a:gd name="connsiteY9" fmla="*/ 39756 h 6818452"/>
              <a:gd name="connsiteX10" fmla="*/ 1093304 w 9104243"/>
              <a:gd name="connsiteY10" fmla="*/ 59634 h 6818452"/>
              <a:gd name="connsiteX11" fmla="*/ 1113182 w 9104243"/>
              <a:gd name="connsiteY11" fmla="*/ 79513 h 6818452"/>
              <a:gd name="connsiteX12" fmla="*/ 1222513 w 9104243"/>
              <a:gd name="connsiteY12" fmla="*/ 39756 h 6818452"/>
              <a:gd name="connsiteX13" fmla="*/ 1639956 w 9104243"/>
              <a:gd name="connsiteY13" fmla="*/ 49695 h 6818452"/>
              <a:gd name="connsiteX14" fmla="*/ 2057400 w 9104243"/>
              <a:gd name="connsiteY14" fmla="*/ 79513 h 6818452"/>
              <a:gd name="connsiteX15" fmla="*/ 2186608 w 9104243"/>
              <a:gd name="connsiteY15" fmla="*/ 99391 h 6818452"/>
              <a:gd name="connsiteX16" fmla="*/ 2315817 w 9104243"/>
              <a:gd name="connsiteY16" fmla="*/ 89452 h 6818452"/>
              <a:gd name="connsiteX17" fmla="*/ 2425148 w 9104243"/>
              <a:gd name="connsiteY17" fmla="*/ 59634 h 6818452"/>
              <a:gd name="connsiteX18" fmla="*/ 2464904 w 9104243"/>
              <a:gd name="connsiteY18" fmla="*/ 49695 h 6818452"/>
              <a:gd name="connsiteX19" fmla="*/ 2494722 w 9104243"/>
              <a:gd name="connsiteY19" fmla="*/ 39756 h 6818452"/>
              <a:gd name="connsiteX20" fmla="*/ 3011556 w 9104243"/>
              <a:gd name="connsiteY20" fmla="*/ 29817 h 6818452"/>
              <a:gd name="connsiteX21" fmla="*/ 3041374 w 9104243"/>
              <a:gd name="connsiteY21" fmla="*/ 19878 h 6818452"/>
              <a:gd name="connsiteX22" fmla="*/ 4144617 w 9104243"/>
              <a:gd name="connsiteY22" fmla="*/ 49695 h 6818452"/>
              <a:gd name="connsiteX23" fmla="*/ 4194313 w 9104243"/>
              <a:gd name="connsiteY23" fmla="*/ 79513 h 6818452"/>
              <a:gd name="connsiteX24" fmla="*/ 4273826 w 9104243"/>
              <a:gd name="connsiteY24" fmla="*/ 129208 h 6818452"/>
              <a:gd name="connsiteX25" fmla="*/ 4313582 w 9104243"/>
              <a:gd name="connsiteY25" fmla="*/ 149086 h 6818452"/>
              <a:gd name="connsiteX26" fmla="*/ 4472608 w 9104243"/>
              <a:gd name="connsiteY26" fmla="*/ 129208 h 6818452"/>
              <a:gd name="connsiteX27" fmla="*/ 4631635 w 9104243"/>
              <a:gd name="connsiteY27" fmla="*/ 99391 h 6818452"/>
              <a:gd name="connsiteX28" fmla="*/ 5118652 w 9104243"/>
              <a:gd name="connsiteY28" fmla="*/ 89452 h 6818452"/>
              <a:gd name="connsiteX29" fmla="*/ 5168348 w 9104243"/>
              <a:gd name="connsiteY29" fmla="*/ 79513 h 6818452"/>
              <a:gd name="connsiteX30" fmla="*/ 5287617 w 9104243"/>
              <a:gd name="connsiteY30" fmla="*/ 49695 h 6818452"/>
              <a:gd name="connsiteX31" fmla="*/ 5466522 w 9104243"/>
              <a:gd name="connsiteY31" fmla="*/ 9939 h 6818452"/>
              <a:gd name="connsiteX32" fmla="*/ 6440556 w 9104243"/>
              <a:gd name="connsiteY32" fmla="*/ 0 h 6818452"/>
              <a:gd name="connsiteX33" fmla="*/ 7305261 w 9104243"/>
              <a:gd name="connsiteY33" fmla="*/ 39756 h 6818452"/>
              <a:gd name="connsiteX34" fmla="*/ 7484165 w 9104243"/>
              <a:gd name="connsiteY34" fmla="*/ 79513 h 6818452"/>
              <a:gd name="connsiteX35" fmla="*/ 7762461 w 9104243"/>
              <a:gd name="connsiteY35" fmla="*/ 119269 h 6818452"/>
              <a:gd name="connsiteX36" fmla="*/ 8030817 w 9104243"/>
              <a:gd name="connsiteY36" fmla="*/ 109330 h 6818452"/>
              <a:gd name="connsiteX37" fmla="*/ 8090452 w 9104243"/>
              <a:gd name="connsiteY37" fmla="*/ 69573 h 6818452"/>
              <a:gd name="connsiteX38" fmla="*/ 8150087 w 9104243"/>
              <a:gd name="connsiteY38" fmla="*/ 49695 h 6818452"/>
              <a:gd name="connsiteX39" fmla="*/ 8328991 w 9104243"/>
              <a:gd name="connsiteY39" fmla="*/ 29817 h 6818452"/>
              <a:gd name="connsiteX40" fmla="*/ 8686800 w 9104243"/>
              <a:gd name="connsiteY40" fmla="*/ 39756 h 6818452"/>
              <a:gd name="connsiteX41" fmla="*/ 8716617 w 9104243"/>
              <a:gd name="connsiteY41" fmla="*/ 59634 h 6818452"/>
              <a:gd name="connsiteX42" fmla="*/ 8766313 w 9104243"/>
              <a:gd name="connsiteY42" fmla="*/ 79513 h 6818452"/>
              <a:gd name="connsiteX43" fmla="*/ 8825948 w 9104243"/>
              <a:gd name="connsiteY43" fmla="*/ 129208 h 6818452"/>
              <a:gd name="connsiteX44" fmla="*/ 8875643 w 9104243"/>
              <a:gd name="connsiteY44" fmla="*/ 119269 h 6818452"/>
              <a:gd name="connsiteX45" fmla="*/ 9014791 w 9104243"/>
              <a:gd name="connsiteY45" fmla="*/ 99391 h 6818452"/>
              <a:gd name="connsiteX46" fmla="*/ 9034669 w 9104243"/>
              <a:gd name="connsiteY46" fmla="*/ 477078 h 6818452"/>
              <a:gd name="connsiteX47" fmla="*/ 9054548 w 9104243"/>
              <a:gd name="connsiteY47" fmla="*/ 496956 h 6818452"/>
              <a:gd name="connsiteX48" fmla="*/ 9064487 w 9104243"/>
              <a:gd name="connsiteY48" fmla="*/ 526773 h 6818452"/>
              <a:gd name="connsiteX49" fmla="*/ 9084365 w 9104243"/>
              <a:gd name="connsiteY49" fmla="*/ 546652 h 6818452"/>
              <a:gd name="connsiteX50" fmla="*/ 9104243 w 9104243"/>
              <a:gd name="connsiteY50" fmla="*/ 844826 h 6818452"/>
              <a:gd name="connsiteX51" fmla="*/ 9094304 w 9104243"/>
              <a:gd name="connsiteY51" fmla="*/ 1202634 h 6818452"/>
              <a:gd name="connsiteX52" fmla="*/ 9074426 w 9104243"/>
              <a:gd name="connsiteY52" fmla="*/ 1630017 h 6818452"/>
              <a:gd name="connsiteX53" fmla="*/ 9064487 w 9104243"/>
              <a:gd name="connsiteY53" fmla="*/ 1659834 h 6818452"/>
              <a:gd name="connsiteX54" fmla="*/ 9034669 w 9104243"/>
              <a:gd name="connsiteY54" fmla="*/ 1769165 h 6818452"/>
              <a:gd name="connsiteX55" fmla="*/ 9034669 w 9104243"/>
              <a:gd name="connsiteY55" fmla="*/ 2107095 h 6818452"/>
              <a:gd name="connsiteX56" fmla="*/ 9044608 w 9104243"/>
              <a:gd name="connsiteY56" fmla="*/ 2256182 h 6818452"/>
              <a:gd name="connsiteX57" fmla="*/ 9064487 w 9104243"/>
              <a:gd name="connsiteY57" fmla="*/ 2405269 h 6818452"/>
              <a:gd name="connsiteX58" fmla="*/ 9074426 w 9104243"/>
              <a:gd name="connsiteY58" fmla="*/ 2464904 h 6818452"/>
              <a:gd name="connsiteX59" fmla="*/ 9084365 w 9104243"/>
              <a:gd name="connsiteY59" fmla="*/ 2574234 h 6818452"/>
              <a:gd name="connsiteX60" fmla="*/ 9094304 w 9104243"/>
              <a:gd name="connsiteY60" fmla="*/ 2604052 h 6818452"/>
              <a:gd name="connsiteX61" fmla="*/ 9104243 w 9104243"/>
              <a:gd name="connsiteY61" fmla="*/ 2643808 h 6818452"/>
              <a:gd name="connsiteX62" fmla="*/ 9094304 w 9104243"/>
              <a:gd name="connsiteY62" fmla="*/ 3150704 h 6818452"/>
              <a:gd name="connsiteX63" fmla="*/ 9084365 w 9104243"/>
              <a:gd name="connsiteY63" fmla="*/ 3180521 h 6818452"/>
              <a:gd name="connsiteX64" fmla="*/ 9064487 w 9104243"/>
              <a:gd name="connsiteY64" fmla="*/ 3250095 h 6818452"/>
              <a:gd name="connsiteX65" fmla="*/ 9054548 w 9104243"/>
              <a:gd name="connsiteY65" fmla="*/ 3558208 h 6818452"/>
              <a:gd name="connsiteX66" fmla="*/ 9074426 w 9104243"/>
              <a:gd name="connsiteY66" fmla="*/ 3846443 h 6818452"/>
              <a:gd name="connsiteX67" fmla="*/ 9054548 w 9104243"/>
              <a:gd name="connsiteY67" fmla="*/ 4055165 h 6818452"/>
              <a:gd name="connsiteX68" fmla="*/ 9034669 w 9104243"/>
              <a:gd name="connsiteY68" fmla="*/ 4104860 h 6818452"/>
              <a:gd name="connsiteX69" fmla="*/ 9024730 w 9104243"/>
              <a:gd name="connsiteY69" fmla="*/ 4154556 h 6818452"/>
              <a:gd name="connsiteX70" fmla="*/ 9054548 w 9104243"/>
              <a:gd name="connsiteY70" fmla="*/ 4164495 h 6818452"/>
              <a:gd name="connsiteX71" fmla="*/ 9074426 w 9104243"/>
              <a:gd name="connsiteY71" fmla="*/ 4194313 h 6818452"/>
              <a:gd name="connsiteX72" fmla="*/ 9084365 w 9104243"/>
              <a:gd name="connsiteY72" fmla="*/ 4234069 h 6818452"/>
              <a:gd name="connsiteX73" fmla="*/ 9084365 w 9104243"/>
              <a:gd name="connsiteY73" fmla="*/ 5168347 h 6818452"/>
              <a:gd name="connsiteX74" fmla="*/ 9064487 w 9104243"/>
              <a:gd name="connsiteY74" fmla="*/ 5188226 h 6818452"/>
              <a:gd name="connsiteX75" fmla="*/ 9054548 w 9104243"/>
              <a:gd name="connsiteY75" fmla="*/ 5237921 h 6818452"/>
              <a:gd name="connsiteX76" fmla="*/ 9044608 w 9104243"/>
              <a:gd name="connsiteY76" fmla="*/ 5267739 h 6818452"/>
              <a:gd name="connsiteX77" fmla="*/ 9064487 w 9104243"/>
              <a:gd name="connsiteY77" fmla="*/ 5396947 h 6818452"/>
              <a:gd name="connsiteX78" fmla="*/ 9074426 w 9104243"/>
              <a:gd name="connsiteY78" fmla="*/ 5446643 h 6818452"/>
              <a:gd name="connsiteX79" fmla="*/ 9104243 w 9104243"/>
              <a:gd name="connsiteY79" fmla="*/ 5565913 h 6818452"/>
              <a:gd name="connsiteX80" fmla="*/ 9094304 w 9104243"/>
              <a:gd name="connsiteY80" fmla="*/ 5784573 h 6818452"/>
              <a:gd name="connsiteX81" fmla="*/ 9054548 w 9104243"/>
              <a:gd name="connsiteY81" fmla="*/ 5933660 h 6818452"/>
              <a:gd name="connsiteX82" fmla="*/ 9054548 w 9104243"/>
              <a:gd name="connsiteY82" fmla="*/ 6788426 h 6818452"/>
              <a:gd name="connsiteX83" fmla="*/ 8935278 w 9104243"/>
              <a:gd name="connsiteY83" fmla="*/ 6778486 h 6818452"/>
              <a:gd name="connsiteX84" fmla="*/ 8905461 w 9104243"/>
              <a:gd name="connsiteY84" fmla="*/ 6768547 h 6818452"/>
              <a:gd name="connsiteX85" fmla="*/ 8607287 w 9104243"/>
              <a:gd name="connsiteY85" fmla="*/ 6748669 h 6818452"/>
              <a:gd name="connsiteX86" fmla="*/ 8438322 w 9104243"/>
              <a:gd name="connsiteY86" fmla="*/ 6728791 h 6818452"/>
              <a:gd name="connsiteX87" fmla="*/ 8388626 w 9104243"/>
              <a:gd name="connsiteY87" fmla="*/ 6718852 h 6818452"/>
              <a:gd name="connsiteX88" fmla="*/ 8358808 w 9104243"/>
              <a:gd name="connsiteY88" fmla="*/ 6708913 h 6818452"/>
              <a:gd name="connsiteX89" fmla="*/ 7772400 w 9104243"/>
              <a:gd name="connsiteY89" fmla="*/ 6698973 h 6818452"/>
              <a:gd name="connsiteX90" fmla="*/ 7364895 w 9104243"/>
              <a:gd name="connsiteY90" fmla="*/ 6708913 h 6818452"/>
              <a:gd name="connsiteX91" fmla="*/ 7335078 w 9104243"/>
              <a:gd name="connsiteY91" fmla="*/ 6718852 h 6818452"/>
              <a:gd name="connsiteX92" fmla="*/ 7156174 w 9104243"/>
              <a:gd name="connsiteY92" fmla="*/ 6748669 h 6818452"/>
              <a:gd name="connsiteX93" fmla="*/ 6838122 w 9104243"/>
              <a:gd name="connsiteY93" fmla="*/ 6778486 h 6818452"/>
              <a:gd name="connsiteX94" fmla="*/ 6758608 w 9104243"/>
              <a:gd name="connsiteY94" fmla="*/ 6788426 h 6818452"/>
              <a:gd name="connsiteX95" fmla="*/ 6619461 w 9104243"/>
              <a:gd name="connsiteY95" fmla="*/ 6778486 h 6818452"/>
              <a:gd name="connsiteX96" fmla="*/ 6530008 w 9104243"/>
              <a:gd name="connsiteY96" fmla="*/ 6748669 h 6818452"/>
              <a:gd name="connsiteX97" fmla="*/ 6410739 w 9104243"/>
              <a:gd name="connsiteY97" fmla="*/ 6728791 h 6818452"/>
              <a:gd name="connsiteX98" fmla="*/ 5665304 w 9104243"/>
              <a:gd name="connsiteY98" fmla="*/ 6738730 h 6818452"/>
              <a:gd name="connsiteX99" fmla="*/ 4959626 w 9104243"/>
              <a:gd name="connsiteY99" fmla="*/ 6758608 h 6818452"/>
              <a:gd name="connsiteX100" fmla="*/ 4840356 w 9104243"/>
              <a:gd name="connsiteY100" fmla="*/ 6768547 h 6818452"/>
              <a:gd name="connsiteX101" fmla="*/ 4810539 w 9104243"/>
              <a:gd name="connsiteY101" fmla="*/ 6738730 h 6818452"/>
              <a:gd name="connsiteX102" fmla="*/ 4780722 w 9104243"/>
              <a:gd name="connsiteY102" fmla="*/ 6728791 h 6818452"/>
              <a:gd name="connsiteX103" fmla="*/ 4760843 w 9104243"/>
              <a:gd name="connsiteY103" fmla="*/ 6708913 h 6818452"/>
              <a:gd name="connsiteX104" fmla="*/ 4651513 w 9104243"/>
              <a:gd name="connsiteY104" fmla="*/ 6708913 h 6818452"/>
              <a:gd name="connsiteX105" fmla="*/ 4621695 w 9104243"/>
              <a:gd name="connsiteY105" fmla="*/ 6738730 h 6818452"/>
              <a:gd name="connsiteX106" fmla="*/ 4581939 w 9104243"/>
              <a:gd name="connsiteY106" fmla="*/ 6748669 h 6818452"/>
              <a:gd name="connsiteX107" fmla="*/ 4492487 w 9104243"/>
              <a:gd name="connsiteY107" fmla="*/ 6798365 h 6818452"/>
              <a:gd name="connsiteX108" fmla="*/ 4462669 w 9104243"/>
              <a:gd name="connsiteY108" fmla="*/ 6818243 h 6818452"/>
              <a:gd name="connsiteX109" fmla="*/ 4432852 w 9104243"/>
              <a:gd name="connsiteY109" fmla="*/ 6808304 h 6818452"/>
              <a:gd name="connsiteX110" fmla="*/ 4373217 w 9104243"/>
              <a:gd name="connsiteY110" fmla="*/ 6798365 h 6818452"/>
              <a:gd name="connsiteX111" fmla="*/ 4323522 w 9104243"/>
              <a:gd name="connsiteY111" fmla="*/ 6768547 h 6818452"/>
              <a:gd name="connsiteX112" fmla="*/ 4293704 w 9104243"/>
              <a:gd name="connsiteY112" fmla="*/ 6758608 h 6818452"/>
              <a:gd name="connsiteX113" fmla="*/ 4263887 w 9104243"/>
              <a:gd name="connsiteY113" fmla="*/ 6728791 h 6818452"/>
              <a:gd name="connsiteX114" fmla="*/ 4184374 w 9104243"/>
              <a:gd name="connsiteY114" fmla="*/ 6738730 h 6818452"/>
              <a:gd name="connsiteX115" fmla="*/ 4104861 w 9104243"/>
              <a:gd name="connsiteY115" fmla="*/ 6758608 h 6818452"/>
              <a:gd name="connsiteX116" fmla="*/ 4065104 w 9104243"/>
              <a:gd name="connsiteY116" fmla="*/ 6768547 h 6818452"/>
              <a:gd name="connsiteX117" fmla="*/ 4005469 w 9104243"/>
              <a:gd name="connsiteY117" fmla="*/ 6788426 h 6818452"/>
              <a:gd name="connsiteX118" fmla="*/ 3886200 w 9104243"/>
              <a:gd name="connsiteY118" fmla="*/ 6808304 h 6818452"/>
              <a:gd name="connsiteX119" fmla="*/ 3806687 w 9104243"/>
              <a:gd name="connsiteY119" fmla="*/ 6798365 h 6818452"/>
              <a:gd name="connsiteX120" fmla="*/ 3737113 w 9104243"/>
              <a:gd name="connsiteY120" fmla="*/ 6768547 h 6818452"/>
              <a:gd name="connsiteX121" fmla="*/ 3707295 w 9104243"/>
              <a:gd name="connsiteY121" fmla="*/ 6748669 h 6818452"/>
              <a:gd name="connsiteX122" fmla="*/ 3677478 w 9104243"/>
              <a:gd name="connsiteY122" fmla="*/ 6738730 h 6818452"/>
              <a:gd name="connsiteX123" fmla="*/ 3647661 w 9104243"/>
              <a:gd name="connsiteY123" fmla="*/ 6718852 h 6818452"/>
              <a:gd name="connsiteX124" fmla="*/ 3617843 w 9104243"/>
              <a:gd name="connsiteY124" fmla="*/ 6708913 h 6818452"/>
              <a:gd name="connsiteX125" fmla="*/ 3528391 w 9104243"/>
              <a:gd name="connsiteY125" fmla="*/ 6689034 h 6818452"/>
              <a:gd name="connsiteX126" fmla="*/ 3349487 w 9104243"/>
              <a:gd name="connsiteY126" fmla="*/ 6698973 h 6818452"/>
              <a:gd name="connsiteX127" fmla="*/ 3309730 w 9104243"/>
              <a:gd name="connsiteY127" fmla="*/ 6708913 h 6818452"/>
              <a:gd name="connsiteX128" fmla="*/ 3210339 w 9104243"/>
              <a:gd name="connsiteY128" fmla="*/ 6718852 h 6818452"/>
              <a:gd name="connsiteX129" fmla="*/ 3110948 w 9104243"/>
              <a:gd name="connsiteY129" fmla="*/ 6738730 h 6818452"/>
              <a:gd name="connsiteX130" fmla="*/ 2922104 w 9104243"/>
              <a:gd name="connsiteY130" fmla="*/ 6748669 h 6818452"/>
              <a:gd name="connsiteX131" fmla="*/ 2673626 w 9104243"/>
              <a:gd name="connsiteY131" fmla="*/ 6768547 h 6818452"/>
              <a:gd name="connsiteX132" fmla="*/ 2613991 w 9104243"/>
              <a:gd name="connsiteY132" fmla="*/ 6778486 h 6818452"/>
              <a:gd name="connsiteX133" fmla="*/ 2226365 w 9104243"/>
              <a:gd name="connsiteY133" fmla="*/ 6758608 h 6818452"/>
              <a:gd name="connsiteX134" fmla="*/ 2087217 w 9104243"/>
              <a:gd name="connsiteY134" fmla="*/ 6768547 h 6818452"/>
              <a:gd name="connsiteX135" fmla="*/ 2047461 w 9104243"/>
              <a:gd name="connsiteY135" fmla="*/ 6778486 h 6818452"/>
              <a:gd name="connsiteX136" fmla="*/ 1997765 w 9104243"/>
              <a:gd name="connsiteY136" fmla="*/ 6788426 h 6818452"/>
              <a:gd name="connsiteX137" fmla="*/ 1938130 w 9104243"/>
              <a:gd name="connsiteY137" fmla="*/ 6818243 h 6818452"/>
              <a:gd name="connsiteX138" fmla="*/ 1888435 w 9104243"/>
              <a:gd name="connsiteY138" fmla="*/ 6778486 h 6818452"/>
              <a:gd name="connsiteX139" fmla="*/ 1550504 w 9104243"/>
              <a:gd name="connsiteY139" fmla="*/ 6738730 h 6818452"/>
              <a:gd name="connsiteX140" fmla="*/ 993913 w 9104243"/>
              <a:gd name="connsiteY140" fmla="*/ 6718852 h 6818452"/>
              <a:gd name="connsiteX141" fmla="*/ 954156 w 9104243"/>
              <a:gd name="connsiteY141" fmla="*/ 6679095 h 6818452"/>
              <a:gd name="connsiteX142" fmla="*/ 904461 w 9104243"/>
              <a:gd name="connsiteY142" fmla="*/ 6698973 h 6818452"/>
              <a:gd name="connsiteX143" fmla="*/ 805069 w 9104243"/>
              <a:gd name="connsiteY143" fmla="*/ 6718852 h 6818452"/>
              <a:gd name="connsiteX144" fmla="*/ 755374 w 9104243"/>
              <a:gd name="connsiteY144" fmla="*/ 6738730 h 6818452"/>
              <a:gd name="connsiteX145" fmla="*/ 387626 w 9104243"/>
              <a:gd name="connsiteY145" fmla="*/ 6738730 h 6818452"/>
              <a:gd name="connsiteX146" fmla="*/ 298174 w 9104243"/>
              <a:gd name="connsiteY146" fmla="*/ 6728791 h 6818452"/>
              <a:gd name="connsiteX147" fmla="*/ 159026 w 9104243"/>
              <a:gd name="connsiteY147" fmla="*/ 6718852 h 6818452"/>
              <a:gd name="connsiteX148" fmla="*/ 39756 w 9104243"/>
              <a:gd name="connsiteY148" fmla="*/ 6708913 h 6818452"/>
              <a:gd name="connsiteX149" fmla="*/ 29817 w 9104243"/>
              <a:gd name="connsiteY149" fmla="*/ 6659217 h 6818452"/>
              <a:gd name="connsiteX150" fmla="*/ 9939 w 9104243"/>
              <a:gd name="connsiteY150" fmla="*/ 6241773 h 6818452"/>
              <a:gd name="connsiteX151" fmla="*/ 19878 w 9104243"/>
              <a:gd name="connsiteY151" fmla="*/ 6162260 h 6818452"/>
              <a:gd name="connsiteX152" fmla="*/ 39756 w 9104243"/>
              <a:gd name="connsiteY152" fmla="*/ 6132443 h 6818452"/>
              <a:gd name="connsiteX153" fmla="*/ 19878 w 9104243"/>
              <a:gd name="connsiteY153" fmla="*/ 5665304 h 6818452"/>
              <a:gd name="connsiteX154" fmla="*/ 29817 w 9104243"/>
              <a:gd name="connsiteY154" fmla="*/ 5416826 h 6818452"/>
              <a:gd name="connsiteX155" fmla="*/ 49695 w 9104243"/>
              <a:gd name="connsiteY155" fmla="*/ 5377069 h 6818452"/>
              <a:gd name="connsiteX156" fmla="*/ 89452 w 9104243"/>
              <a:gd name="connsiteY156" fmla="*/ 4919869 h 6818452"/>
              <a:gd name="connsiteX157" fmla="*/ 79513 w 9104243"/>
              <a:gd name="connsiteY157" fmla="*/ 4721086 h 6818452"/>
              <a:gd name="connsiteX158" fmla="*/ 69574 w 9104243"/>
              <a:gd name="connsiteY158" fmla="*/ 4691269 h 6818452"/>
              <a:gd name="connsiteX159" fmla="*/ 49695 w 9104243"/>
              <a:gd name="connsiteY159" fmla="*/ 4512365 h 6818452"/>
              <a:gd name="connsiteX160" fmla="*/ 59635 w 9104243"/>
              <a:gd name="connsiteY160" fmla="*/ 2494721 h 6818452"/>
              <a:gd name="connsiteX161" fmla="*/ 49695 w 9104243"/>
              <a:gd name="connsiteY161" fmla="*/ 2405269 h 6818452"/>
              <a:gd name="connsiteX162" fmla="*/ 19878 w 9104243"/>
              <a:gd name="connsiteY162" fmla="*/ 2385391 h 6818452"/>
              <a:gd name="connsiteX163" fmla="*/ 9939 w 9104243"/>
              <a:gd name="connsiteY163" fmla="*/ 2355573 h 6818452"/>
              <a:gd name="connsiteX164" fmla="*/ 9939 w 9104243"/>
              <a:gd name="connsiteY164" fmla="*/ 785191 h 6818452"/>
              <a:gd name="connsiteX165" fmla="*/ 0 w 9104243"/>
              <a:gd name="connsiteY165" fmla="*/ 695739 h 6818452"/>
              <a:gd name="connsiteX166" fmla="*/ 9939 w 9104243"/>
              <a:gd name="connsiteY166" fmla="*/ 149086 h 6818452"/>
              <a:gd name="connsiteX167" fmla="*/ 49695 w 9104243"/>
              <a:gd name="connsiteY167" fmla="*/ 89452 h 6818452"/>
              <a:gd name="connsiteX168" fmla="*/ 39756 w 9104243"/>
              <a:gd name="connsiteY168" fmla="*/ 39756 h 681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9104243" h="6818452">
                <a:moveTo>
                  <a:pt x="39756" y="39756"/>
                </a:moveTo>
                <a:cubicBezTo>
                  <a:pt x="56321" y="49695"/>
                  <a:pt x="70397" y="66397"/>
                  <a:pt x="89452" y="69573"/>
                </a:cubicBezTo>
                <a:cubicBezTo>
                  <a:pt x="172854" y="83473"/>
                  <a:pt x="142513" y="60703"/>
                  <a:pt x="188843" y="29817"/>
                </a:cubicBezTo>
                <a:cubicBezTo>
                  <a:pt x="197560" y="24006"/>
                  <a:pt x="208722" y="23191"/>
                  <a:pt x="218661" y="19878"/>
                </a:cubicBezTo>
                <a:cubicBezTo>
                  <a:pt x="235226" y="26504"/>
                  <a:pt x="250911" y="36018"/>
                  <a:pt x="268356" y="39756"/>
                </a:cubicBezTo>
                <a:cubicBezTo>
                  <a:pt x="454777" y="79703"/>
                  <a:pt x="299119" y="30133"/>
                  <a:pt x="387626" y="59634"/>
                </a:cubicBezTo>
                <a:cubicBezTo>
                  <a:pt x="453887" y="53008"/>
                  <a:pt x="520802" y="51166"/>
                  <a:pt x="586408" y="39756"/>
                </a:cubicBezTo>
                <a:cubicBezTo>
                  <a:pt x="598177" y="37709"/>
                  <a:pt x="604322" y="20870"/>
                  <a:pt x="616226" y="19878"/>
                </a:cubicBezTo>
                <a:cubicBezTo>
                  <a:pt x="646123" y="17387"/>
                  <a:pt x="675861" y="26504"/>
                  <a:pt x="705678" y="29817"/>
                </a:cubicBezTo>
                <a:cubicBezTo>
                  <a:pt x="718930" y="33130"/>
                  <a:pt x="731796" y="38998"/>
                  <a:pt x="745435" y="39756"/>
                </a:cubicBezTo>
                <a:cubicBezTo>
                  <a:pt x="1102704" y="59604"/>
                  <a:pt x="960022" y="15207"/>
                  <a:pt x="1093304" y="59634"/>
                </a:cubicBezTo>
                <a:cubicBezTo>
                  <a:pt x="1099930" y="66260"/>
                  <a:pt x="1103868" y="78478"/>
                  <a:pt x="1113182" y="79513"/>
                </a:cubicBezTo>
                <a:cubicBezTo>
                  <a:pt x="1173797" y="86248"/>
                  <a:pt x="1181945" y="70181"/>
                  <a:pt x="1222513" y="39756"/>
                </a:cubicBezTo>
                <a:lnTo>
                  <a:pt x="1639956" y="49695"/>
                </a:lnTo>
                <a:cubicBezTo>
                  <a:pt x="1716061" y="52911"/>
                  <a:pt x="1946646" y="70993"/>
                  <a:pt x="2057400" y="79513"/>
                </a:cubicBezTo>
                <a:cubicBezTo>
                  <a:pt x="2074131" y="82302"/>
                  <a:pt x="2173820" y="99391"/>
                  <a:pt x="2186608" y="99391"/>
                </a:cubicBezTo>
                <a:cubicBezTo>
                  <a:pt x="2229805" y="99391"/>
                  <a:pt x="2272747" y="92765"/>
                  <a:pt x="2315817" y="89452"/>
                </a:cubicBezTo>
                <a:cubicBezTo>
                  <a:pt x="2371552" y="70874"/>
                  <a:pt x="2335474" y="82053"/>
                  <a:pt x="2425148" y="59634"/>
                </a:cubicBezTo>
                <a:cubicBezTo>
                  <a:pt x="2438400" y="56321"/>
                  <a:pt x="2451945" y="54014"/>
                  <a:pt x="2464904" y="49695"/>
                </a:cubicBezTo>
                <a:cubicBezTo>
                  <a:pt x="2474843" y="46382"/>
                  <a:pt x="2484252" y="40137"/>
                  <a:pt x="2494722" y="39756"/>
                </a:cubicBezTo>
                <a:cubicBezTo>
                  <a:pt x="2666918" y="33494"/>
                  <a:pt x="2839278" y="33130"/>
                  <a:pt x="3011556" y="29817"/>
                </a:cubicBezTo>
                <a:cubicBezTo>
                  <a:pt x="3021495" y="26504"/>
                  <a:pt x="3030897" y="19878"/>
                  <a:pt x="3041374" y="19878"/>
                </a:cubicBezTo>
                <a:cubicBezTo>
                  <a:pt x="3512349" y="19878"/>
                  <a:pt x="3695691" y="31372"/>
                  <a:pt x="4144617" y="49695"/>
                </a:cubicBezTo>
                <a:cubicBezTo>
                  <a:pt x="4161182" y="59634"/>
                  <a:pt x="4177931" y="69274"/>
                  <a:pt x="4194313" y="79513"/>
                </a:cubicBezTo>
                <a:cubicBezTo>
                  <a:pt x="4244018" y="110579"/>
                  <a:pt x="4207719" y="92482"/>
                  <a:pt x="4273826" y="129208"/>
                </a:cubicBezTo>
                <a:cubicBezTo>
                  <a:pt x="4286778" y="136403"/>
                  <a:pt x="4300330" y="142460"/>
                  <a:pt x="4313582" y="149086"/>
                </a:cubicBezTo>
                <a:cubicBezTo>
                  <a:pt x="4365587" y="144358"/>
                  <a:pt x="4421260" y="143212"/>
                  <a:pt x="4472608" y="129208"/>
                </a:cubicBezTo>
                <a:cubicBezTo>
                  <a:pt x="4566035" y="103728"/>
                  <a:pt x="4507890" y="103586"/>
                  <a:pt x="4631635" y="99391"/>
                </a:cubicBezTo>
                <a:cubicBezTo>
                  <a:pt x="4793915" y="93890"/>
                  <a:pt x="4956313" y="92765"/>
                  <a:pt x="5118652" y="89452"/>
                </a:cubicBezTo>
                <a:cubicBezTo>
                  <a:pt x="5135217" y="86139"/>
                  <a:pt x="5151959" y="83610"/>
                  <a:pt x="5168348" y="79513"/>
                </a:cubicBezTo>
                <a:cubicBezTo>
                  <a:pt x="5315468" y="42732"/>
                  <a:pt x="5171335" y="72951"/>
                  <a:pt x="5287617" y="49695"/>
                </a:cubicBezTo>
                <a:cubicBezTo>
                  <a:pt x="5350359" y="-13045"/>
                  <a:pt x="5311541" y="12682"/>
                  <a:pt x="5466522" y="9939"/>
                </a:cubicBezTo>
                <a:lnTo>
                  <a:pt x="6440556" y="0"/>
                </a:lnTo>
                <a:cubicBezTo>
                  <a:pt x="7252439" y="30831"/>
                  <a:pt x="6965851" y="-2670"/>
                  <a:pt x="7305261" y="39756"/>
                </a:cubicBezTo>
                <a:cubicBezTo>
                  <a:pt x="7376238" y="57500"/>
                  <a:pt x="7417471" y="71176"/>
                  <a:pt x="7484165" y="79513"/>
                </a:cubicBezTo>
                <a:cubicBezTo>
                  <a:pt x="7736012" y="110995"/>
                  <a:pt x="7582067" y="83191"/>
                  <a:pt x="7762461" y="119269"/>
                </a:cubicBezTo>
                <a:cubicBezTo>
                  <a:pt x="7851913" y="115956"/>
                  <a:pt x="7942314" y="122740"/>
                  <a:pt x="8030817" y="109330"/>
                </a:cubicBezTo>
                <a:cubicBezTo>
                  <a:pt x="8054438" y="105751"/>
                  <a:pt x="8067787" y="77128"/>
                  <a:pt x="8090452" y="69573"/>
                </a:cubicBezTo>
                <a:cubicBezTo>
                  <a:pt x="8110330" y="62947"/>
                  <a:pt x="8129872" y="55208"/>
                  <a:pt x="8150087" y="49695"/>
                </a:cubicBezTo>
                <a:cubicBezTo>
                  <a:pt x="8207950" y="33914"/>
                  <a:pt x="8270366" y="34327"/>
                  <a:pt x="8328991" y="29817"/>
                </a:cubicBezTo>
                <a:cubicBezTo>
                  <a:pt x="8448261" y="33130"/>
                  <a:pt x="8567836" y="30605"/>
                  <a:pt x="8686800" y="39756"/>
                </a:cubicBezTo>
                <a:cubicBezTo>
                  <a:pt x="8698710" y="40672"/>
                  <a:pt x="8705933" y="54292"/>
                  <a:pt x="8716617" y="59634"/>
                </a:cubicBezTo>
                <a:cubicBezTo>
                  <a:pt x="8732575" y="67613"/>
                  <a:pt x="8750717" y="70848"/>
                  <a:pt x="8766313" y="79513"/>
                </a:cubicBezTo>
                <a:cubicBezTo>
                  <a:pt x="8792891" y="94278"/>
                  <a:pt x="8806051" y="109312"/>
                  <a:pt x="8825948" y="129208"/>
                </a:cubicBezTo>
                <a:cubicBezTo>
                  <a:pt x="8842513" y="125895"/>
                  <a:pt x="8858898" y="121502"/>
                  <a:pt x="8875643" y="119269"/>
                </a:cubicBezTo>
                <a:cubicBezTo>
                  <a:pt x="9020908" y="99901"/>
                  <a:pt x="8929490" y="120716"/>
                  <a:pt x="9014791" y="99391"/>
                </a:cubicBezTo>
                <a:cubicBezTo>
                  <a:pt x="9063659" y="245996"/>
                  <a:pt x="8999565" y="44139"/>
                  <a:pt x="9034669" y="477078"/>
                </a:cubicBezTo>
                <a:cubicBezTo>
                  <a:pt x="9035426" y="486418"/>
                  <a:pt x="9047922" y="490330"/>
                  <a:pt x="9054548" y="496956"/>
                </a:cubicBezTo>
                <a:cubicBezTo>
                  <a:pt x="9057861" y="506895"/>
                  <a:pt x="9059097" y="517789"/>
                  <a:pt x="9064487" y="526773"/>
                </a:cubicBezTo>
                <a:cubicBezTo>
                  <a:pt x="9069308" y="534808"/>
                  <a:pt x="9083203" y="537354"/>
                  <a:pt x="9084365" y="546652"/>
                </a:cubicBezTo>
                <a:cubicBezTo>
                  <a:pt x="9096720" y="645495"/>
                  <a:pt x="9097617" y="745435"/>
                  <a:pt x="9104243" y="844826"/>
                </a:cubicBezTo>
                <a:cubicBezTo>
                  <a:pt x="9100930" y="964095"/>
                  <a:pt x="9098832" y="1083405"/>
                  <a:pt x="9094304" y="1202634"/>
                </a:cubicBezTo>
                <a:cubicBezTo>
                  <a:pt x="9088892" y="1345146"/>
                  <a:pt x="9083707" y="1487704"/>
                  <a:pt x="9074426" y="1630017"/>
                </a:cubicBezTo>
                <a:cubicBezTo>
                  <a:pt x="9073744" y="1640471"/>
                  <a:pt x="9067028" y="1649670"/>
                  <a:pt x="9064487" y="1659834"/>
                </a:cubicBezTo>
                <a:cubicBezTo>
                  <a:pt x="9036392" y="1772216"/>
                  <a:pt x="9077313" y="1641236"/>
                  <a:pt x="9034669" y="1769165"/>
                </a:cubicBezTo>
                <a:cubicBezTo>
                  <a:pt x="9010017" y="1917080"/>
                  <a:pt x="9021492" y="1823776"/>
                  <a:pt x="9034669" y="2107095"/>
                </a:cubicBezTo>
                <a:cubicBezTo>
                  <a:pt x="9036983" y="2156847"/>
                  <a:pt x="9040929" y="2206512"/>
                  <a:pt x="9044608" y="2256182"/>
                </a:cubicBezTo>
                <a:cubicBezTo>
                  <a:pt x="9053873" y="2381258"/>
                  <a:pt x="9042338" y="2338822"/>
                  <a:pt x="9064487" y="2405269"/>
                </a:cubicBezTo>
                <a:cubicBezTo>
                  <a:pt x="9067800" y="2425147"/>
                  <a:pt x="9072071" y="2444890"/>
                  <a:pt x="9074426" y="2464904"/>
                </a:cubicBezTo>
                <a:cubicBezTo>
                  <a:pt x="9078702" y="2501247"/>
                  <a:pt x="9079190" y="2538008"/>
                  <a:pt x="9084365" y="2574234"/>
                </a:cubicBezTo>
                <a:cubicBezTo>
                  <a:pt x="9085847" y="2584606"/>
                  <a:pt x="9091426" y="2593978"/>
                  <a:pt x="9094304" y="2604052"/>
                </a:cubicBezTo>
                <a:cubicBezTo>
                  <a:pt x="9098057" y="2617186"/>
                  <a:pt x="9100930" y="2630556"/>
                  <a:pt x="9104243" y="2643808"/>
                </a:cubicBezTo>
                <a:cubicBezTo>
                  <a:pt x="9100930" y="2812773"/>
                  <a:pt x="9100559" y="2981822"/>
                  <a:pt x="9094304" y="3150704"/>
                </a:cubicBezTo>
                <a:cubicBezTo>
                  <a:pt x="9093916" y="3161173"/>
                  <a:pt x="9087243" y="3170447"/>
                  <a:pt x="9084365" y="3180521"/>
                </a:cubicBezTo>
                <a:cubicBezTo>
                  <a:pt x="9059405" y="3267882"/>
                  <a:pt x="9088317" y="3178605"/>
                  <a:pt x="9064487" y="3250095"/>
                </a:cubicBezTo>
                <a:cubicBezTo>
                  <a:pt x="9061174" y="3352799"/>
                  <a:pt x="9054548" y="3455450"/>
                  <a:pt x="9054548" y="3558208"/>
                </a:cubicBezTo>
                <a:cubicBezTo>
                  <a:pt x="9054548" y="3778394"/>
                  <a:pt x="9046111" y="3733180"/>
                  <a:pt x="9074426" y="3846443"/>
                </a:cubicBezTo>
                <a:cubicBezTo>
                  <a:pt x="9070655" y="3910555"/>
                  <a:pt x="9076483" y="3989362"/>
                  <a:pt x="9054548" y="4055165"/>
                </a:cubicBezTo>
                <a:cubicBezTo>
                  <a:pt x="9048906" y="4072091"/>
                  <a:pt x="9041295" y="4088295"/>
                  <a:pt x="9034669" y="4104860"/>
                </a:cubicBezTo>
                <a:cubicBezTo>
                  <a:pt x="9031356" y="4121425"/>
                  <a:pt x="9019388" y="4138530"/>
                  <a:pt x="9024730" y="4154556"/>
                </a:cubicBezTo>
                <a:cubicBezTo>
                  <a:pt x="9028043" y="4164495"/>
                  <a:pt x="9046367" y="4157950"/>
                  <a:pt x="9054548" y="4164495"/>
                </a:cubicBezTo>
                <a:cubicBezTo>
                  <a:pt x="9063876" y="4171957"/>
                  <a:pt x="9067800" y="4184374"/>
                  <a:pt x="9074426" y="4194313"/>
                </a:cubicBezTo>
                <a:cubicBezTo>
                  <a:pt x="9077739" y="4207565"/>
                  <a:pt x="9083699" y="4220425"/>
                  <a:pt x="9084365" y="4234069"/>
                </a:cubicBezTo>
                <a:cubicBezTo>
                  <a:pt x="9098290" y="4519532"/>
                  <a:pt x="9098175" y="4896742"/>
                  <a:pt x="9084365" y="5168347"/>
                </a:cubicBezTo>
                <a:cubicBezTo>
                  <a:pt x="9083889" y="5177706"/>
                  <a:pt x="9071113" y="5181600"/>
                  <a:pt x="9064487" y="5188226"/>
                </a:cubicBezTo>
                <a:cubicBezTo>
                  <a:pt x="9061174" y="5204791"/>
                  <a:pt x="9058645" y="5221532"/>
                  <a:pt x="9054548" y="5237921"/>
                </a:cubicBezTo>
                <a:cubicBezTo>
                  <a:pt x="9052007" y="5248085"/>
                  <a:pt x="9044608" y="5257262"/>
                  <a:pt x="9044608" y="5267739"/>
                </a:cubicBezTo>
                <a:cubicBezTo>
                  <a:pt x="9044608" y="5398676"/>
                  <a:pt x="9047475" y="5328897"/>
                  <a:pt x="9064487" y="5396947"/>
                </a:cubicBezTo>
                <a:cubicBezTo>
                  <a:pt x="9068584" y="5413336"/>
                  <a:pt x="9070886" y="5430125"/>
                  <a:pt x="9074426" y="5446643"/>
                </a:cubicBezTo>
                <a:cubicBezTo>
                  <a:pt x="9094361" y="5539676"/>
                  <a:pt x="9085405" y="5509397"/>
                  <a:pt x="9104243" y="5565913"/>
                </a:cubicBezTo>
                <a:cubicBezTo>
                  <a:pt x="9100930" y="5638800"/>
                  <a:pt x="9100717" y="5711893"/>
                  <a:pt x="9094304" y="5784573"/>
                </a:cubicBezTo>
                <a:cubicBezTo>
                  <a:pt x="9084309" y="5897856"/>
                  <a:pt x="9093272" y="5875573"/>
                  <a:pt x="9054548" y="5933660"/>
                </a:cubicBezTo>
                <a:cubicBezTo>
                  <a:pt x="9059137" y="6094284"/>
                  <a:pt x="9081586" y="6684433"/>
                  <a:pt x="9054548" y="6788426"/>
                </a:cubicBezTo>
                <a:cubicBezTo>
                  <a:pt x="9044509" y="6827037"/>
                  <a:pt x="8975035" y="6781799"/>
                  <a:pt x="8935278" y="6778486"/>
                </a:cubicBezTo>
                <a:cubicBezTo>
                  <a:pt x="8925339" y="6775173"/>
                  <a:pt x="8915895" y="6769495"/>
                  <a:pt x="8905461" y="6768547"/>
                </a:cubicBezTo>
                <a:cubicBezTo>
                  <a:pt x="8806258" y="6759529"/>
                  <a:pt x="8607287" y="6748669"/>
                  <a:pt x="8607287" y="6748669"/>
                </a:cubicBezTo>
                <a:cubicBezTo>
                  <a:pt x="8494457" y="6726103"/>
                  <a:pt x="8631137" y="6751475"/>
                  <a:pt x="8438322" y="6728791"/>
                </a:cubicBezTo>
                <a:cubicBezTo>
                  <a:pt x="8421544" y="6726817"/>
                  <a:pt x="8405015" y="6722949"/>
                  <a:pt x="8388626" y="6718852"/>
                </a:cubicBezTo>
                <a:cubicBezTo>
                  <a:pt x="8378462" y="6716311"/>
                  <a:pt x="8369279" y="6709251"/>
                  <a:pt x="8358808" y="6708913"/>
                </a:cubicBezTo>
                <a:cubicBezTo>
                  <a:pt x="8163412" y="6702610"/>
                  <a:pt x="7967869" y="6702286"/>
                  <a:pt x="7772400" y="6698973"/>
                </a:cubicBezTo>
                <a:cubicBezTo>
                  <a:pt x="7636565" y="6702286"/>
                  <a:pt x="7500630" y="6702743"/>
                  <a:pt x="7364895" y="6708913"/>
                </a:cubicBezTo>
                <a:cubicBezTo>
                  <a:pt x="7354429" y="6709389"/>
                  <a:pt x="7345286" y="6716496"/>
                  <a:pt x="7335078" y="6718852"/>
                </a:cubicBezTo>
                <a:cubicBezTo>
                  <a:pt x="7252948" y="6737805"/>
                  <a:pt x="7234860" y="6739412"/>
                  <a:pt x="7156174" y="6748669"/>
                </a:cubicBezTo>
                <a:cubicBezTo>
                  <a:pt x="6994814" y="6767652"/>
                  <a:pt x="7086126" y="6754485"/>
                  <a:pt x="6838122" y="6778486"/>
                </a:cubicBezTo>
                <a:cubicBezTo>
                  <a:pt x="6811535" y="6781059"/>
                  <a:pt x="6785113" y="6785113"/>
                  <a:pt x="6758608" y="6788426"/>
                </a:cubicBezTo>
                <a:cubicBezTo>
                  <a:pt x="6712226" y="6785113"/>
                  <a:pt x="6665677" y="6783621"/>
                  <a:pt x="6619461" y="6778486"/>
                </a:cubicBezTo>
                <a:cubicBezTo>
                  <a:pt x="6583732" y="6774516"/>
                  <a:pt x="6564519" y="6760173"/>
                  <a:pt x="6530008" y="6748669"/>
                </a:cubicBezTo>
                <a:cubicBezTo>
                  <a:pt x="6490606" y="6735535"/>
                  <a:pt x="6452444" y="6734004"/>
                  <a:pt x="6410739" y="6728791"/>
                </a:cubicBezTo>
                <a:lnTo>
                  <a:pt x="5665304" y="6738730"/>
                </a:lnTo>
                <a:cubicBezTo>
                  <a:pt x="4995933" y="6748225"/>
                  <a:pt x="5223491" y="6705836"/>
                  <a:pt x="4959626" y="6758608"/>
                </a:cubicBezTo>
                <a:cubicBezTo>
                  <a:pt x="4913811" y="6789150"/>
                  <a:pt x="4919163" y="6794816"/>
                  <a:pt x="4840356" y="6768547"/>
                </a:cubicBezTo>
                <a:cubicBezTo>
                  <a:pt x="4827021" y="6764102"/>
                  <a:pt x="4822234" y="6746527"/>
                  <a:pt x="4810539" y="6738730"/>
                </a:cubicBezTo>
                <a:cubicBezTo>
                  <a:pt x="4801822" y="6732919"/>
                  <a:pt x="4790661" y="6732104"/>
                  <a:pt x="4780722" y="6728791"/>
                </a:cubicBezTo>
                <a:cubicBezTo>
                  <a:pt x="4774096" y="6722165"/>
                  <a:pt x="4769456" y="6712604"/>
                  <a:pt x="4760843" y="6708913"/>
                </a:cubicBezTo>
                <a:cubicBezTo>
                  <a:pt x="4718056" y="6690575"/>
                  <a:pt x="4695997" y="6701498"/>
                  <a:pt x="4651513" y="6708913"/>
                </a:cubicBezTo>
                <a:cubicBezTo>
                  <a:pt x="4641574" y="6718852"/>
                  <a:pt x="4633899" y="6731756"/>
                  <a:pt x="4621695" y="6738730"/>
                </a:cubicBezTo>
                <a:cubicBezTo>
                  <a:pt x="4609835" y="6745507"/>
                  <a:pt x="4593054" y="6740729"/>
                  <a:pt x="4581939" y="6748669"/>
                </a:cubicBezTo>
                <a:cubicBezTo>
                  <a:pt x="4492656" y="6812444"/>
                  <a:pt x="4626096" y="6776097"/>
                  <a:pt x="4492487" y="6798365"/>
                </a:cubicBezTo>
                <a:cubicBezTo>
                  <a:pt x="4482548" y="6804991"/>
                  <a:pt x="4474452" y="6816279"/>
                  <a:pt x="4462669" y="6818243"/>
                </a:cubicBezTo>
                <a:cubicBezTo>
                  <a:pt x="4452335" y="6819965"/>
                  <a:pt x="4443079" y="6810577"/>
                  <a:pt x="4432852" y="6808304"/>
                </a:cubicBezTo>
                <a:cubicBezTo>
                  <a:pt x="4413179" y="6803932"/>
                  <a:pt x="4393095" y="6801678"/>
                  <a:pt x="4373217" y="6798365"/>
                </a:cubicBezTo>
                <a:cubicBezTo>
                  <a:pt x="4288748" y="6770209"/>
                  <a:pt x="4391740" y="6809478"/>
                  <a:pt x="4323522" y="6768547"/>
                </a:cubicBezTo>
                <a:cubicBezTo>
                  <a:pt x="4314538" y="6763157"/>
                  <a:pt x="4303643" y="6761921"/>
                  <a:pt x="4293704" y="6758608"/>
                </a:cubicBezTo>
                <a:cubicBezTo>
                  <a:pt x="4283765" y="6748669"/>
                  <a:pt x="4277716" y="6731305"/>
                  <a:pt x="4263887" y="6728791"/>
                </a:cubicBezTo>
                <a:cubicBezTo>
                  <a:pt x="4237607" y="6724013"/>
                  <a:pt x="4210774" y="6734669"/>
                  <a:pt x="4184374" y="6738730"/>
                </a:cubicBezTo>
                <a:cubicBezTo>
                  <a:pt x="4118697" y="6748834"/>
                  <a:pt x="4154244" y="6744499"/>
                  <a:pt x="4104861" y="6758608"/>
                </a:cubicBezTo>
                <a:cubicBezTo>
                  <a:pt x="4091726" y="6762361"/>
                  <a:pt x="4078188" y="6764622"/>
                  <a:pt x="4065104" y="6768547"/>
                </a:cubicBezTo>
                <a:cubicBezTo>
                  <a:pt x="4045034" y="6774568"/>
                  <a:pt x="4025924" y="6783880"/>
                  <a:pt x="4005469" y="6788426"/>
                </a:cubicBezTo>
                <a:cubicBezTo>
                  <a:pt x="3966124" y="6797169"/>
                  <a:pt x="3886200" y="6808304"/>
                  <a:pt x="3886200" y="6808304"/>
                </a:cubicBezTo>
                <a:cubicBezTo>
                  <a:pt x="3859696" y="6804991"/>
                  <a:pt x="3832967" y="6803143"/>
                  <a:pt x="3806687" y="6798365"/>
                </a:cubicBezTo>
                <a:cubicBezTo>
                  <a:pt x="3786241" y="6794648"/>
                  <a:pt x="3753109" y="6777687"/>
                  <a:pt x="3737113" y="6768547"/>
                </a:cubicBezTo>
                <a:cubicBezTo>
                  <a:pt x="3726741" y="6762620"/>
                  <a:pt x="3717979" y="6754011"/>
                  <a:pt x="3707295" y="6748669"/>
                </a:cubicBezTo>
                <a:cubicBezTo>
                  <a:pt x="3697924" y="6743984"/>
                  <a:pt x="3686849" y="6743415"/>
                  <a:pt x="3677478" y="6738730"/>
                </a:cubicBezTo>
                <a:cubicBezTo>
                  <a:pt x="3666794" y="6733388"/>
                  <a:pt x="3658345" y="6724194"/>
                  <a:pt x="3647661" y="6718852"/>
                </a:cubicBezTo>
                <a:cubicBezTo>
                  <a:pt x="3638290" y="6714167"/>
                  <a:pt x="3628007" y="6711454"/>
                  <a:pt x="3617843" y="6708913"/>
                </a:cubicBezTo>
                <a:cubicBezTo>
                  <a:pt x="3588210" y="6701505"/>
                  <a:pt x="3558208" y="6695660"/>
                  <a:pt x="3528391" y="6689034"/>
                </a:cubicBezTo>
                <a:cubicBezTo>
                  <a:pt x="3468756" y="6692347"/>
                  <a:pt x="3408968" y="6693565"/>
                  <a:pt x="3349487" y="6698973"/>
                </a:cubicBezTo>
                <a:cubicBezTo>
                  <a:pt x="3335883" y="6700210"/>
                  <a:pt x="3323253" y="6706981"/>
                  <a:pt x="3309730" y="6708913"/>
                </a:cubicBezTo>
                <a:cubicBezTo>
                  <a:pt x="3276769" y="6713622"/>
                  <a:pt x="3243469" y="6715539"/>
                  <a:pt x="3210339" y="6718852"/>
                </a:cubicBezTo>
                <a:cubicBezTo>
                  <a:pt x="3176297" y="6727362"/>
                  <a:pt x="3146784" y="6735863"/>
                  <a:pt x="3110948" y="6738730"/>
                </a:cubicBezTo>
                <a:cubicBezTo>
                  <a:pt x="3048114" y="6743757"/>
                  <a:pt x="2984993" y="6744381"/>
                  <a:pt x="2922104" y="6748669"/>
                </a:cubicBezTo>
                <a:cubicBezTo>
                  <a:pt x="2839206" y="6754321"/>
                  <a:pt x="2756452" y="6761921"/>
                  <a:pt x="2673626" y="6768547"/>
                </a:cubicBezTo>
                <a:cubicBezTo>
                  <a:pt x="2653748" y="6771860"/>
                  <a:pt x="2634144" y="6778486"/>
                  <a:pt x="2613991" y="6778486"/>
                </a:cubicBezTo>
                <a:cubicBezTo>
                  <a:pt x="2329154" y="6778486"/>
                  <a:pt x="2382230" y="6784585"/>
                  <a:pt x="2226365" y="6758608"/>
                </a:cubicBezTo>
                <a:cubicBezTo>
                  <a:pt x="2179982" y="6761921"/>
                  <a:pt x="2133433" y="6763412"/>
                  <a:pt x="2087217" y="6768547"/>
                </a:cubicBezTo>
                <a:cubicBezTo>
                  <a:pt x="2073641" y="6770055"/>
                  <a:pt x="2060796" y="6775523"/>
                  <a:pt x="2047461" y="6778486"/>
                </a:cubicBezTo>
                <a:cubicBezTo>
                  <a:pt x="2030970" y="6782151"/>
                  <a:pt x="2014330" y="6785113"/>
                  <a:pt x="1997765" y="6788426"/>
                </a:cubicBezTo>
                <a:cubicBezTo>
                  <a:pt x="1987380" y="6795349"/>
                  <a:pt x="1954591" y="6820986"/>
                  <a:pt x="1938130" y="6818243"/>
                </a:cubicBezTo>
                <a:cubicBezTo>
                  <a:pt x="1801237" y="6795428"/>
                  <a:pt x="1994642" y="6805038"/>
                  <a:pt x="1888435" y="6778486"/>
                </a:cubicBezTo>
                <a:cubicBezTo>
                  <a:pt x="1829846" y="6763839"/>
                  <a:pt x="1587719" y="6742451"/>
                  <a:pt x="1550504" y="6738730"/>
                </a:cubicBezTo>
                <a:cubicBezTo>
                  <a:pt x="1325251" y="6682417"/>
                  <a:pt x="1755649" y="6786865"/>
                  <a:pt x="993913" y="6718852"/>
                </a:cubicBezTo>
                <a:cubicBezTo>
                  <a:pt x="975246" y="6717185"/>
                  <a:pt x="954156" y="6679095"/>
                  <a:pt x="954156" y="6679095"/>
                </a:cubicBezTo>
                <a:cubicBezTo>
                  <a:pt x="937591" y="6685721"/>
                  <a:pt x="921386" y="6693331"/>
                  <a:pt x="904461" y="6698973"/>
                </a:cubicBezTo>
                <a:cubicBezTo>
                  <a:pt x="874801" y="6708860"/>
                  <a:pt x="834440" y="6713957"/>
                  <a:pt x="805069" y="6718852"/>
                </a:cubicBezTo>
                <a:cubicBezTo>
                  <a:pt x="788504" y="6725478"/>
                  <a:pt x="772682" y="6734403"/>
                  <a:pt x="755374" y="6738730"/>
                </a:cubicBezTo>
                <a:cubicBezTo>
                  <a:pt x="650891" y="6764851"/>
                  <a:pt x="439496" y="6740459"/>
                  <a:pt x="387626" y="6738730"/>
                </a:cubicBezTo>
                <a:cubicBezTo>
                  <a:pt x="357809" y="6735417"/>
                  <a:pt x="328062" y="6731390"/>
                  <a:pt x="298174" y="6728791"/>
                </a:cubicBezTo>
                <a:cubicBezTo>
                  <a:pt x="251848" y="6724763"/>
                  <a:pt x="205390" y="6722418"/>
                  <a:pt x="159026" y="6718852"/>
                </a:cubicBezTo>
                <a:lnTo>
                  <a:pt x="39756" y="6708913"/>
                </a:lnTo>
                <a:cubicBezTo>
                  <a:pt x="36443" y="6692348"/>
                  <a:pt x="30584" y="6676093"/>
                  <a:pt x="29817" y="6659217"/>
                </a:cubicBezTo>
                <a:cubicBezTo>
                  <a:pt x="10476" y="6233717"/>
                  <a:pt x="61490" y="6396431"/>
                  <a:pt x="9939" y="6241773"/>
                </a:cubicBezTo>
                <a:cubicBezTo>
                  <a:pt x="13252" y="6215269"/>
                  <a:pt x="12850" y="6188029"/>
                  <a:pt x="19878" y="6162260"/>
                </a:cubicBezTo>
                <a:cubicBezTo>
                  <a:pt x="23021" y="6150736"/>
                  <a:pt x="39502" y="6144385"/>
                  <a:pt x="39756" y="6132443"/>
                </a:cubicBezTo>
                <a:cubicBezTo>
                  <a:pt x="48101" y="5740214"/>
                  <a:pt x="74596" y="5829458"/>
                  <a:pt x="19878" y="5665304"/>
                </a:cubicBezTo>
                <a:cubicBezTo>
                  <a:pt x="23191" y="5582478"/>
                  <a:pt x="21288" y="5499278"/>
                  <a:pt x="29817" y="5416826"/>
                </a:cubicBezTo>
                <a:cubicBezTo>
                  <a:pt x="31342" y="5402088"/>
                  <a:pt x="48439" y="5391832"/>
                  <a:pt x="49695" y="5377069"/>
                </a:cubicBezTo>
                <a:cubicBezTo>
                  <a:pt x="89565" y="4908599"/>
                  <a:pt x="-11163" y="5070791"/>
                  <a:pt x="89452" y="4919869"/>
                </a:cubicBezTo>
                <a:cubicBezTo>
                  <a:pt x="86139" y="4853608"/>
                  <a:pt x="85260" y="4787180"/>
                  <a:pt x="79513" y="4721086"/>
                </a:cubicBezTo>
                <a:cubicBezTo>
                  <a:pt x="78605" y="4710649"/>
                  <a:pt x="70731" y="4701682"/>
                  <a:pt x="69574" y="4691269"/>
                </a:cubicBezTo>
                <a:cubicBezTo>
                  <a:pt x="48303" y="4499826"/>
                  <a:pt x="77624" y="4596142"/>
                  <a:pt x="49695" y="4512365"/>
                </a:cubicBezTo>
                <a:cubicBezTo>
                  <a:pt x="10203" y="3840985"/>
                  <a:pt x="-7334" y="3164358"/>
                  <a:pt x="59635" y="2494721"/>
                </a:cubicBezTo>
                <a:cubicBezTo>
                  <a:pt x="56322" y="2464904"/>
                  <a:pt x="59948" y="2433464"/>
                  <a:pt x="49695" y="2405269"/>
                </a:cubicBezTo>
                <a:cubicBezTo>
                  <a:pt x="45613" y="2394043"/>
                  <a:pt x="27340" y="2394719"/>
                  <a:pt x="19878" y="2385391"/>
                </a:cubicBezTo>
                <a:cubicBezTo>
                  <a:pt x="13333" y="2377210"/>
                  <a:pt x="13252" y="2365512"/>
                  <a:pt x="9939" y="2355573"/>
                </a:cubicBezTo>
                <a:cubicBezTo>
                  <a:pt x="46414" y="1735492"/>
                  <a:pt x="27695" y="2116932"/>
                  <a:pt x="9939" y="785191"/>
                </a:cubicBezTo>
                <a:cubicBezTo>
                  <a:pt x="9539" y="755193"/>
                  <a:pt x="3313" y="725556"/>
                  <a:pt x="0" y="695739"/>
                </a:cubicBezTo>
                <a:cubicBezTo>
                  <a:pt x="3313" y="513521"/>
                  <a:pt x="-4949" y="330725"/>
                  <a:pt x="9939" y="149086"/>
                </a:cubicBezTo>
                <a:cubicBezTo>
                  <a:pt x="11891" y="125275"/>
                  <a:pt x="49695" y="113342"/>
                  <a:pt x="49695" y="89452"/>
                </a:cubicBezTo>
                <a:lnTo>
                  <a:pt x="39756" y="39756"/>
                </a:lnTo>
                <a:close/>
              </a:path>
            </a:pathLst>
          </a:custGeom>
          <a:solidFill>
            <a:srgbClr val="F7A115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1631951" y="100014"/>
            <a:ext cx="8964613" cy="6713537"/>
          </a:xfrm>
          <a:custGeom>
            <a:avLst/>
            <a:gdLst>
              <a:gd name="connsiteX0" fmla="*/ 39756 w 9104243"/>
              <a:gd name="connsiteY0" fmla="*/ 39756 h 6818452"/>
              <a:gd name="connsiteX1" fmla="*/ 89452 w 9104243"/>
              <a:gd name="connsiteY1" fmla="*/ 69573 h 6818452"/>
              <a:gd name="connsiteX2" fmla="*/ 188843 w 9104243"/>
              <a:gd name="connsiteY2" fmla="*/ 29817 h 6818452"/>
              <a:gd name="connsiteX3" fmla="*/ 218661 w 9104243"/>
              <a:gd name="connsiteY3" fmla="*/ 19878 h 6818452"/>
              <a:gd name="connsiteX4" fmla="*/ 268356 w 9104243"/>
              <a:gd name="connsiteY4" fmla="*/ 39756 h 6818452"/>
              <a:gd name="connsiteX5" fmla="*/ 387626 w 9104243"/>
              <a:gd name="connsiteY5" fmla="*/ 59634 h 6818452"/>
              <a:gd name="connsiteX6" fmla="*/ 586408 w 9104243"/>
              <a:gd name="connsiteY6" fmla="*/ 39756 h 6818452"/>
              <a:gd name="connsiteX7" fmla="*/ 616226 w 9104243"/>
              <a:gd name="connsiteY7" fmla="*/ 19878 h 6818452"/>
              <a:gd name="connsiteX8" fmla="*/ 705678 w 9104243"/>
              <a:gd name="connsiteY8" fmla="*/ 29817 h 6818452"/>
              <a:gd name="connsiteX9" fmla="*/ 745435 w 9104243"/>
              <a:gd name="connsiteY9" fmla="*/ 39756 h 6818452"/>
              <a:gd name="connsiteX10" fmla="*/ 1093304 w 9104243"/>
              <a:gd name="connsiteY10" fmla="*/ 59634 h 6818452"/>
              <a:gd name="connsiteX11" fmla="*/ 1113182 w 9104243"/>
              <a:gd name="connsiteY11" fmla="*/ 79513 h 6818452"/>
              <a:gd name="connsiteX12" fmla="*/ 1222513 w 9104243"/>
              <a:gd name="connsiteY12" fmla="*/ 39756 h 6818452"/>
              <a:gd name="connsiteX13" fmla="*/ 1639956 w 9104243"/>
              <a:gd name="connsiteY13" fmla="*/ 49695 h 6818452"/>
              <a:gd name="connsiteX14" fmla="*/ 2057400 w 9104243"/>
              <a:gd name="connsiteY14" fmla="*/ 79513 h 6818452"/>
              <a:gd name="connsiteX15" fmla="*/ 2186608 w 9104243"/>
              <a:gd name="connsiteY15" fmla="*/ 99391 h 6818452"/>
              <a:gd name="connsiteX16" fmla="*/ 2315817 w 9104243"/>
              <a:gd name="connsiteY16" fmla="*/ 89452 h 6818452"/>
              <a:gd name="connsiteX17" fmla="*/ 2425148 w 9104243"/>
              <a:gd name="connsiteY17" fmla="*/ 59634 h 6818452"/>
              <a:gd name="connsiteX18" fmla="*/ 2464904 w 9104243"/>
              <a:gd name="connsiteY18" fmla="*/ 49695 h 6818452"/>
              <a:gd name="connsiteX19" fmla="*/ 2494722 w 9104243"/>
              <a:gd name="connsiteY19" fmla="*/ 39756 h 6818452"/>
              <a:gd name="connsiteX20" fmla="*/ 3011556 w 9104243"/>
              <a:gd name="connsiteY20" fmla="*/ 29817 h 6818452"/>
              <a:gd name="connsiteX21" fmla="*/ 3041374 w 9104243"/>
              <a:gd name="connsiteY21" fmla="*/ 19878 h 6818452"/>
              <a:gd name="connsiteX22" fmla="*/ 4144617 w 9104243"/>
              <a:gd name="connsiteY22" fmla="*/ 49695 h 6818452"/>
              <a:gd name="connsiteX23" fmla="*/ 4194313 w 9104243"/>
              <a:gd name="connsiteY23" fmla="*/ 79513 h 6818452"/>
              <a:gd name="connsiteX24" fmla="*/ 4273826 w 9104243"/>
              <a:gd name="connsiteY24" fmla="*/ 129208 h 6818452"/>
              <a:gd name="connsiteX25" fmla="*/ 4313582 w 9104243"/>
              <a:gd name="connsiteY25" fmla="*/ 149086 h 6818452"/>
              <a:gd name="connsiteX26" fmla="*/ 4472608 w 9104243"/>
              <a:gd name="connsiteY26" fmla="*/ 129208 h 6818452"/>
              <a:gd name="connsiteX27" fmla="*/ 4631635 w 9104243"/>
              <a:gd name="connsiteY27" fmla="*/ 99391 h 6818452"/>
              <a:gd name="connsiteX28" fmla="*/ 5118652 w 9104243"/>
              <a:gd name="connsiteY28" fmla="*/ 89452 h 6818452"/>
              <a:gd name="connsiteX29" fmla="*/ 5168348 w 9104243"/>
              <a:gd name="connsiteY29" fmla="*/ 79513 h 6818452"/>
              <a:gd name="connsiteX30" fmla="*/ 5287617 w 9104243"/>
              <a:gd name="connsiteY30" fmla="*/ 49695 h 6818452"/>
              <a:gd name="connsiteX31" fmla="*/ 5466522 w 9104243"/>
              <a:gd name="connsiteY31" fmla="*/ 9939 h 6818452"/>
              <a:gd name="connsiteX32" fmla="*/ 6440556 w 9104243"/>
              <a:gd name="connsiteY32" fmla="*/ 0 h 6818452"/>
              <a:gd name="connsiteX33" fmla="*/ 7305261 w 9104243"/>
              <a:gd name="connsiteY33" fmla="*/ 39756 h 6818452"/>
              <a:gd name="connsiteX34" fmla="*/ 7484165 w 9104243"/>
              <a:gd name="connsiteY34" fmla="*/ 79513 h 6818452"/>
              <a:gd name="connsiteX35" fmla="*/ 7762461 w 9104243"/>
              <a:gd name="connsiteY35" fmla="*/ 119269 h 6818452"/>
              <a:gd name="connsiteX36" fmla="*/ 8030817 w 9104243"/>
              <a:gd name="connsiteY36" fmla="*/ 109330 h 6818452"/>
              <a:gd name="connsiteX37" fmla="*/ 8090452 w 9104243"/>
              <a:gd name="connsiteY37" fmla="*/ 69573 h 6818452"/>
              <a:gd name="connsiteX38" fmla="*/ 8150087 w 9104243"/>
              <a:gd name="connsiteY38" fmla="*/ 49695 h 6818452"/>
              <a:gd name="connsiteX39" fmla="*/ 8328991 w 9104243"/>
              <a:gd name="connsiteY39" fmla="*/ 29817 h 6818452"/>
              <a:gd name="connsiteX40" fmla="*/ 8686800 w 9104243"/>
              <a:gd name="connsiteY40" fmla="*/ 39756 h 6818452"/>
              <a:gd name="connsiteX41" fmla="*/ 8716617 w 9104243"/>
              <a:gd name="connsiteY41" fmla="*/ 59634 h 6818452"/>
              <a:gd name="connsiteX42" fmla="*/ 8766313 w 9104243"/>
              <a:gd name="connsiteY42" fmla="*/ 79513 h 6818452"/>
              <a:gd name="connsiteX43" fmla="*/ 8825948 w 9104243"/>
              <a:gd name="connsiteY43" fmla="*/ 129208 h 6818452"/>
              <a:gd name="connsiteX44" fmla="*/ 8875643 w 9104243"/>
              <a:gd name="connsiteY44" fmla="*/ 119269 h 6818452"/>
              <a:gd name="connsiteX45" fmla="*/ 9014791 w 9104243"/>
              <a:gd name="connsiteY45" fmla="*/ 99391 h 6818452"/>
              <a:gd name="connsiteX46" fmla="*/ 9034669 w 9104243"/>
              <a:gd name="connsiteY46" fmla="*/ 477078 h 6818452"/>
              <a:gd name="connsiteX47" fmla="*/ 9054548 w 9104243"/>
              <a:gd name="connsiteY47" fmla="*/ 496956 h 6818452"/>
              <a:gd name="connsiteX48" fmla="*/ 9064487 w 9104243"/>
              <a:gd name="connsiteY48" fmla="*/ 526773 h 6818452"/>
              <a:gd name="connsiteX49" fmla="*/ 9084365 w 9104243"/>
              <a:gd name="connsiteY49" fmla="*/ 546652 h 6818452"/>
              <a:gd name="connsiteX50" fmla="*/ 9104243 w 9104243"/>
              <a:gd name="connsiteY50" fmla="*/ 844826 h 6818452"/>
              <a:gd name="connsiteX51" fmla="*/ 9094304 w 9104243"/>
              <a:gd name="connsiteY51" fmla="*/ 1202634 h 6818452"/>
              <a:gd name="connsiteX52" fmla="*/ 9074426 w 9104243"/>
              <a:gd name="connsiteY52" fmla="*/ 1630017 h 6818452"/>
              <a:gd name="connsiteX53" fmla="*/ 9064487 w 9104243"/>
              <a:gd name="connsiteY53" fmla="*/ 1659834 h 6818452"/>
              <a:gd name="connsiteX54" fmla="*/ 9034669 w 9104243"/>
              <a:gd name="connsiteY54" fmla="*/ 1769165 h 6818452"/>
              <a:gd name="connsiteX55" fmla="*/ 9034669 w 9104243"/>
              <a:gd name="connsiteY55" fmla="*/ 2107095 h 6818452"/>
              <a:gd name="connsiteX56" fmla="*/ 9044608 w 9104243"/>
              <a:gd name="connsiteY56" fmla="*/ 2256182 h 6818452"/>
              <a:gd name="connsiteX57" fmla="*/ 9064487 w 9104243"/>
              <a:gd name="connsiteY57" fmla="*/ 2405269 h 6818452"/>
              <a:gd name="connsiteX58" fmla="*/ 9074426 w 9104243"/>
              <a:gd name="connsiteY58" fmla="*/ 2464904 h 6818452"/>
              <a:gd name="connsiteX59" fmla="*/ 9084365 w 9104243"/>
              <a:gd name="connsiteY59" fmla="*/ 2574234 h 6818452"/>
              <a:gd name="connsiteX60" fmla="*/ 9094304 w 9104243"/>
              <a:gd name="connsiteY60" fmla="*/ 2604052 h 6818452"/>
              <a:gd name="connsiteX61" fmla="*/ 9104243 w 9104243"/>
              <a:gd name="connsiteY61" fmla="*/ 2643808 h 6818452"/>
              <a:gd name="connsiteX62" fmla="*/ 9094304 w 9104243"/>
              <a:gd name="connsiteY62" fmla="*/ 3150704 h 6818452"/>
              <a:gd name="connsiteX63" fmla="*/ 9084365 w 9104243"/>
              <a:gd name="connsiteY63" fmla="*/ 3180521 h 6818452"/>
              <a:gd name="connsiteX64" fmla="*/ 9064487 w 9104243"/>
              <a:gd name="connsiteY64" fmla="*/ 3250095 h 6818452"/>
              <a:gd name="connsiteX65" fmla="*/ 9054548 w 9104243"/>
              <a:gd name="connsiteY65" fmla="*/ 3558208 h 6818452"/>
              <a:gd name="connsiteX66" fmla="*/ 9074426 w 9104243"/>
              <a:gd name="connsiteY66" fmla="*/ 3846443 h 6818452"/>
              <a:gd name="connsiteX67" fmla="*/ 9054548 w 9104243"/>
              <a:gd name="connsiteY67" fmla="*/ 4055165 h 6818452"/>
              <a:gd name="connsiteX68" fmla="*/ 9034669 w 9104243"/>
              <a:gd name="connsiteY68" fmla="*/ 4104860 h 6818452"/>
              <a:gd name="connsiteX69" fmla="*/ 9024730 w 9104243"/>
              <a:gd name="connsiteY69" fmla="*/ 4154556 h 6818452"/>
              <a:gd name="connsiteX70" fmla="*/ 9054548 w 9104243"/>
              <a:gd name="connsiteY70" fmla="*/ 4164495 h 6818452"/>
              <a:gd name="connsiteX71" fmla="*/ 9074426 w 9104243"/>
              <a:gd name="connsiteY71" fmla="*/ 4194313 h 6818452"/>
              <a:gd name="connsiteX72" fmla="*/ 9084365 w 9104243"/>
              <a:gd name="connsiteY72" fmla="*/ 4234069 h 6818452"/>
              <a:gd name="connsiteX73" fmla="*/ 9084365 w 9104243"/>
              <a:gd name="connsiteY73" fmla="*/ 5168347 h 6818452"/>
              <a:gd name="connsiteX74" fmla="*/ 9064487 w 9104243"/>
              <a:gd name="connsiteY74" fmla="*/ 5188226 h 6818452"/>
              <a:gd name="connsiteX75" fmla="*/ 9054548 w 9104243"/>
              <a:gd name="connsiteY75" fmla="*/ 5237921 h 6818452"/>
              <a:gd name="connsiteX76" fmla="*/ 9044608 w 9104243"/>
              <a:gd name="connsiteY76" fmla="*/ 5267739 h 6818452"/>
              <a:gd name="connsiteX77" fmla="*/ 9064487 w 9104243"/>
              <a:gd name="connsiteY77" fmla="*/ 5396947 h 6818452"/>
              <a:gd name="connsiteX78" fmla="*/ 9074426 w 9104243"/>
              <a:gd name="connsiteY78" fmla="*/ 5446643 h 6818452"/>
              <a:gd name="connsiteX79" fmla="*/ 9104243 w 9104243"/>
              <a:gd name="connsiteY79" fmla="*/ 5565913 h 6818452"/>
              <a:gd name="connsiteX80" fmla="*/ 9094304 w 9104243"/>
              <a:gd name="connsiteY80" fmla="*/ 5784573 h 6818452"/>
              <a:gd name="connsiteX81" fmla="*/ 9054548 w 9104243"/>
              <a:gd name="connsiteY81" fmla="*/ 5933660 h 6818452"/>
              <a:gd name="connsiteX82" fmla="*/ 9054548 w 9104243"/>
              <a:gd name="connsiteY82" fmla="*/ 6788426 h 6818452"/>
              <a:gd name="connsiteX83" fmla="*/ 8935278 w 9104243"/>
              <a:gd name="connsiteY83" fmla="*/ 6778486 h 6818452"/>
              <a:gd name="connsiteX84" fmla="*/ 8905461 w 9104243"/>
              <a:gd name="connsiteY84" fmla="*/ 6768547 h 6818452"/>
              <a:gd name="connsiteX85" fmla="*/ 8607287 w 9104243"/>
              <a:gd name="connsiteY85" fmla="*/ 6748669 h 6818452"/>
              <a:gd name="connsiteX86" fmla="*/ 8438322 w 9104243"/>
              <a:gd name="connsiteY86" fmla="*/ 6728791 h 6818452"/>
              <a:gd name="connsiteX87" fmla="*/ 8388626 w 9104243"/>
              <a:gd name="connsiteY87" fmla="*/ 6718852 h 6818452"/>
              <a:gd name="connsiteX88" fmla="*/ 8358808 w 9104243"/>
              <a:gd name="connsiteY88" fmla="*/ 6708913 h 6818452"/>
              <a:gd name="connsiteX89" fmla="*/ 7772400 w 9104243"/>
              <a:gd name="connsiteY89" fmla="*/ 6698973 h 6818452"/>
              <a:gd name="connsiteX90" fmla="*/ 7364895 w 9104243"/>
              <a:gd name="connsiteY90" fmla="*/ 6708913 h 6818452"/>
              <a:gd name="connsiteX91" fmla="*/ 7335078 w 9104243"/>
              <a:gd name="connsiteY91" fmla="*/ 6718852 h 6818452"/>
              <a:gd name="connsiteX92" fmla="*/ 7156174 w 9104243"/>
              <a:gd name="connsiteY92" fmla="*/ 6748669 h 6818452"/>
              <a:gd name="connsiteX93" fmla="*/ 6838122 w 9104243"/>
              <a:gd name="connsiteY93" fmla="*/ 6778486 h 6818452"/>
              <a:gd name="connsiteX94" fmla="*/ 6758608 w 9104243"/>
              <a:gd name="connsiteY94" fmla="*/ 6788426 h 6818452"/>
              <a:gd name="connsiteX95" fmla="*/ 6619461 w 9104243"/>
              <a:gd name="connsiteY95" fmla="*/ 6778486 h 6818452"/>
              <a:gd name="connsiteX96" fmla="*/ 6530008 w 9104243"/>
              <a:gd name="connsiteY96" fmla="*/ 6748669 h 6818452"/>
              <a:gd name="connsiteX97" fmla="*/ 6410739 w 9104243"/>
              <a:gd name="connsiteY97" fmla="*/ 6728791 h 6818452"/>
              <a:gd name="connsiteX98" fmla="*/ 5665304 w 9104243"/>
              <a:gd name="connsiteY98" fmla="*/ 6738730 h 6818452"/>
              <a:gd name="connsiteX99" fmla="*/ 4959626 w 9104243"/>
              <a:gd name="connsiteY99" fmla="*/ 6758608 h 6818452"/>
              <a:gd name="connsiteX100" fmla="*/ 4840356 w 9104243"/>
              <a:gd name="connsiteY100" fmla="*/ 6768547 h 6818452"/>
              <a:gd name="connsiteX101" fmla="*/ 4810539 w 9104243"/>
              <a:gd name="connsiteY101" fmla="*/ 6738730 h 6818452"/>
              <a:gd name="connsiteX102" fmla="*/ 4780722 w 9104243"/>
              <a:gd name="connsiteY102" fmla="*/ 6728791 h 6818452"/>
              <a:gd name="connsiteX103" fmla="*/ 4760843 w 9104243"/>
              <a:gd name="connsiteY103" fmla="*/ 6708913 h 6818452"/>
              <a:gd name="connsiteX104" fmla="*/ 4651513 w 9104243"/>
              <a:gd name="connsiteY104" fmla="*/ 6708913 h 6818452"/>
              <a:gd name="connsiteX105" fmla="*/ 4621695 w 9104243"/>
              <a:gd name="connsiteY105" fmla="*/ 6738730 h 6818452"/>
              <a:gd name="connsiteX106" fmla="*/ 4581939 w 9104243"/>
              <a:gd name="connsiteY106" fmla="*/ 6748669 h 6818452"/>
              <a:gd name="connsiteX107" fmla="*/ 4492487 w 9104243"/>
              <a:gd name="connsiteY107" fmla="*/ 6798365 h 6818452"/>
              <a:gd name="connsiteX108" fmla="*/ 4462669 w 9104243"/>
              <a:gd name="connsiteY108" fmla="*/ 6818243 h 6818452"/>
              <a:gd name="connsiteX109" fmla="*/ 4432852 w 9104243"/>
              <a:gd name="connsiteY109" fmla="*/ 6808304 h 6818452"/>
              <a:gd name="connsiteX110" fmla="*/ 4373217 w 9104243"/>
              <a:gd name="connsiteY110" fmla="*/ 6798365 h 6818452"/>
              <a:gd name="connsiteX111" fmla="*/ 4323522 w 9104243"/>
              <a:gd name="connsiteY111" fmla="*/ 6768547 h 6818452"/>
              <a:gd name="connsiteX112" fmla="*/ 4293704 w 9104243"/>
              <a:gd name="connsiteY112" fmla="*/ 6758608 h 6818452"/>
              <a:gd name="connsiteX113" fmla="*/ 4263887 w 9104243"/>
              <a:gd name="connsiteY113" fmla="*/ 6728791 h 6818452"/>
              <a:gd name="connsiteX114" fmla="*/ 4184374 w 9104243"/>
              <a:gd name="connsiteY114" fmla="*/ 6738730 h 6818452"/>
              <a:gd name="connsiteX115" fmla="*/ 4104861 w 9104243"/>
              <a:gd name="connsiteY115" fmla="*/ 6758608 h 6818452"/>
              <a:gd name="connsiteX116" fmla="*/ 4065104 w 9104243"/>
              <a:gd name="connsiteY116" fmla="*/ 6768547 h 6818452"/>
              <a:gd name="connsiteX117" fmla="*/ 4005469 w 9104243"/>
              <a:gd name="connsiteY117" fmla="*/ 6788426 h 6818452"/>
              <a:gd name="connsiteX118" fmla="*/ 3886200 w 9104243"/>
              <a:gd name="connsiteY118" fmla="*/ 6808304 h 6818452"/>
              <a:gd name="connsiteX119" fmla="*/ 3806687 w 9104243"/>
              <a:gd name="connsiteY119" fmla="*/ 6798365 h 6818452"/>
              <a:gd name="connsiteX120" fmla="*/ 3737113 w 9104243"/>
              <a:gd name="connsiteY120" fmla="*/ 6768547 h 6818452"/>
              <a:gd name="connsiteX121" fmla="*/ 3707295 w 9104243"/>
              <a:gd name="connsiteY121" fmla="*/ 6748669 h 6818452"/>
              <a:gd name="connsiteX122" fmla="*/ 3677478 w 9104243"/>
              <a:gd name="connsiteY122" fmla="*/ 6738730 h 6818452"/>
              <a:gd name="connsiteX123" fmla="*/ 3647661 w 9104243"/>
              <a:gd name="connsiteY123" fmla="*/ 6718852 h 6818452"/>
              <a:gd name="connsiteX124" fmla="*/ 3617843 w 9104243"/>
              <a:gd name="connsiteY124" fmla="*/ 6708913 h 6818452"/>
              <a:gd name="connsiteX125" fmla="*/ 3528391 w 9104243"/>
              <a:gd name="connsiteY125" fmla="*/ 6689034 h 6818452"/>
              <a:gd name="connsiteX126" fmla="*/ 3349487 w 9104243"/>
              <a:gd name="connsiteY126" fmla="*/ 6698973 h 6818452"/>
              <a:gd name="connsiteX127" fmla="*/ 3309730 w 9104243"/>
              <a:gd name="connsiteY127" fmla="*/ 6708913 h 6818452"/>
              <a:gd name="connsiteX128" fmla="*/ 3210339 w 9104243"/>
              <a:gd name="connsiteY128" fmla="*/ 6718852 h 6818452"/>
              <a:gd name="connsiteX129" fmla="*/ 3110948 w 9104243"/>
              <a:gd name="connsiteY129" fmla="*/ 6738730 h 6818452"/>
              <a:gd name="connsiteX130" fmla="*/ 2922104 w 9104243"/>
              <a:gd name="connsiteY130" fmla="*/ 6748669 h 6818452"/>
              <a:gd name="connsiteX131" fmla="*/ 2673626 w 9104243"/>
              <a:gd name="connsiteY131" fmla="*/ 6768547 h 6818452"/>
              <a:gd name="connsiteX132" fmla="*/ 2613991 w 9104243"/>
              <a:gd name="connsiteY132" fmla="*/ 6778486 h 6818452"/>
              <a:gd name="connsiteX133" fmla="*/ 2226365 w 9104243"/>
              <a:gd name="connsiteY133" fmla="*/ 6758608 h 6818452"/>
              <a:gd name="connsiteX134" fmla="*/ 2087217 w 9104243"/>
              <a:gd name="connsiteY134" fmla="*/ 6768547 h 6818452"/>
              <a:gd name="connsiteX135" fmla="*/ 2047461 w 9104243"/>
              <a:gd name="connsiteY135" fmla="*/ 6778486 h 6818452"/>
              <a:gd name="connsiteX136" fmla="*/ 1997765 w 9104243"/>
              <a:gd name="connsiteY136" fmla="*/ 6788426 h 6818452"/>
              <a:gd name="connsiteX137" fmla="*/ 1938130 w 9104243"/>
              <a:gd name="connsiteY137" fmla="*/ 6818243 h 6818452"/>
              <a:gd name="connsiteX138" fmla="*/ 1888435 w 9104243"/>
              <a:gd name="connsiteY138" fmla="*/ 6778486 h 6818452"/>
              <a:gd name="connsiteX139" fmla="*/ 1550504 w 9104243"/>
              <a:gd name="connsiteY139" fmla="*/ 6738730 h 6818452"/>
              <a:gd name="connsiteX140" fmla="*/ 993913 w 9104243"/>
              <a:gd name="connsiteY140" fmla="*/ 6718852 h 6818452"/>
              <a:gd name="connsiteX141" fmla="*/ 954156 w 9104243"/>
              <a:gd name="connsiteY141" fmla="*/ 6679095 h 6818452"/>
              <a:gd name="connsiteX142" fmla="*/ 904461 w 9104243"/>
              <a:gd name="connsiteY142" fmla="*/ 6698973 h 6818452"/>
              <a:gd name="connsiteX143" fmla="*/ 805069 w 9104243"/>
              <a:gd name="connsiteY143" fmla="*/ 6718852 h 6818452"/>
              <a:gd name="connsiteX144" fmla="*/ 755374 w 9104243"/>
              <a:gd name="connsiteY144" fmla="*/ 6738730 h 6818452"/>
              <a:gd name="connsiteX145" fmla="*/ 387626 w 9104243"/>
              <a:gd name="connsiteY145" fmla="*/ 6738730 h 6818452"/>
              <a:gd name="connsiteX146" fmla="*/ 298174 w 9104243"/>
              <a:gd name="connsiteY146" fmla="*/ 6728791 h 6818452"/>
              <a:gd name="connsiteX147" fmla="*/ 159026 w 9104243"/>
              <a:gd name="connsiteY147" fmla="*/ 6718852 h 6818452"/>
              <a:gd name="connsiteX148" fmla="*/ 39756 w 9104243"/>
              <a:gd name="connsiteY148" fmla="*/ 6708913 h 6818452"/>
              <a:gd name="connsiteX149" fmla="*/ 29817 w 9104243"/>
              <a:gd name="connsiteY149" fmla="*/ 6659217 h 6818452"/>
              <a:gd name="connsiteX150" fmla="*/ 9939 w 9104243"/>
              <a:gd name="connsiteY150" fmla="*/ 6241773 h 6818452"/>
              <a:gd name="connsiteX151" fmla="*/ 19878 w 9104243"/>
              <a:gd name="connsiteY151" fmla="*/ 6162260 h 6818452"/>
              <a:gd name="connsiteX152" fmla="*/ 39756 w 9104243"/>
              <a:gd name="connsiteY152" fmla="*/ 6132443 h 6818452"/>
              <a:gd name="connsiteX153" fmla="*/ 19878 w 9104243"/>
              <a:gd name="connsiteY153" fmla="*/ 5665304 h 6818452"/>
              <a:gd name="connsiteX154" fmla="*/ 29817 w 9104243"/>
              <a:gd name="connsiteY154" fmla="*/ 5416826 h 6818452"/>
              <a:gd name="connsiteX155" fmla="*/ 49695 w 9104243"/>
              <a:gd name="connsiteY155" fmla="*/ 5377069 h 6818452"/>
              <a:gd name="connsiteX156" fmla="*/ 89452 w 9104243"/>
              <a:gd name="connsiteY156" fmla="*/ 4919869 h 6818452"/>
              <a:gd name="connsiteX157" fmla="*/ 79513 w 9104243"/>
              <a:gd name="connsiteY157" fmla="*/ 4721086 h 6818452"/>
              <a:gd name="connsiteX158" fmla="*/ 69574 w 9104243"/>
              <a:gd name="connsiteY158" fmla="*/ 4691269 h 6818452"/>
              <a:gd name="connsiteX159" fmla="*/ 49695 w 9104243"/>
              <a:gd name="connsiteY159" fmla="*/ 4512365 h 6818452"/>
              <a:gd name="connsiteX160" fmla="*/ 59635 w 9104243"/>
              <a:gd name="connsiteY160" fmla="*/ 2494721 h 6818452"/>
              <a:gd name="connsiteX161" fmla="*/ 49695 w 9104243"/>
              <a:gd name="connsiteY161" fmla="*/ 2405269 h 6818452"/>
              <a:gd name="connsiteX162" fmla="*/ 19878 w 9104243"/>
              <a:gd name="connsiteY162" fmla="*/ 2385391 h 6818452"/>
              <a:gd name="connsiteX163" fmla="*/ 9939 w 9104243"/>
              <a:gd name="connsiteY163" fmla="*/ 2355573 h 6818452"/>
              <a:gd name="connsiteX164" fmla="*/ 9939 w 9104243"/>
              <a:gd name="connsiteY164" fmla="*/ 785191 h 6818452"/>
              <a:gd name="connsiteX165" fmla="*/ 0 w 9104243"/>
              <a:gd name="connsiteY165" fmla="*/ 695739 h 6818452"/>
              <a:gd name="connsiteX166" fmla="*/ 9939 w 9104243"/>
              <a:gd name="connsiteY166" fmla="*/ 149086 h 6818452"/>
              <a:gd name="connsiteX167" fmla="*/ 49695 w 9104243"/>
              <a:gd name="connsiteY167" fmla="*/ 89452 h 6818452"/>
              <a:gd name="connsiteX168" fmla="*/ 39756 w 9104243"/>
              <a:gd name="connsiteY168" fmla="*/ 39756 h 681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9104243" h="6818452">
                <a:moveTo>
                  <a:pt x="39756" y="39756"/>
                </a:moveTo>
                <a:cubicBezTo>
                  <a:pt x="56321" y="49695"/>
                  <a:pt x="70397" y="66397"/>
                  <a:pt x="89452" y="69573"/>
                </a:cubicBezTo>
                <a:cubicBezTo>
                  <a:pt x="172854" y="83473"/>
                  <a:pt x="142513" y="60703"/>
                  <a:pt x="188843" y="29817"/>
                </a:cubicBezTo>
                <a:cubicBezTo>
                  <a:pt x="197560" y="24006"/>
                  <a:pt x="208722" y="23191"/>
                  <a:pt x="218661" y="19878"/>
                </a:cubicBezTo>
                <a:cubicBezTo>
                  <a:pt x="235226" y="26504"/>
                  <a:pt x="250911" y="36018"/>
                  <a:pt x="268356" y="39756"/>
                </a:cubicBezTo>
                <a:cubicBezTo>
                  <a:pt x="454777" y="79703"/>
                  <a:pt x="299119" y="30133"/>
                  <a:pt x="387626" y="59634"/>
                </a:cubicBezTo>
                <a:cubicBezTo>
                  <a:pt x="453887" y="53008"/>
                  <a:pt x="520802" y="51166"/>
                  <a:pt x="586408" y="39756"/>
                </a:cubicBezTo>
                <a:cubicBezTo>
                  <a:pt x="598177" y="37709"/>
                  <a:pt x="604322" y="20870"/>
                  <a:pt x="616226" y="19878"/>
                </a:cubicBezTo>
                <a:cubicBezTo>
                  <a:pt x="646123" y="17387"/>
                  <a:pt x="675861" y="26504"/>
                  <a:pt x="705678" y="29817"/>
                </a:cubicBezTo>
                <a:cubicBezTo>
                  <a:pt x="718930" y="33130"/>
                  <a:pt x="731796" y="38998"/>
                  <a:pt x="745435" y="39756"/>
                </a:cubicBezTo>
                <a:cubicBezTo>
                  <a:pt x="1102704" y="59604"/>
                  <a:pt x="960022" y="15207"/>
                  <a:pt x="1093304" y="59634"/>
                </a:cubicBezTo>
                <a:cubicBezTo>
                  <a:pt x="1099930" y="66260"/>
                  <a:pt x="1103868" y="78478"/>
                  <a:pt x="1113182" y="79513"/>
                </a:cubicBezTo>
                <a:cubicBezTo>
                  <a:pt x="1173797" y="86248"/>
                  <a:pt x="1181945" y="70181"/>
                  <a:pt x="1222513" y="39756"/>
                </a:cubicBezTo>
                <a:lnTo>
                  <a:pt x="1639956" y="49695"/>
                </a:lnTo>
                <a:cubicBezTo>
                  <a:pt x="1716061" y="52911"/>
                  <a:pt x="1946646" y="70993"/>
                  <a:pt x="2057400" y="79513"/>
                </a:cubicBezTo>
                <a:cubicBezTo>
                  <a:pt x="2074131" y="82302"/>
                  <a:pt x="2173820" y="99391"/>
                  <a:pt x="2186608" y="99391"/>
                </a:cubicBezTo>
                <a:cubicBezTo>
                  <a:pt x="2229805" y="99391"/>
                  <a:pt x="2272747" y="92765"/>
                  <a:pt x="2315817" y="89452"/>
                </a:cubicBezTo>
                <a:cubicBezTo>
                  <a:pt x="2371552" y="70874"/>
                  <a:pt x="2335474" y="82053"/>
                  <a:pt x="2425148" y="59634"/>
                </a:cubicBezTo>
                <a:cubicBezTo>
                  <a:pt x="2438400" y="56321"/>
                  <a:pt x="2451945" y="54014"/>
                  <a:pt x="2464904" y="49695"/>
                </a:cubicBezTo>
                <a:cubicBezTo>
                  <a:pt x="2474843" y="46382"/>
                  <a:pt x="2484252" y="40137"/>
                  <a:pt x="2494722" y="39756"/>
                </a:cubicBezTo>
                <a:cubicBezTo>
                  <a:pt x="2666918" y="33494"/>
                  <a:pt x="2839278" y="33130"/>
                  <a:pt x="3011556" y="29817"/>
                </a:cubicBezTo>
                <a:cubicBezTo>
                  <a:pt x="3021495" y="26504"/>
                  <a:pt x="3030897" y="19878"/>
                  <a:pt x="3041374" y="19878"/>
                </a:cubicBezTo>
                <a:cubicBezTo>
                  <a:pt x="3512349" y="19878"/>
                  <a:pt x="3695691" y="31372"/>
                  <a:pt x="4144617" y="49695"/>
                </a:cubicBezTo>
                <a:cubicBezTo>
                  <a:pt x="4161182" y="59634"/>
                  <a:pt x="4177931" y="69274"/>
                  <a:pt x="4194313" y="79513"/>
                </a:cubicBezTo>
                <a:cubicBezTo>
                  <a:pt x="4244018" y="110579"/>
                  <a:pt x="4207719" y="92482"/>
                  <a:pt x="4273826" y="129208"/>
                </a:cubicBezTo>
                <a:cubicBezTo>
                  <a:pt x="4286778" y="136403"/>
                  <a:pt x="4300330" y="142460"/>
                  <a:pt x="4313582" y="149086"/>
                </a:cubicBezTo>
                <a:cubicBezTo>
                  <a:pt x="4365587" y="144358"/>
                  <a:pt x="4421260" y="143212"/>
                  <a:pt x="4472608" y="129208"/>
                </a:cubicBezTo>
                <a:cubicBezTo>
                  <a:pt x="4566035" y="103728"/>
                  <a:pt x="4507890" y="103586"/>
                  <a:pt x="4631635" y="99391"/>
                </a:cubicBezTo>
                <a:cubicBezTo>
                  <a:pt x="4793915" y="93890"/>
                  <a:pt x="4956313" y="92765"/>
                  <a:pt x="5118652" y="89452"/>
                </a:cubicBezTo>
                <a:cubicBezTo>
                  <a:pt x="5135217" y="86139"/>
                  <a:pt x="5151959" y="83610"/>
                  <a:pt x="5168348" y="79513"/>
                </a:cubicBezTo>
                <a:cubicBezTo>
                  <a:pt x="5315468" y="42732"/>
                  <a:pt x="5171335" y="72951"/>
                  <a:pt x="5287617" y="49695"/>
                </a:cubicBezTo>
                <a:cubicBezTo>
                  <a:pt x="5350359" y="-13045"/>
                  <a:pt x="5311541" y="12682"/>
                  <a:pt x="5466522" y="9939"/>
                </a:cubicBezTo>
                <a:lnTo>
                  <a:pt x="6440556" y="0"/>
                </a:lnTo>
                <a:cubicBezTo>
                  <a:pt x="7252439" y="30831"/>
                  <a:pt x="6965851" y="-2670"/>
                  <a:pt x="7305261" y="39756"/>
                </a:cubicBezTo>
                <a:cubicBezTo>
                  <a:pt x="7376238" y="57500"/>
                  <a:pt x="7417471" y="71176"/>
                  <a:pt x="7484165" y="79513"/>
                </a:cubicBezTo>
                <a:cubicBezTo>
                  <a:pt x="7736012" y="110995"/>
                  <a:pt x="7582067" y="83191"/>
                  <a:pt x="7762461" y="119269"/>
                </a:cubicBezTo>
                <a:cubicBezTo>
                  <a:pt x="7851913" y="115956"/>
                  <a:pt x="7942314" y="122740"/>
                  <a:pt x="8030817" y="109330"/>
                </a:cubicBezTo>
                <a:cubicBezTo>
                  <a:pt x="8054438" y="105751"/>
                  <a:pt x="8067787" y="77128"/>
                  <a:pt x="8090452" y="69573"/>
                </a:cubicBezTo>
                <a:cubicBezTo>
                  <a:pt x="8110330" y="62947"/>
                  <a:pt x="8129872" y="55208"/>
                  <a:pt x="8150087" y="49695"/>
                </a:cubicBezTo>
                <a:cubicBezTo>
                  <a:pt x="8207950" y="33914"/>
                  <a:pt x="8270366" y="34327"/>
                  <a:pt x="8328991" y="29817"/>
                </a:cubicBezTo>
                <a:cubicBezTo>
                  <a:pt x="8448261" y="33130"/>
                  <a:pt x="8567836" y="30605"/>
                  <a:pt x="8686800" y="39756"/>
                </a:cubicBezTo>
                <a:cubicBezTo>
                  <a:pt x="8698710" y="40672"/>
                  <a:pt x="8705933" y="54292"/>
                  <a:pt x="8716617" y="59634"/>
                </a:cubicBezTo>
                <a:cubicBezTo>
                  <a:pt x="8732575" y="67613"/>
                  <a:pt x="8750717" y="70848"/>
                  <a:pt x="8766313" y="79513"/>
                </a:cubicBezTo>
                <a:cubicBezTo>
                  <a:pt x="8792891" y="94278"/>
                  <a:pt x="8806051" y="109312"/>
                  <a:pt x="8825948" y="129208"/>
                </a:cubicBezTo>
                <a:cubicBezTo>
                  <a:pt x="8842513" y="125895"/>
                  <a:pt x="8858898" y="121502"/>
                  <a:pt x="8875643" y="119269"/>
                </a:cubicBezTo>
                <a:cubicBezTo>
                  <a:pt x="9020908" y="99901"/>
                  <a:pt x="8929490" y="120716"/>
                  <a:pt x="9014791" y="99391"/>
                </a:cubicBezTo>
                <a:cubicBezTo>
                  <a:pt x="9063659" y="245996"/>
                  <a:pt x="8999565" y="44139"/>
                  <a:pt x="9034669" y="477078"/>
                </a:cubicBezTo>
                <a:cubicBezTo>
                  <a:pt x="9035426" y="486418"/>
                  <a:pt x="9047922" y="490330"/>
                  <a:pt x="9054548" y="496956"/>
                </a:cubicBezTo>
                <a:cubicBezTo>
                  <a:pt x="9057861" y="506895"/>
                  <a:pt x="9059097" y="517789"/>
                  <a:pt x="9064487" y="526773"/>
                </a:cubicBezTo>
                <a:cubicBezTo>
                  <a:pt x="9069308" y="534808"/>
                  <a:pt x="9083203" y="537354"/>
                  <a:pt x="9084365" y="546652"/>
                </a:cubicBezTo>
                <a:cubicBezTo>
                  <a:pt x="9096720" y="645495"/>
                  <a:pt x="9097617" y="745435"/>
                  <a:pt x="9104243" y="844826"/>
                </a:cubicBezTo>
                <a:cubicBezTo>
                  <a:pt x="9100930" y="964095"/>
                  <a:pt x="9098832" y="1083405"/>
                  <a:pt x="9094304" y="1202634"/>
                </a:cubicBezTo>
                <a:cubicBezTo>
                  <a:pt x="9088892" y="1345146"/>
                  <a:pt x="9083707" y="1487704"/>
                  <a:pt x="9074426" y="1630017"/>
                </a:cubicBezTo>
                <a:cubicBezTo>
                  <a:pt x="9073744" y="1640471"/>
                  <a:pt x="9067028" y="1649670"/>
                  <a:pt x="9064487" y="1659834"/>
                </a:cubicBezTo>
                <a:cubicBezTo>
                  <a:pt x="9036392" y="1772216"/>
                  <a:pt x="9077313" y="1641236"/>
                  <a:pt x="9034669" y="1769165"/>
                </a:cubicBezTo>
                <a:cubicBezTo>
                  <a:pt x="9010017" y="1917080"/>
                  <a:pt x="9021492" y="1823776"/>
                  <a:pt x="9034669" y="2107095"/>
                </a:cubicBezTo>
                <a:cubicBezTo>
                  <a:pt x="9036983" y="2156847"/>
                  <a:pt x="9040929" y="2206512"/>
                  <a:pt x="9044608" y="2256182"/>
                </a:cubicBezTo>
                <a:cubicBezTo>
                  <a:pt x="9053873" y="2381258"/>
                  <a:pt x="9042338" y="2338822"/>
                  <a:pt x="9064487" y="2405269"/>
                </a:cubicBezTo>
                <a:cubicBezTo>
                  <a:pt x="9067800" y="2425147"/>
                  <a:pt x="9072071" y="2444890"/>
                  <a:pt x="9074426" y="2464904"/>
                </a:cubicBezTo>
                <a:cubicBezTo>
                  <a:pt x="9078702" y="2501247"/>
                  <a:pt x="9079190" y="2538008"/>
                  <a:pt x="9084365" y="2574234"/>
                </a:cubicBezTo>
                <a:cubicBezTo>
                  <a:pt x="9085847" y="2584606"/>
                  <a:pt x="9091426" y="2593978"/>
                  <a:pt x="9094304" y="2604052"/>
                </a:cubicBezTo>
                <a:cubicBezTo>
                  <a:pt x="9098057" y="2617186"/>
                  <a:pt x="9100930" y="2630556"/>
                  <a:pt x="9104243" y="2643808"/>
                </a:cubicBezTo>
                <a:cubicBezTo>
                  <a:pt x="9100930" y="2812773"/>
                  <a:pt x="9100559" y="2981822"/>
                  <a:pt x="9094304" y="3150704"/>
                </a:cubicBezTo>
                <a:cubicBezTo>
                  <a:pt x="9093916" y="3161173"/>
                  <a:pt x="9087243" y="3170447"/>
                  <a:pt x="9084365" y="3180521"/>
                </a:cubicBezTo>
                <a:cubicBezTo>
                  <a:pt x="9059405" y="3267882"/>
                  <a:pt x="9088317" y="3178605"/>
                  <a:pt x="9064487" y="3250095"/>
                </a:cubicBezTo>
                <a:cubicBezTo>
                  <a:pt x="9061174" y="3352799"/>
                  <a:pt x="9054548" y="3455450"/>
                  <a:pt x="9054548" y="3558208"/>
                </a:cubicBezTo>
                <a:cubicBezTo>
                  <a:pt x="9054548" y="3778394"/>
                  <a:pt x="9046111" y="3733180"/>
                  <a:pt x="9074426" y="3846443"/>
                </a:cubicBezTo>
                <a:cubicBezTo>
                  <a:pt x="9070655" y="3910555"/>
                  <a:pt x="9076483" y="3989362"/>
                  <a:pt x="9054548" y="4055165"/>
                </a:cubicBezTo>
                <a:cubicBezTo>
                  <a:pt x="9048906" y="4072091"/>
                  <a:pt x="9041295" y="4088295"/>
                  <a:pt x="9034669" y="4104860"/>
                </a:cubicBezTo>
                <a:cubicBezTo>
                  <a:pt x="9031356" y="4121425"/>
                  <a:pt x="9019388" y="4138530"/>
                  <a:pt x="9024730" y="4154556"/>
                </a:cubicBezTo>
                <a:cubicBezTo>
                  <a:pt x="9028043" y="4164495"/>
                  <a:pt x="9046367" y="4157950"/>
                  <a:pt x="9054548" y="4164495"/>
                </a:cubicBezTo>
                <a:cubicBezTo>
                  <a:pt x="9063876" y="4171957"/>
                  <a:pt x="9067800" y="4184374"/>
                  <a:pt x="9074426" y="4194313"/>
                </a:cubicBezTo>
                <a:cubicBezTo>
                  <a:pt x="9077739" y="4207565"/>
                  <a:pt x="9083699" y="4220425"/>
                  <a:pt x="9084365" y="4234069"/>
                </a:cubicBezTo>
                <a:cubicBezTo>
                  <a:pt x="9098290" y="4519532"/>
                  <a:pt x="9098175" y="4896742"/>
                  <a:pt x="9084365" y="5168347"/>
                </a:cubicBezTo>
                <a:cubicBezTo>
                  <a:pt x="9083889" y="5177706"/>
                  <a:pt x="9071113" y="5181600"/>
                  <a:pt x="9064487" y="5188226"/>
                </a:cubicBezTo>
                <a:cubicBezTo>
                  <a:pt x="9061174" y="5204791"/>
                  <a:pt x="9058645" y="5221532"/>
                  <a:pt x="9054548" y="5237921"/>
                </a:cubicBezTo>
                <a:cubicBezTo>
                  <a:pt x="9052007" y="5248085"/>
                  <a:pt x="9044608" y="5257262"/>
                  <a:pt x="9044608" y="5267739"/>
                </a:cubicBezTo>
                <a:cubicBezTo>
                  <a:pt x="9044608" y="5398676"/>
                  <a:pt x="9047475" y="5328897"/>
                  <a:pt x="9064487" y="5396947"/>
                </a:cubicBezTo>
                <a:cubicBezTo>
                  <a:pt x="9068584" y="5413336"/>
                  <a:pt x="9070886" y="5430125"/>
                  <a:pt x="9074426" y="5446643"/>
                </a:cubicBezTo>
                <a:cubicBezTo>
                  <a:pt x="9094361" y="5539676"/>
                  <a:pt x="9085405" y="5509397"/>
                  <a:pt x="9104243" y="5565913"/>
                </a:cubicBezTo>
                <a:cubicBezTo>
                  <a:pt x="9100930" y="5638800"/>
                  <a:pt x="9100717" y="5711893"/>
                  <a:pt x="9094304" y="5784573"/>
                </a:cubicBezTo>
                <a:cubicBezTo>
                  <a:pt x="9084309" y="5897856"/>
                  <a:pt x="9093272" y="5875573"/>
                  <a:pt x="9054548" y="5933660"/>
                </a:cubicBezTo>
                <a:cubicBezTo>
                  <a:pt x="9059137" y="6094284"/>
                  <a:pt x="9081586" y="6684433"/>
                  <a:pt x="9054548" y="6788426"/>
                </a:cubicBezTo>
                <a:cubicBezTo>
                  <a:pt x="9044509" y="6827037"/>
                  <a:pt x="8975035" y="6781799"/>
                  <a:pt x="8935278" y="6778486"/>
                </a:cubicBezTo>
                <a:cubicBezTo>
                  <a:pt x="8925339" y="6775173"/>
                  <a:pt x="8915895" y="6769495"/>
                  <a:pt x="8905461" y="6768547"/>
                </a:cubicBezTo>
                <a:cubicBezTo>
                  <a:pt x="8806258" y="6759529"/>
                  <a:pt x="8607287" y="6748669"/>
                  <a:pt x="8607287" y="6748669"/>
                </a:cubicBezTo>
                <a:cubicBezTo>
                  <a:pt x="8494457" y="6726103"/>
                  <a:pt x="8631137" y="6751475"/>
                  <a:pt x="8438322" y="6728791"/>
                </a:cubicBezTo>
                <a:cubicBezTo>
                  <a:pt x="8421544" y="6726817"/>
                  <a:pt x="8405015" y="6722949"/>
                  <a:pt x="8388626" y="6718852"/>
                </a:cubicBezTo>
                <a:cubicBezTo>
                  <a:pt x="8378462" y="6716311"/>
                  <a:pt x="8369279" y="6709251"/>
                  <a:pt x="8358808" y="6708913"/>
                </a:cubicBezTo>
                <a:cubicBezTo>
                  <a:pt x="8163412" y="6702610"/>
                  <a:pt x="7967869" y="6702286"/>
                  <a:pt x="7772400" y="6698973"/>
                </a:cubicBezTo>
                <a:cubicBezTo>
                  <a:pt x="7636565" y="6702286"/>
                  <a:pt x="7500630" y="6702743"/>
                  <a:pt x="7364895" y="6708913"/>
                </a:cubicBezTo>
                <a:cubicBezTo>
                  <a:pt x="7354429" y="6709389"/>
                  <a:pt x="7345286" y="6716496"/>
                  <a:pt x="7335078" y="6718852"/>
                </a:cubicBezTo>
                <a:cubicBezTo>
                  <a:pt x="7252948" y="6737805"/>
                  <a:pt x="7234860" y="6739412"/>
                  <a:pt x="7156174" y="6748669"/>
                </a:cubicBezTo>
                <a:cubicBezTo>
                  <a:pt x="6994814" y="6767652"/>
                  <a:pt x="7086126" y="6754485"/>
                  <a:pt x="6838122" y="6778486"/>
                </a:cubicBezTo>
                <a:cubicBezTo>
                  <a:pt x="6811535" y="6781059"/>
                  <a:pt x="6785113" y="6785113"/>
                  <a:pt x="6758608" y="6788426"/>
                </a:cubicBezTo>
                <a:cubicBezTo>
                  <a:pt x="6712226" y="6785113"/>
                  <a:pt x="6665677" y="6783621"/>
                  <a:pt x="6619461" y="6778486"/>
                </a:cubicBezTo>
                <a:cubicBezTo>
                  <a:pt x="6583732" y="6774516"/>
                  <a:pt x="6564519" y="6760173"/>
                  <a:pt x="6530008" y="6748669"/>
                </a:cubicBezTo>
                <a:cubicBezTo>
                  <a:pt x="6490606" y="6735535"/>
                  <a:pt x="6452444" y="6734004"/>
                  <a:pt x="6410739" y="6728791"/>
                </a:cubicBezTo>
                <a:lnTo>
                  <a:pt x="5665304" y="6738730"/>
                </a:lnTo>
                <a:cubicBezTo>
                  <a:pt x="4995933" y="6748225"/>
                  <a:pt x="5223491" y="6705836"/>
                  <a:pt x="4959626" y="6758608"/>
                </a:cubicBezTo>
                <a:cubicBezTo>
                  <a:pt x="4913811" y="6789150"/>
                  <a:pt x="4919163" y="6794816"/>
                  <a:pt x="4840356" y="6768547"/>
                </a:cubicBezTo>
                <a:cubicBezTo>
                  <a:pt x="4827021" y="6764102"/>
                  <a:pt x="4822234" y="6746527"/>
                  <a:pt x="4810539" y="6738730"/>
                </a:cubicBezTo>
                <a:cubicBezTo>
                  <a:pt x="4801822" y="6732919"/>
                  <a:pt x="4790661" y="6732104"/>
                  <a:pt x="4780722" y="6728791"/>
                </a:cubicBezTo>
                <a:cubicBezTo>
                  <a:pt x="4774096" y="6722165"/>
                  <a:pt x="4769456" y="6712604"/>
                  <a:pt x="4760843" y="6708913"/>
                </a:cubicBezTo>
                <a:cubicBezTo>
                  <a:pt x="4718056" y="6690575"/>
                  <a:pt x="4695997" y="6701498"/>
                  <a:pt x="4651513" y="6708913"/>
                </a:cubicBezTo>
                <a:cubicBezTo>
                  <a:pt x="4641574" y="6718852"/>
                  <a:pt x="4633899" y="6731756"/>
                  <a:pt x="4621695" y="6738730"/>
                </a:cubicBezTo>
                <a:cubicBezTo>
                  <a:pt x="4609835" y="6745507"/>
                  <a:pt x="4593054" y="6740729"/>
                  <a:pt x="4581939" y="6748669"/>
                </a:cubicBezTo>
                <a:cubicBezTo>
                  <a:pt x="4492656" y="6812444"/>
                  <a:pt x="4626096" y="6776097"/>
                  <a:pt x="4492487" y="6798365"/>
                </a:cubicBezTo>
                <a:cubicBezTo>
                  <a:pt x="4482548" y="6804991"/>
                  <a:pt x="4474452" y="6816279"/>
                  <a:pt x="4462669" y="6818243"/>
                </a:cubicBezTo>
                <a:cubicBezTo>
                  <a:pt x="4452335" y="6819965"/>
                  <a:pt x="4443079" y="6810577"/>
                  <a:pt x="4432852" y="6808304"/>
                </a:cubicBezTo>
                <a:cubicBezTo>
                  <a:pt x="4413179" y="6803932"/>
                  <a:pt x="4393095" y="6801678"/>
                  <a:pt x="4373217" y="6798365"/>
                </a:cubicBezTo>
                <a:cubicBezTo>
                  <a:pt x="4288748" y="6770209"/>
                  <a:pt x="4391740" y="6809478"/>
                  <a:pt x="4323522" y="6768547"/>
                </a:cubicBezTo>
                <a:cubicBezTo>
                  <a:pt x="4314538" y="6763157"/>
                  <a:pt x="4303643" y="6761921"/>
                  <a:pt x="4293704" y="6758608"/>
                </a:cubicBezTo>
                <a:cubicBezTo>
                  <a:pt x="4283765" y="6748669"/>
                  <a:pt x="4277716" y="6731305"/>
                  <a:pt x="4263887" y="6728791"/>
                </a:cubicBezTo>
                <a:cubicBezTo>
                  <a:pt x="4237607" y="6724013"/>
                  <a:pt x="4210774" y="6734669"/>
                  <a:pt x="4184374" y="6738730"/>
                </a:cubicBezTo>
                <a:cubicBezTo>
                  <a:pt x="4118697" y="6748834"/>
                  <a:pt x="4154244" y="6744499"/>
                  <a:pt x="4104861" y="6758608"/>
                </a:cubicBezTo>
                <a:cubicBezTo>
                  <a:pt x="4091726" y="6762361"/>
                  <a:pt x="4078188" y="6764622"/>
                  <a:pt x="4065104" y="6768547"/>
                </a:cubicBezTo>
                <a:cubicBezTo>
                  <a:pt x="4045034" y="6774568"/>
                  <a:pt x="4025924" y="6783880"/>
                  <a:pt x="4005469" y="6788426"/>
                </a:cubicBezTo>
                <a:cubicBezTo>
                  <a:pt x="3966124" y="6797169"/>
                  <a:pt x="3886200" y="6808304"/>
                  <a:pt x="3886200" y="6808304"/>
                </a:cubicBezTo>
                <a:cubicBezTo>
                  <a:pt x="3859696" y="6804991"/>
                  <a:pt x="3832967" y="6803143"/>
                  <a:pt x="3806687" y="6798365"/>
                </a:cubicBezTo>
                <a:cubicBezTo>
                  <a:pt x="3786241" y="6794648"/>
                  <a:pt x="3753109" y="6777687"/>
                  <a:pt x="3737113" y="6768547"/>
                </a:cubicBezTo>
                <a:cubicBezTo>
                  <a:pt x="3726741" y="6762620"/>
                  <a:pt x="3717979" y="6754011"/>
                  <a:pt x="3707295" y="6748669"/>
                </a:cubicBezTo>
                <a:cubicBezTo>
                  <a:pt x="3697924" y="6743984"/>
                  <a:pt x="3686849" y="6743415"/>
                  <a:pt x="3677478" y="6738730"/>
                </a:cubicBezTo>
                <a:cubicBezTo>
                  <a:pt x="3666794" y="6733388"/>
                  <a:pt x="3658345" y="6724194"/>
                  <a:pt x="3647661" y="6718852"/>
                </a:cubicBezTo>
                <a:cubicBezTo>
                  <a:pt x="3638290" y="6714167"/>
                  <a:pt x="3628007" y="6711454"/>
                  <a:pt x="3617843" y="6708913"/>
                </a:cubicBezTo>
                <a:cubicBezTo>
                  <a:pt x="3588210" y="6701505"/>
                  <a:pt x="3558208" y="6695660"/>
                  <a:pt x="3528391" y="6689034"/>
                </a:cubicBezTo>
                <a:cubicBezTo>
                  <a:pt x="3468756" y="6692347"/>
                  <a:pt x="3408968" y="6693565"/>
                  <a:pt x="3349487" y="6698973"/>
                </a:cubicBezTo>
                <a:cubicBezTo>
                  <a:pt x="3335883" y="6700210"/>
                  <a:pt x="3323253" y="6706981"/>
                  <a:pt x="3309730" y="6708913"/>
                </a:cubicBezTo>
                <a:cubicBezTo>
                  <a:pt x="3276769" y="6713622"/>
                  <a:pt x="3243469" y="6715539"/>
                  <a:pt x="3210339" y="6718852"/>
                </a:cubicBezTo>
                <a:cubicBezTo>
                  <a:pt x="3176297" y="6727362"/>
                  <a:pt x="3146784" y="6735863"/>
                  <a:pt x="3110948" y="6738730"/>
                </a:cubicBezTo>
                <a:cubicBezTo>
                  <a:pt x="3048114" y="6743757"/>
                  <a:pt x="2984993" y="6744381"/>
                  <a:pt x="2922104" y="6748669"/>
                </a:cubicBezTo>
                <a:cubicBezTo>
                  <a:pt x="2839206" y="6754321"/>
                  <a:pt x="2756452" y="6761921"/>
                  <a:pt x="2673626" y="6768547"/>
                </a:cubicBezTo>
                <a:cubicBezTo>
                  <a:pt x="2653748" y="6771860"/>
                  <a:pt x="2634144" y="6778486"/>
                  <a:pt x="2613991" y="6778486"/>
                </a:cubicBezTo>
                <a:cubicBezTo>
                  <a:pt x="2329154" y="6778486"/>
                  <a:pt x="2382230" y="6784585"/>
                  <a:pt x="2226365" y="6758608"/>
                </a:cubicBezTo>
                <a:cubicBezTo>
                  <a:pt x="2179982" y="6761921"/>
                  <a:pt x="2133433" y="6763412"/>
                  <a:pt x="2087217" y="6768547"/>
                </a:cubicBezTo>
                <a:cubicBezTo>
                  <a:pt x="2073641" y="6770055"/>
                  <a:pt x="2060796" y="6775523"/>
                  <a:pt x="2047461" y="6778486"/>
                </a:cubicBezTo>
                <a:cubicBezTo>
                  <a:pt x="2030970" y="6782151"/>
                  <a:pt x="2014330" y="6785113"/>
                  <a:pt x="1997765" y="6788426"/>
                </a:cubicBezTo>
                <a:cubicBezTo>
                  <a:pt x="1987380" y="6795349"/>
                  <a:pt x="1954591" y="6820986"/>
                  <a:pt x="1938130" y="6818243"/>
                </a:cubicBezTo>
                <a:cubicBezTo>
                  <a:pt x="1801237" y="6795428"/>
                  <a:pt x="1994642" y="6805038"/>
                  <a:pt x="1888435" y="6778486"/>
                </a:cubicBezTo>
                <a:cubicBezTo>
                  <a:pt x="1829846" y="6763839"/>
                  <a:pt x="1587719" y="6742451"/>
                  <a:pt x="1550504" y="6738730"/>
                </a:cubicBezTo>
                <a:cubicBezTo>
                  <a:pt x="1325251" y="6682417"/>
                  <a:pt x="1755649" y="6786865"/>
                  <a:pt x="993913" y="6718852"/>
                </a:cubicBezTo>
                <a:cubicBezTo>
                  <a:pt x="975246" y="6717185"/>
                  <a:pt x="954156" y="6679095"/>
                  <a:pt x="954156" y="6679095"/>
                </a:cubicBezTo>
                <a:cubicBezTo>
                  <a:pt x="937591" y="6685721"/>
                  <a:pt x="921386" y="6693331"/>
                  <a:pt x="904461" y="6698973"/>
                </a:cubicBezTo>
                <a:cubicBezTo>
                  <a:pt x="874801" y="6708860"/>
                  <a:pt x="834440" y="6713957"/>
                  <a:pt x="805069" y="6718852"/>
                </a:cubicBezTo>
                <a:cubicBezTo>
                  <a:pt x="788504" y="6725478"/>
                  <a:pt x="772682" y="6734403"/>
                  <a:pt x="755374" y="6738730"/>
                </a:cubicBezTo>
                <a:cubicBezTo>
                  <a:pt x="650891" y="6764851"/>
                  <a:pt x="439496" y="6740459"/>
                  <a:pt x="387626" y="6738730"/>
                </a:cubicBezTo>
                <a:cubicBezTo>
                  <a:pt x="357809" y="6735417"/>
                  <a:pt x="328062" y="6731390"/>
                  <a:pt x="298174" y="6728791"/>
                </a:cubicBezTo>
                <a:cubicBezTo>
                  <a:pt x="251848" y="6724763"/>
                  <a:pt x="205390" y="6722418"/>
                  <a:pt x="159026" y="6718852"/>
                </a:cubicBezTo>
                <a:lnTo>
                  <a:pt x="39756" y="6708913"/>
                </a:lnTo>
                <a:cubicBezTo>
                  <a:pt x="36443" y="6692348"/>
                  <a:pt x="30584" y="6676093"/>
                  <a:pt x="29817" y="6659217"/>
                </a:cubicBezTo>
                <a:cubicBezTo>
                  <a:pt x="10476" y="6233717"/>
                  <a:pt x="61490" y="6396431"/>
                  <a:pt x="9939" y="6241773"/>
                </a:cubicBezTo>
                <a:cubicBezTo>
                  <a:pt x="13252" y="6215269"/>
                  <a:pt x="12850" y="6188029"/>
                  <a:pt x="19878" y="6162260"/>
                </a:cubicBezTo>
                <a:cubicBezTo>
                  <a:pt x="23021" y="6150736"/>
                  <a:pt x="39502" y="6144385"/>
                  <a:pt x="39756" y="6132443"/>
                </a:cubicBezTo>
                <a:cubicBezTo>
                  <a:pt x="48101" y="5740214"/>
                  <a:pt x="74596" y="5829458"/>
                  <a:pt x="19878" y="5665304"/>
                </a:cubicBezTo>
                <a:cubicBezTo>
                  <a:pt x="23191" y="5582478"/>
                  <a:pt x="21288" y="5499278"/>
                  <a:pt x="29817" y="5416826"/>
                </a:cubicBezTo>
                <a:cubicBezTo>
                  <a:pt x="31342" y="5402088"/>
                  <a:pt x="48439" y="5391832"/>
                  <a:pt x="49695" y="5377069"/>
                </a:cubicBezTo>
                <a:cubicBezTo>
                  <a:pt x="89565" y="4908599"/>
                  <a:pt x="-11163" y="5070791"/>
                  <a:pt x="89452" y="4919869"/>
                </a:cubicBezTo>
                <a:cubicBezTo>
                  <a:pt x="86139" y="4853608"/>
                  <a:pt x="85260" y="4787180"/>
                  <a:pt x="79513" y="4721086"/>
                </a:cubicBezTo>
                <a:cubicBezTo>
                  <a:pt x="78605" y="4710649"/>
                  <a:pt x="70731" y="4701682"/>
                  <a:pt x="69574" y="4691269"/>
                </a:cubicBezTo>
                <a:cubicBezTo>
                  <a:pt x="48303" y="4499826"/>
                  <a:pt x="77624" y="4596142"/>
                  <a:pt x="49695" y="4512365"/>
                </a:cubicBezTo>
                <a:cubicBezTo>
                  <a:pt x="10203" y="3840985"/>
                  <a:pt x="-7334" y="3164358"/>
                  <a:pt x="59635" y="2494721"/>
                </a:cubicBezTo>
                <a:cubicBezTo>
                  <a:pt x="56322" y="2464904"/>
                  <a:pt x="59948" y="2433464"/>
                  <a:pt x="49695" y="2405269"/>
                </a:cubicBezTo>
                <a:cubicBezTo>
                  <a:pt x="45613" y="2394043"/>
                  <a:pt x="27340" y="2394719"/>
                  <a:pt x="19878" y="2385391"/>
                </a:cubicBezTo>
                <a:cubicBezTo>
                  <a:pt x="13333" y="2377210"/>
                  <a:pt x="13252" y="2365512"/>
                  <a:pt x="9939" y="2355573"/>
                </a:cubicBezTo>
                <a:cubicBezTo>
                  <a:pt x="46414" y="1735492"/>
                  <a:pt x="27695" y="2116932"/>
                  <a:pt x="9939" y="785191"/>
                </a:cubicBezTo>
                <a:cubicBezTo>
                  <a:pt x="9539" y="755193"/>
                  <a:pt x="3313" y="725556"/>
                  <a:pt x="0" y="695739"/>
                </a:cubicBezTo>
                <a:cubicBezTo>
                  <a:pt x="3313" y="513521"/>
                  <a:pt x="-4949" y="330725"/>
                  <a:pt x="9939" y="149086"/>
                </a:cubicBezTo>
                <a:cubicBezTo>
                  <a:pt x="11891" y="125275"/>
                  <a:pt x="49695" y="113342"/>
                  <a:pt x="49695" y="89452"/>
                </a:cubicBezTo>
                <a:lnTo>
                  <a:pt x="39756" y="39756"/>
                </a:lnTo>
                <a:close/>
              </a:path>
            </a:pathLst>
          </a:custGeom>
          <a:blipFill dpi="0" rotWithShape="1">
            <a:blip r:embed="rId17" cstate="email">
              <a:alphaModFix amt="3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616951" y="476251"/>
            <a:ext cx="1839912" cy="42752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35846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939" y="1939925"/>
            <a:ext cx="5476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2"/>
          <p:cNvSpPr txBox="1">
            <a:spLocks noChangeArrowheads="1"/>
          </p:cNvSpPr>
          <p:nvPr/>
        </p:nvSpPr>
        <p:spPr bwMode="auto">
          <a:xfrm>
            <a:off x="9197975" y="1993900"/>
            <a:ext cx="1398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50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35848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7600" y="1196976"/>
            <a:ext cx="3619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45"/>
          <p:cNvSpPr txBox="1">
            <a:spLocks noChangeArrowheads="1"/>
          </p:cNvSpPr>
          <p:nvPr/>
        </p:nvSpPr>
        <p:spPr bwMode="auto">
          <a:xfrm>
            <a:off x="9191625" y="1335088"/>
            <a:ext cx="1404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30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35850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575" y="2665414"/>
            <a:ext cx="5080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47"/>
          <p:cNvSpPr txBox="1">
            <a:spLocks noChangeArrowheads="1"/>
          </p:cNvSpPr>
          <p:nvPr/>
        </p:nvSpPr>
        <p:spPr bwMode="auto">
          <a:xfrm>
            <a:off x="9197975" y="2700338"/>
            <a:ext cx="121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60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852" name="TextBox 50"/>
          <p:cNvSpPr txBox="1">
            <a:spLocks noChangeArrowheads="1"/>
          </p:cNvSpPr>
          <p:nvPr/>
        </p:nvSpPr>
        <p:spPr bwMode="auto">
          <a:xfrm>
            <a:off x="9197975" y="654050"/>
            <a:ext cx="121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20 points</a:t>
            </a:r>
            <a:endParaRPr lang="ko-KR" altLang="en-US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35853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4575" y="620713"/>
            <a:ext cx="508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976" y="3179764"/>
            <a:ext cx="4556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2249488" y="492125"/>
          <a:ext cx="6119814" cy="5673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99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 dirty="0"/>
                    </a:p>
                  </a:txBody>
                  <a:tcPr marL="94772" marR="94772" marT="47401" marB="47401">
                    <a:solidFill>
                      <a:srgbClr val="A967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5907" name="TextBox 10"/>
          <p:cNvSpPr txBox="1">
            <a:spLocks noChangeArrowheads="1"/>
          </p:cNvSpPr>
          <p:nvPr/>
        </p:nvSpPr>
        <p:spPr bwMode="auto">
          <a:xfrm>
            <a:off x="1676401" y="723901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A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08" name="TextBox 16"/>
          <p:cNvSpPr txBox="1">
            <a:spLocks noChangeArrowheads="1"/>
          </p:cNvSpPr>
          <p:nvPr/>
        </p:nvSpPr>
        <p:spPr bwMode="auto">
          <a:xfrm>
            <a:off x="1703389" y="1666876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B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09" name="TextBox 17"/>
          <p:cNvSpPr txBox="1">
            <a:spLocks noChangeArrowheads="1"/>
          </p:cNvSpPr>
          <p:nvPr/>
        </p:nvSpPr>
        <p:spPr bwMode="auto">
          <a:xfrm>
            <a:off x="1703389" y="2597151"/>
            <a:ext cx="504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C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0" name="TextBox 18"/>
          <p:cNvSpPr txBox="1">
            <a:spLocks noChangeArrowheads="1"/>
          </p:cNvSpPr>
          <p:nvPr/>
        </p:nvSpPr>
        <p:spPr bwMode="auto">
          <a:xfrm>
            <a:off x="1703389" y="353218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D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1" name="TextBox 19"/>
          <p:cNvSpPr txBox="1">
            <a:spLocks noChangeArrowheads="1"/>
          </p:cNvSpPr>
          <p:nvPr/>
        </p:nvSpPr>
        <p:spPr bwMode="auto">
          <a:xfrm>
            <a:off x="1722439" y="4540251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E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2" name="TextBox 20"/>
          <p:cNvSpPr txBox="1">
            <a:spLocks noChangeArrowheads="1"/>
          </p:cNvSpPr>
          <p:nvPr/>
        </p:nvSpPr>
        <p:spPr bwMode="auto">
          <a:xfrm>
            <a:off x="1703389" y="550703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F</a:t>
            </a:r>
            <a:endParaRPr lang="ko-KR" altLang="en-US" sz="24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3" name="TextBox 21"/>
          <p:cNvSpPr txBox="1">
            <a:spLocks noChangeArrowheads="1"/>
          </p:cNvSpPr>
          <p:nvPr/>
        </p:nvSpPr>
        <p:spPr bwMode="auto">
          <a:xfrm>
            <a:off x="2495551" y="96839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1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4" name="TextBox 22"/>
          <p:cNvSpPr txBox="1">
            <a:spLocks noChangeArrowheads="1"/>
          </p:cNvSpPr>
          <p:nvPr/>
        </p:nvSpPr>
        <p:spPr bwMode="auto">
          <a:xfrm>
            <a:off x="355917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2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5" name="TextBox 23"/>
          <p:cNvSpPr txBox="1">
            <a:spLocks noChangeArrowheads="1"/>
          </p:cNvSpPr>
          <p:nvPr/>
        </p:nvSpPr>
        <p:spPr bwMode="auto">
          <a:xfrm>
            <a:off x="4583114" y="96839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3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6" name="TextBox 24"/>
          <p:cNvSpPr txBox="1">
            <a:spLocks noChangeArrowheads="1"/>
          </p:cNvSpPr>
          <p:nvPr/>
        </p:nvSpPr>
        <p:spPr bwMode="auto">
          <a:xfrm>
            <a:off x="561022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4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7" name="TextBox 25"/>
          <p:cNvSpPr txBox="1">
            <a:spLocks noChangeArrowheads="1"/>
          </p:cNvSpPr>
          <p:nvPr/>
        </p:nvSpPr>
        <p:spPr bwMode="auto">
          <a:xfrm>
            <a:off x="6600825" y="96839"/>
            <a:ext cx="50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5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5918" name="TextBox 26"/>
          <p:cNvSpPr txBox="1">
            <a:spLocks noChangeArrowheads="1"/>
          </p:cNvSpPr>
          <p:nvPr/>
        </p:nvSpPr>
        <p:spPr bwMode="auto">
          <a:xfrm>
            <a:off x="7608889" y="96839"/>
            <a:ext cx="503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6</a:t>
            </a:r>
            <a:endParaRPr lang="ko-KR" altLang="en-US" sz="280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3371851" y="56515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68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176" y="722313"/>
            <a:ext cx="708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27076" y="6093296"/>
            <a:ext cx="610117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defRPr/>
            </a:pPr>
            <a:r>
              <a:rPr lang="en-US" altLang="ko-KR" sz="4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obo BT" pitchFamily="2" charset="0"/>
                <a:ea typeface="맑은 고딕" panose="020B0503020000020004" pitchFamily="34" charset="-127"/>
                <a:cs typeface="Arial" pitchFamily="34" charset="0"/>
              </a:rPr>
              <a:t>Search for treasure!   (x3)</a:t>
            </a:r>
            <a:endParaRPr lang="ko-KR" altLang="en-US" sz="4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obo BT" pitchFamily="2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3371851" y="243522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09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176" y="2592388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직사각형 115"/>
          <p:cNvSpPr/>
          <p:nvPr/>
        </p:nvSpPr>
        <p:spPr>
          <a:xfrm>
            <a:off x="5416550" y="3375026"/>
            <a:ext cx="877888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1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76" y="3532188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직사각형 135"/>
          <p:cNvSpPr/>
          <p:nvPr/>
        </p:nvSpPr>
        <p:spPr>
          <a:xfrm>
            <a:off x="7461251" y="1474788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3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576" y="1631951"/>
            <a:ext cx="709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직사각형 137"/>
          <p:cNvSpPr/>
          <p:nvPr/>
        </p:nvSpPr>
        <p:spPr>
          <a:xfrm>
            <a:off x="6437314" y="1470026"/>
            <a:ext cx="879475" cy="790575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39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639" y="1627188"/>
            <a:ext cx="708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직사각형 139"/>
          <p:cNvSpPr/>
          <p:nvPr/>
        </p:nvSpPr>
        <p:spPr>
          <a:xfrm>
            <a:off x="3357564" y="53006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1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888" y="5457825"/>
            <a:ext cx="709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직사각형 141"/>
          <p:cNvSpPr/>
          <p:nvPr/>
        </p:nvSpPr>
        <p:spPr>
          <a:xfrm>
            <a:off x="4386264" y="4322763"/>
            <a:ext cx="877887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3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89" y="4479926"/>
            <a:ext cx="7080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직사각형 143"/>
          <p:cNvSpPr/>
          <p:nvPr/>
        </p:nvSpPr>
        <p:spPr>
          <a:xfrm>
            <a:off x="6397626" y="43227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5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51" y="4479926"/>
            <a:ext cx="709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직사각형 145"/>
          <p:cNvSpPr/>
          <p:nvPr/>
        </p:nvSpPr>
        <p:spPr>
          <a:xfrm>
            <a:off x="2332039" y="335280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47" name="Picture 20" descr="http://static4.wikia.nocookie.net/__cb20100115213960/zelda/images/d/d1/Heart_(Ocarina_of_Time)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951" y="3509963"/>
            <a:ext cx="70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58E25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-2835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158E25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513" y="-2682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158E25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113" y="-2530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158E25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713" y="-2378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158E25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313" y="-22256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158E25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913" y="-2073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158E25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-1920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158E25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1768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158E25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-1616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ED8260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-26828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직사각형 161"/>
          <p:cNvSpPr/>
          <p:nvPr/>
        </p:nvSpPr>
        <p:spPr>
          <a:xfrm>
            <a:off x="4378326" y="15652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3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8" y="1579564"/>
            <a:ext cx="455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직사각형 163"/>
          <p:cNvSpPr/>
          <p:nvPr/>
        </p:nvSpPr>
        <p:spPr>
          <a:xfrm>
            <a:off x="4321176" y="53006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5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789" y="5316539"/>
            <a:ext cx="4540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" name="직사각형 165"/>
          <p:cNvSpPr/>
          <p:nvPr/>
        </p:nvSpPr>
        <p:spPr>
          <a:xfrm>
            <a:off x="6365876" y="53006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7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88" y="5316539"/>
            <a:ext cx="455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직사각형 167"/>
          <p:cNvSpPr/>
          <p:nvPr/>
        </p:nvSpPr>
        <p:spPr>
          <a:xfrm>
            <a:off x="5399089" y="61595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69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1" y="630239"/>
            <a:ext cx="45561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" name="직사각형 169"/>
          <p:cNvSpPr/>
          <p:nvPr/>
        </p:nvSpPr>
        <p:spPr>
          <a:xfrm>
            <a:off x="2319339" y="4400551"/>
            <a:ext cx="877887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1" name="Picture 12" descr="http://images4.wikia.nocookie.net/__cb20120501010503/zeldafanon/images/3/37/RedRupee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363" y="4414839"/>
            <a:ext cx="455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DED8260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-25304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DED8260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-23780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DED8260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6" y="-22256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DED8260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-2073275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92B260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-30178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" name="직사각형 175"/>
          <p:cNvSpPr/>
          <p:nvPr/>
        </p:nvSpPr>
        <p:spPr>
          <a:xfrm>
            <a:off x="7485064" y="592138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7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713" y="633413"/>
            <a:ext cx="785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" name="직사각형 177"/>
          <p:cNvSpPr/>
          <p:nvPr/>
        </p:nvSpPr>
        <p:spPr>
          <a:xfrm>
            <a:off x="5375276" y="24923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79" name="Picture 14" descr="http://legendzelda.net/wp-content/uploads/2010/05/LOZ_OoT_3D_HeartPiece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714" y="2552701"/>
            <a:ext cx="7842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992B2619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6" y="-286543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직사각형 182"/>
          <p:cNvSpPr/>
          <p:nvPr/>
        </p:nvSpPr>
        <p:spPr>
          <a:xfrm>
            <a:off x="6437314" y="34083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84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00" y="3532189"/>
            <a:ext cx="7239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직사각형 184"/>
          <p:cNvSpPr/>
          <p:nvPr/>
        </p:nvSpPr>
        <p:spPr>
          <a:xfrm>
            <a:off x="2332039" y="148431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86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608139"/>
            <a:ext cx="72231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" name="직사각형 186"/>
          <p:cNvSpPr/>
          <p:nvPr/>
        </p:nvSpPr>
        <p:spPr>
          <a:xfrm>
            <a:off x="4349751" y="63500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88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758825"/>
            <a:ext cx="7239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직사각형 188"/>
          <p:cNvSpPr/>
          <p:nvPr/>
        </p:nvSpPr>
        <p:spPr>
          <a:xfrm>
            <a:off x="7443789" y="524351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0" name="Picture 10" descr="http://static4.wikia.nocookie.net/__cb20130706143050/zelda/images/b/ba/Treasure_Chest_(Skyward_Sword)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575" y="5367338"/>
            <a:ext cx="723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5B582619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-31686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5B58262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-30162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5B58262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-28638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5B58262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1" y="-271145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직사각형 193"/>
          <p:cNvSpPr/>
          <p:nvPr/>
        </p:nvSpPr>
        <p:spPr>
          <a:xfrm>
            <a:off x="3357564" y="3409951"/>
            <a:ext cx="879475" cy="790575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5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988" y="3424238"/>
            <a:ext cx="66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직사각형 195"/>
          <p:cNvSpPr/>
          <p:nvPr/>
        </p:nvSpPr>
        <p:spPr>
          <a:xfrm>
            <a:off x="5414964" y="52863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7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8" y="5300664"/>
            <a:ext cx="6604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직사각형 197"/>
          <p:cNvSpPr/>
          <p:nvPr/>
        </p:nvSpPr>
        <p:spPr>
          <a:xfrm>
            <a:off x="7448550" y="2416176"/>
            <a:ext cx="877888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199" name="Picture 22" descr="http://static1.wikia.nocookie.net/__cb20091226020447/zelda/images/b/bf/Bomb_(Ocarina_of_Time)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8" y="2430464"/>
            <a:ext cx="6604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4A0263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-31877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A4A02636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-30353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A4A02637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-2882900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83E82635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6" y="-30368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" name="직사각형 201"/>
          <p:cNvSpPr/>
          <p:nvPr/>
        </p:nvSpPr>
        <p:spPr>
          <a:xfrm>
            <a:off x="2287589" y="56832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176" y="669926"/>
            <a:ext cx="66357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" name="직사각형 203"/>
          <p:cNvSpPr/>
          <p:nvPr/>
        </p:nvSpPr>
        <p:spPr>
          <a:xfrm>
            <a:off x="7399339" y="34083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7926" y="3509963"/>
            <a:ext cx="6635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" name="직사각형 205"/>
          <p:cNvSpPr/>
          <p:nvPr/>
        </p:nvSpPr>
        <p:spPr>
          <a:xfrm>
            <a:off x="7377114" y="439261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01" y="4494213"/>
            <a:ext cx="6635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" name="직사각형 207"/>
          <p:cNvSpPr/>
          <p:nvPr/>
        </p:nvSpPr>
        <p:spPr>
          <a:xfrm>
            <a:off x="3313114" y="15271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09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3" y="1628776"/>
            <a:ext cx="6651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" name="직사각형 209"/>
          <p:cNvSpPr/>
          <p:nvPr/>
        </p:nvSpPr>
        <p:spPr>
          <a:xfrm>
            <a:off x="5392739" y="15541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1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326" y="1655764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" name="직사각형 211"/>
          <p:cNvSpPr/>
          <p:nvPr/>
        </p:nvSpPr>
        <p:spPr>
          <a:xfrm>
            <a:off x="6411914" y="6127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01" y="715964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직사각형 213"/>
          <p:cNvSpPr/>
          <p:nvPr/>
        </p:nvSpPr>
        <p:spPr>
          <a:xfrm>
            <a:off x="2317751" y="2465388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9" y="2568576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직사각형 215"/>
          <p:cNvSpPr/>
          <p:nvPr/>
        </p:nvSpPr>
        <p:spPr>
          <a:xfrm>
            <a:off x="4352926" y="24923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514" y="2593976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" name="직사각형 217"/>
          <p:cNvSpPr/>
          <p:nvPr/>
        </p:nvSpPr>
        <p:spPr>
          <a:xfrm>
            <a:off x="4329114" y="3430588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19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1" y="3532189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" name="직사각형 219"/>
          <p:cNvSpPr/>
          <p:nvPr/>
        </p:nvSpPr>
        <p:spPr>
          <a:xfrm>
            <a:off x="3290889" y="4394201"/>
            <a:ext cx="877887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1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888" y="4497389"/>
            <a:ext cx="6651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직사각형 221"/>
          <p:cNvSpPr/>
          <p:nvPr/>
        </p:nvSpPr>
        <p:spPr>
          <a:xfrm>
            <a:off x="2317751" y="5287963"/>
            <a:ext cx="879475" cy="792162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3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9" y="5389564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" name="직사각형 223"/>
          <p:cNvSpPr/>
          <p:nvPr/>
        </p:nvSpPr>
        <p:spPr>
          <a:xfrm>
            <a:off x="5424489" y="4394201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5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3076" y="4497389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" name="직사각형 225"/>
          <p:cNvSpPr/>
          <p:nvPr/>
        </p:nvSpPr>
        <p:spPr>
          <a:xfrm>
            <a:off x="6411914" y="2492376"/>
            <a:ext cx="879475" cy="792163"/>
          </a:xfrm>
          <a:prstGeom prst="rect">
            <a:avLst/>
          </a:prstGeom>
          <a:solidFill>
            <a:srgbClr val="A9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27" name="Picture 2" descr="http://upload.wikimedia.org/wikipedia/en/thumb/b/ba/Red_x.svg/600px-Red_x.svg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01" y="2593976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3E82651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83E8265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83E82653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83E82654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83E82666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83E82667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83E8266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83E82669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83E82670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83E82671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83E8267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83E82673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-1912938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86F42666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5" y="-487363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 descr="http://upload.wikimedia.org/wikipedia/en/thumb/b/ba/Red_x.svg/600px-Red_x.svg.png">
            <a:extLst>
              <a:ext uri="{FF2B5EF4-FFF2-40B4-BE49-F238E27FC236}">
                <a16:creationId xmlns:a16="http://schemas.microsoft.com/office/drawing/2014/main" xmlns="" id="{49DAA8FD-0ED3-41A9-A2CD-A2D46F80E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6326" y="398621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TextBox 47">
            <a:extLst>
              <a:ext uri="{FF2B5EF4-FFF2-40B4-BE49-F238E27FC236}">
                <a16:creationId xmlns:a16="http://schemas.microsoft.com/office/drawing/2014/main" xmlns="" id="{9DF71AAF-8677-46B6-AE50-9F0FD84BE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830" y="3272116"/>
            <a:ext cx="12819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- 20 points</a:t>
            </a:r>
            <a:endParaRPr lang="ko-KR" altLang="en-US" sz="1600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150" name="TextBox 47">
            <a:extLst>
              <a:ext uri="{FF2B5EF4-FFF2-40B4-BE49-F238E27FC236}">
                <a16:creationId xmlns:a16="http://schemas.microsoft.com/office/drawing/2014/main" xmlns="" id="{B2F51632-7EA6-44A2-A9E9-2FD6716F9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1321" y="4170919"/>
            <a:ext cx="121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dirty="0">
                <a:solidFill>
                  <a:prstClr val="black"/>
                </a:solidFill>
                <a:latin typeface="Kristen ITC" pitchFamily="66" charset="0"/>
                <a:cs typeface="Arial" pitchFamily="34" charset="0"/>
              </a:rPr>
              <a:t>NO points</a:t>
            </a:r>
            <a:endParaRPr lang="ko-KR" altLang="en-US" sz="1600" dirty="0">
              <a:solidFill>
                <a:prstClr val="black"/>
              </a:solidFill>
              <a:latin typeface="Kristen ITC" pitchFamily="66" charset="0"/>
              <a:cs typeface="Arial" pitchFamily="34" charset="0"/>
            </a:endParaRPr>
          </a:p>
        </p:txBody>
      </p:sp>
      <p:pic>
        <p:nvPicPr>
          <p:cNvPr id="151" name="Picture 4" descr="Amazon Icon">
            <a:hlinkClick r:id="rId40" action="ppaction://hlinksldjump"/>
            <a:extLst>
              <a:ext uri="{FF2B5EF4-FFF2-40B4-BE49-F238E27FC236}">
                <a16:creationId xmlns:a16="http://schemas.microsoft.com/office/drawing/2014/main" xmlns="" id="{DE0341D3-54AD-4BB7-A611-6F7F3C811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email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91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9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9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9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69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9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69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69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69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55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55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55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555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3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517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 nodeType="clickPar">
                      <p:stCondLst>
                        <p:cond delay="0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2169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169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2169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2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8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1849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 nodeType="clickPar">
                      <p:stCondLst>
                        <p:cond delay="0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84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audio>
              <p:cMediaNode vol="10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 nodeType="clickPar">
                      <p:stCondLst>
                        <p:cond delay="0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6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6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66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 nodeType="clickPar">
                      <p:stCondLst>
                        <p:cond delay="0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6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6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 nodeType="clickPar">
                      <p:stCondLst>
                        <p:cond delay="0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66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 nodeType="clickPar">
                      <p:stCondLst>
                        <p:cond delay="0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66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 nodeType="clickPar">
                      <p:stCondLst>
                        <p:cond delay="0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66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 nodeType="clickPar">
                      <p:stCondLst>
                        <p:cond delay="0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66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 nodeType="clickPar">
                      <p:stCondLst>
                        <p:cond delay="0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66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 nodeType="clickPar">
                      <p:stCondLst>
                        <p:cond delay="0"/>
                      </p:stCondLst>
                      <p:childTnLst>
                        <p:par>
                          <p:cTn id="2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2" dur="66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 nodeType="clickPar">
                      <p:stCondLst>
                        <p:cond delay="0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0" dur="66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 nodeType="clickPar">
                      <p:stCondLst>
                        <p:cond delay="0"/>
                      </p:stCondLst>
                      <p:childTnLst>
                        <p:par>
                          <p:cTn id="3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661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"/>
                </p:tgtEl>
              </p:cMediaNode>
            </p:audio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1"/>
                </p:tgtEl>
              </p:cMediaNode>
            </p:audio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3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4"/>
                </p:tgtEl>
              </p:cMediaNode>
            </p:audio>
            <p:audio>
              <p:cMediaNode vol="80000">
                <p:cTn id="3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"/>
                </p:tgtEl>
              </p:cMediaNode>
            </p:audio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6"/>
                </p:tgtEl>
              </p:cMediaNode>
            </p:audio>
            <p:audio>
              <p:cMediaNode vol="80000">
                <p:cTn id="3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35" y="1678535"/>
            <a:ext cx="11128585" cy="3439518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154526" y="100919"/>
            <a:ext cx="898187" cy="923347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11" y="6089514"/>
            <a:ext cx="682997" cy="6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031">
            <a:hlinkClick r:id="" action="ppaction://media"/>
            <a:extLst>
              <a:ext uri="{FF2B5EF4-FFF2-40B4-BE49-F238E27FC236}">
                <a16:creationId xmlns:a16="http://schemas.microsoft.com/office/drawing/2014/main" xmlns="" id="{8490F177-01A2-4A6B-BEFE-BE297E005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17676" y="1814380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EB2E84-730E-4BD8-9AF4-990C6E48E21F}"/>
              </a:ext>
            </a:extLst>
          </p:cNvPr>
          <p:cNvSpPr txBox="1"/>
          <p:nvPr/>
        </p:nvSpPr>
        <p:spPr>
          <a:xfrm>
            <a:off x="5769888" y="4467433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DA49F9-3D38-4502-9879-4FCD780F288C}"/>
              </a:ext>
            </a:extLst>
          </p:cNvPr>
          <p:cNvSpPr txBox="1"/>
          <p:nvPr/>
        </p:nvSpPr>
        <p:spPr>
          <a:xfrm>
            <a:off x="3042547" y="4467434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7CA81D-2154-400C-9F2E-069641141E68}"/>
              </a:ext>
            </a:extLst>
          </p:cNvPr>
          <p:cNvSpPr txBox="1"/>
          <p:nvPr/>
        </p:nvSpPr>
        <p:spPr>
          <a:xfrm>
            <a:off x="10934754" y="4467433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A7F284-EC33-44F7-9087-B0D6EA475742}"/>
              </a:ext>
            </a:extLst>
          </p:cNvPr>
          <p:cNvSpPr txBox="1"/>
          <p:nvPr/>
        </p:nvSpPr>
        <p:spPr>
          <a:xfrm flipH="1">
            <a:off x="8336604" y="4467433"/>
            <a:ext cx="373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4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96" y="45994"/>
            <a:ext cx="10437778" cy="6216694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16068" y="6060332"/>
            <a:ext cx="775932" cy="797668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51" y="6262688"/>
            <a:ext cx="587645" cy="58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F2A802-DF6D-4694-B9E1-E84DBB4DE9ED}"/>
              </a:ext>
            </a:extLst>
          </p:cNvPr>
          <p:cNvSpPr txBox="1"/>
          <p:nvPr/>
        </p:nvSpPr>
        <p:spPr>
          <a:xfrm>
            <a:off x="3047287" y="2302831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C211BB-3196-45C9-B9D6-245059C0C9A0}"/>
              </a:ext>
            </a:extLst>
          </p:cNvPr>
          <p:cNvSpPr txBox="1"/>
          <p:nvPr/>
        </p:nvSpPr>
        <p:spPr>
          <a:xfrm>
            <a:off x="8126144" y="2302832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692AD5-7D53-40BD-80EA-D28D0D3C094C}"/>
              </a:ext>
            </a:extLst>
          </p:cNvPr>
          <p:cNvSpPr txBox="1"/>
          <p:nvPr/>
        </p:nvSpPr>
        <p:spPr>
          <a:xfrm>
            <a:off x="3047287" y="5144443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that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4D1C89-C6F4-43C4-B26E-7B9BD9D7A760}"/>
              </a:ext>
            </a:extLst>
          </p:cNvPr>
          <p:cNvSpPr txBox="1"/>
          <p:nvPr/>
        </p:nvSpPr>
        <p:spPr>
          <a:xfrm>
            <a:off x="8094734" y="5158059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that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13" y="68093"/>
            <a:ext cx="10596725" cy="6782239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63380" y="6108970"/>
            <a:ext cx="728620" cy="749030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8" y="6177064"/>
            <a:ext cx="673269" cy="67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9C90875-2A0C-46DB-87EE-CEFA707B2001}"/>
              </a:ext>
            </a:extLst>
          </p:cNvPr>
          <p:cNvSpPr/>
          <p:nvPr/>
        </p:nvSpPr>
        <p:spPr>
          <a:xfrm>
            <a:off x="4540487" y="3898939"/>
            <a:ext cx="372672" cy="1543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221D6A5-6029-4F4B-92F5-8FB7AAED9E13}"/>
              </a:ext>
            </a:extLst>
          </p:cNvPr>
          <p:cNvSpPr/>
          <p:nvPr/>
        </p:nvSpPr>
        <p:spPr>
          <a:xfrm>
            <a:off x="5933929" y="5442011"/>
            <a:ext cx="1653588" cy="354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C732404-CC53-4298-A682-E76C9341D046}"/>
              </a:ext>
            </a:extLst>
          </p:cNvPr>
          <p:cNvSpPr/>
          <p:nvPr/>
        </p:nvSpPr>
        <p:spPr>
          <a:xfrm>
            <a:off x="5354450" y="3931416"/>
            <a:ext cx="929617" cy="352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29FE6A7-FF01-475E-876E-D1343884D3C4}"/>
              </a:ext>
            </a:extLst>
          </p:cNvPr>
          <p:cNvSpPr/>
          <p:nvPr/>
        </p:nvSpPr>
        <p:spPr>
          <a:xfrm rot="5400000">
            <a:off x="4897642" y="5082920"/>
            <a:ext cx="1110227" cy="305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4BE4502-9A63-4C90-BA33-39C75AFA7B77}"/>
              </a:ext>
            </a:extLst>
          </p:cNvPr>
          <p:cNvSpPr/>
          <p:nvPr/>
        </p:nvSpPr>
        <p:spPr>
          <a:xfrm rot="5400000">
            <a:off x="6261535" y="3320208"/>
            <a:ext cx="1378361" cy="379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32F186-4E5A-423A-853B-A1164952BA31}"/>
              </a:ext>
            </a:extLst>
          </p:cNvPr>
          <p:cNvSpPr/>
          <p:nvPr/>
        </p:nvSpPr>
        <p:spPr>
          <a:xfrm>
            <a:off x="2337985" y="1751073"/>
            <a:ext cx="7356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Game: Let’s 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have 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candies!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owerPoint Slide Show - [UNIT 3 - LESSON 2 - PERIOD 4] 2021-12-23 23-21-11">
            <a:hlinkClick r:id="" action="ppaction://media"/>
            <a:extLst>
              <a:ext uri="{FF2B5EF4-FFF2-40B4-BE49-F238E27FC236}">
                <a16:creationId xmlns:a16="http://schemas.microsoft.com/office/drawing/2014/main" xmlns="" id="{64CB5C9C-A1E6-4685-A289-71C48ADFD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88641" y="3086585"/>
            <a:ext cx="5752731" cy="32359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415F22-B360-47BA-981F-BDA38D309E59}"/>
              </a:ext>
            </a:extLst>
          </p:cNvPr>
          <p:cNvGrpSpPr/>
          <p:nvPr/>
        </p:nvGrpSpPr>
        <p:grpSpPr>
          <a:xfrm>
            <a:off x="2841326" y="456671"/>
            <a:ext cx="6660004" cy="823216"/>
            <a:chOff x="5477069" y="1553404"/>
            <a:chExt cx="4547853" cy="802888"/>
          </a:xfrm>
        </p:grpSpPr>
        <p:sp>
          <p:nvSpPr>
            <p:cNvPr id="10" name="Freeform: Shape 2">
              <a:extLst>
                <a:ext uri="{FF2B5EF4-FFF2-40B4-BE49-F238E27FC236}">
                  <a16:creationId xmlns:a16="http://schemas.microsoft.com/office/drawing/2014/main" xmlns="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52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xmlns="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xmlns="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and number.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Look, complete and read.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Let’s play.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166376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o Keo 2" descr="Realistic empty glass jar for canning and preserving set- Premium Vector">
            <a:extLst>
              <a:ext uri="{FF2B5EF4-FFF2-40B4-BE49-F238E27FC236}">
                <a16:creationId xmlns:a16="http://schemas.microsoft.com/office/drawing/2014/main" xmlns="" id="{67D76499-CDEC-4DDC-B54B-B33A81B12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9557" y="3512338"/>
            <a:ext cx="3857088" cy="33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alistic empty glass jar for canning and preserving set- Premium Vector">
            <a:extLst>
              <a:ext uri="{FF2B5EF4-FFF2-40B4-BE49-F238E27FC236}">
                <a16:creationId xmlns:a16="http://schemas.microsoft.com/office/drawing/2014/main" xmlns="" id="{19EE21F3-5568-456D-AD4B-62AE5A6FA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2626" y="3361384"/>
            <a:ext cx="2823100" cy="8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xmlns="" id="{AAAD56CD-5E5C-4378-B928-0437016ED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0685" y="4163567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xmlns="" id="{CEF2FBBD-090B-473A-9142-34A66DED2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89508">
            <a:off x="7235842" y="4390023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xmlns="" id="{BBE07C7F-8FAF-4520-BEA0-E63F32820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494757">
            <a:off x="7145595" y="5437918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xmlns="" id="{9284310E-6D4F-4E0F-BC36-E09D7744A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524691">
            <a:off x="8370044" y="4553450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مجموعة E90">
            <a:extLst>
              <a:ext uri="{FF2B5EF4-FFF2-40B4-BE49-F238E27FC236}">
                <a16:creationId xmlns:a16="http://schemas.microsoft.com/office/drawing/2014/main" xmlns="" id="{5EAB704B-8DEF-4F7F-A521-5D4D8829F3A1}"/>
              </a:ext>
            </a:extLst>
          </p:cNvPr>
          <p:cNvGrpSpPr/>
          <p:nvPr/>
        </p:nvGrpSpPr>
        <p:grpSpPr>
          <a:xfrm rot="20439276">
            <a:off x="7189116" y="1230776"/>
            <a:ext cx="2071688" cy="1038363"/>
            <a:chOff x="2597271" y="553069"/>
            <a:chExt cx="2071688" cy="1038363"/>
          </a:xfrm>
        </p:grpSpPr>
        <p:pic>
          <p:nvPicPr>
            <p:cNvPr id="23" name="Picture 4" descr="A set of sweet candies in a package of different colors Premium Vector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4FC56747-19CA-4C18-81AA-CE67E46DB0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97271" y="559682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مربع نص 92">
              <a:extLst>
                <a:ext uri="{FF2B5EF4-FFF2-40B4-BE49-F238E27FC236}">
                  <a16:creationId xmlns:a16="http://schemas.microsoft.com/office/drawing/2014/main" xmlns="" id="{1CD8AA6E-AE62-465A-96B6-CEC12D677FDA}"/>
                </a:ext>
              </a:extLst>
            </p:cNvPr>
            <p:cNvSpPr txBox="1"/>
            <p:nvPr/>
          </p:nvSpPr>
          <p:spPr>
            <a:xfrm>
              <a:off x="3344908" y="553069"/>
              <a:ext cx="617477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مجموعة H93">
            <a:extLst>
              <a:ext uri="{FF2B5EF4-FFF2-40B4-BE49-F238E27FC236}">
                <a16:creationId xmlns:a16="http://schemas.microsoft.com/office/drawing/2014/main" xmlns="" id="{786F140D-AA49-4CC9-A8E7-7128A1820B79}"/>
              </a:ext>
            </a:extLst>
          </p:cNvPr>
          <p:cNvGrpSpPr/>
          <p:nvPr/>
        </p:nvGrpSpPr>
        <p:grpSpPr>
          <a:xfrm rot="20204799">
            <a:off x="9457726" y="2156429"/>
            <a:ext cx="2071688" cy="1031750"/>
            <a:chOff x="3387526" y="1191846"/>
            <a:chExt cx="2071688" cy="1031750"/>
          </a:xfrm>
        </p:grpSpPr>
        <p:pic>
          <p:nvPicPr>
            <p:cNvPr id="26" name="Picture 4" descr="A set of sweet candies in a package of different colors Premium Vector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6E0749D6-1EA9-4065-B3A6-3FD4CDCED0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87526" y="1191846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مربع نص 95">
              <a:extLst>
                <a:ext uri="{FF2B5EF4-FFF2-40B4-BE49-F238E27FC236}">
                  <a16:creationId xmlns:a16="http://schemas.microsoft.com/office/drawing/2014/main" xmlns="" id="{0497F515-9E05-46AB-9F8D-B1098BEB289D}"/>
                </a:ext>
              </a:extLst>
            </p:cNvPr>
            <p:cNvSpPr txBox="1"/>
            <p:nvPr/>
          </p:nvSpPr>
          <p:spPr>
            <a:xfrm>
              <a:off x="4063749" y="1278827"/>
              <a:ext cx="716863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H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مجموعة G99">
            <a:extLst>
              <a:ext uri="{FF2B5EF4-FFF2-40B4-BE49-F238E27FC236}">
                <a16:creationId xmlns:a16="http://schemas.microsoft.com/office/drawing/2014/main" xmlns="" id="{4022EDFF-97C7-42AE-A37A-901A1EE05595}"/>
              </a:ext>
            </a:extLst>
          </p:cNvPr>
          <p:cNvGrpSpPr/>
          <p:nvPr/>
        </p:nvGrpSpPr>
        <p:grpSpPr>
          <a:xfrm rot="20052775">
            <a:off x="9387280" y="1007414"/>
            <a:ext cx="2071688" cy="1031750"/>
            <a:chOff x="2597271" y="559682"/>
            <a:chExt cx="2071688" cy="1031750"/>
          </a:xfrm>
        </p:grpSpPr>
        <p:pic>
          <p:nvPicPr>
            <p:cNvPr id="32" name="Picture 4" descr="A set of sweet candies in a package of different colors Premium Vector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66E8DD2A-2FAB-475A-9968-ED6693E8EE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97271" y="559682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مربع نص 101">
              <a:extLst>
                <a:ext uri="{FF2B5EF4-FFF2-40B4-BE49-F238E27FC236}">
                  <a16:creationId xmlns:a16="http://schemas.microsoft.com/office/drawing/2014/main" xmlns="" id="{0C023221-05D8-4095-BFE5-D3711A86F3D4}"/>
                </a:ext>
              </a:extLst>
            </p:cNvPr>
            <p:cNvSpPr txBox="1"/>
            <p:nvPr/>
          </p:nvSpPr>
          <p:spPr>
            <a:xfrm>
              <a:off x="3315227" y="579795"/>
              <a:ext cx="655949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G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مجموعة D102">
            <a:extLst>
              <a:ext uri="{FF2B5EF4-FFF2-40B4-BE49-F238E27FC236}">
                <a16:creationId xmlns:a16="http://schemas.microsoft.com/office/drawing/2014/main" xmlns="" id="{C0065370-05C6-4D7F-97FF-2B16E9B9AA22}"/>
              </a:ext>
            </a:extLst>
          </p:cNvPr>
          <p:cNvGrpSpPr/>
          <p:nvPr/>
        </p:nvGrpSpPr>
        <p:grpSpPr>
          <a:xfrm rot="1686302">
            <a:off x="2534033" y="2106741"/>
            <a:ext cx="2071688" cy="1031750"/>
            <a:chOff x="3322828" y="705929"/>
            <a:chExt cx="2071688" cy="1031750"/>
          </a:xfrm>
        </p:grpSpPr>
        <p:pic>
          <p:nvPicPr>
            <p:cNvPr id="35" name="Picture 4" descr="A set of sweet candies in a package of different colors Premium Vector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331A22BA-8198-47D9-85DA-15690B87B0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22828" y="705929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مربع نص 104">
              <a:extLst>
                <a:ext uri="{FF2B5EF4-FFF2-40B4-BE49-F238E27FC236}">
                  <a16:creationId xmlns:a16="http://schemas.microsoft.com/office/drawing/2014/main" xmlns="" id="{6B0BE6E4-7115-460E-A643-CAB4AEF1DDE2}"/>
                </a:ext>
              </a:extLst>
            </p:cNvPr>
            <p:cNvSpPr txBox="1"/>
            <p:nvPr/>
          </p:nvSpPr>
          <p:spPr>
            <a:xfrm>
              <a:off x="4122338" y="710602"/>
              <a:ext cx="55924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D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7" name="LO Keo 1" descr="Realistic empty glass jar for canning and preserving set- Premium Vector">
            <a:extLst>
              <a:ext uri="{FF2B5EF4-FFF2-40B4-BE49-F238E27FC236}">
                <a16:creationId xmlns:a16="http://schemas.microsoft.com/office/drawing/2014/main" xmlns="" id="{3BA29410-64B3-46F4-80BE-E2378DEFF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8396" y="3528711"/>
            <a:ext cx="3791864" cy="3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alistic empty glass jar for canning and preserving set- Premium Vector">
            <a:extLst>
              <a:ext uri="{FF2B5EF4-FFF2-40B4-BE49-F238E27FC236}">
                <a16:creationId xmlns:a16="http://schemas.microsoft.com/office/drawing/2014/main" xmlns="" id="{9A860510-E989-4575-B724-7C14408B9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1290" y="3321954"/>
            <a:ext cx="2841630" cy="8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xmlns="" id="{F1C2BD10-AB73-471D-A606-0BA5D2B3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96778">
            <a:off x="1605169" y="5435876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xmlns="" id="{8E2E0C02-A107-4956-B722-3E527F273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8343806" y="5272897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xmlns="" id="{46BB2052-E4F8-48C2-97D8-BDBE2DCF8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433746">
            <a:off x="3096502" y="523191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xmlns="" id="{42724105-0BD5-4021-8B56-C40EE42BF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48250">
            <a:off x="1857452" y="4444488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مجموعة F40">
            <a:extLst>
              <a:ext uri="{FF2B5EF4-FFF2-40B4-BE49-F238E27FC236}">
                <a16:creationId xmlns:a16="http://schemas.microsoft.com/office/drawing/2014/main" xmlns="" id="{60E61DF0-C451-4AE0-B46C-1BCC0BEF6259}"/>
              </a:ext>
            </a:extLst>
          </p:cNvPr>
          <p:cNvGrpSpPr/>
          <p:nvPr/>
        </p:nvGrpSpPr>
        <p:grpSpPr>
          <a:xfrm rot="19827867">
            <a:off x="7343782" y="2245303"/>
            <a:ext cx="2071688" cy="1031750"/>
            <a:chOff x="3465512" y="702018"/>
            <a:chExt cx="2071688" cy="1031750"/>
          </a:xfrm>
        </p:grpSpPr>
        <p:pic>
          <p:nvPicPr>
            <p:cNvPr id="55" name="Picture 4" descr="A set of sweet candies in a package of different colors Premium Vector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F51D7283-734F-4315-9C4B-3482DA8E8C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65512" y="702018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مربع نص 42">
              <a:extLst>
                <a:ext uri="{FF2B5EF4-FFF2-40B4-BE49-F238E27FC236}">
                  <a16:creationId xmlns:a16="http://schemas.microsoft.com/office/drawing/2014/main" xmlns="" id="{11ADACA2-EEC5-40EC-B4F8-BD5037E62110}"/>
                </a:ext>
              </a:extLst>
            </p:cNvPr>
            <p:cNvSpPr txBox="1"/>
            <p:nvPr/>
          </p:nvSpPr>
          <p:spPr>
            <a:xfrm>
              <a:off x="4208691" y="786260"/>
              <a:ext cx="604653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F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B49">
            <a:extLst>
              <a:ext uri="{FF2B5EF4-FFF2-40B4-BE49-F238E27FC236}">
                <a16:creationId xmlns:a16="http://schemas.microsoft.com/office/drawing/2014/main" xmlns="" id="{18E4443F-5455-41B4-8005-D91B74AE9C72}"/>
              </a:ext>
            </a:extLst>
          </p:cNvPr>
          <p:cNvGrpSpPr/>
          <p:nvPr/>
        </p:nvGrpSpPr>
        <p:grpSpPr>
          <a:xfrm rot="1748360">
            <a:off x="315509" y="2085335"/>
            <a:ext cx="2071688" cy="1031750"/>
            <a:chOff x="2990772" y="998699"/>
            <a:chExt cx="2071688" cy="1031750"/>
          </a:xfrm>
        </p:grpSpPr>
        <p:pic>
          <p:nvPicPr>
            <p:cNvPr id="58" name="Picture 4" descr="A set of sweet candies in a package of different colors Premium Vector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AB9F02F4-558F-4A00-9BE3-0778ADA2B5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90772" y="998699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مربع نص 51">
              <a:extLst>
                <a:ext uri="{FF2B5EF4-FFF2-40B4-BE49-F238E27FC236}">
                  <a16:creationId xmlns:a16="http://schemas.microsoft.com/office/drawing/2014/main" xmlns="" id="{B7A031EB-DB71-4237-9F09-0C817120E72E}"/>
                </a:ext>
              </a:extLst>
            </p:cNvPr>
            <p:cNvSpPr txBox="1"/>
            <p:nvPr/>
          </p:nvSpPr>
          <p:spPr>
            <a:xfrm>
              <a:off x="3788692" y="1027994"/>
              <a:ext cx="52343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B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3" name="مجموعة C58">
            <a:extLst>
              <a:ext uri="{FF2B5EF4-FFF2-40B4-BE49-F238E27FC236}">
                <a16:creationId xmlns:a16="http://schemas.microsoft.com/office/drawing/2014/main" xmlns="" id="{6F68058E-F5AC-4935-A48A-C040A6DA6EAA}"/>
              </a:ext>
            </a:extLst>
          </p:cNvPr>
          <p:cNvGrpSpPr/>
          <p:nvPr/>
        </p:nvGrpSpPr>
        <p:grpSpPr>
          <a:xfrm rot="887432">
            <a:off x="2891242" y="1092781"/>
            <a:ext cx="2071688" cy="1031750"/>
            <a:chOff x="3465512" y="702018"/>
            <a:chExt cx="2071688" cy="1031750"/>
          </a:xfrm>
        </p:grpSpPr>
        <p:pic>
          <p:nvPicPr>
            <p:cNvPr id="64" name="Picture 4" descr="A set of sweet candies in a package of different colors Premium Vector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E32DCBD3-6F56-455D-B350-E92011EC43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65512" y="702018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مربع نص 60">
              <a:extLst>
                <a:ext uri="{FF2B5EF4-FFF2-40B4-BE49-F238E27FC236}">
                  <a16:creationId xmlns:a16="http://schemas.microsoft.com/office/drawing/2014/main" xmlns="" id="{56A55846-A0DF-4076-B4A4-EEB00D1A7B35}"/>
                </a:ext>
              </a:extLst>
            </p:cNvPr>
            <p:cNvSpPr txBox="1"/>
            <p:nvPr/>
          </p:nvSpPr>
          <p:spPr>
            <a:xfrm>
              <a:off x="4217462" y="706154"/>
              <a:ext cx="447813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C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مجموعة A67">
            <a:extLst>
              <a:ext uri="{FF2B5EF4-FFF2-40B4-BE49-F238E27FC236}">
                <a16:creationId xmlns:a16="http://schemas.microsoft.com/office/drawing/2014/main" xmlns="" id="{DBC85B0E-1D81-4F62-B388-920B1FD7D748}"/>
              </a:ext>
            </a:extLst>
          </p:cNvPr>
          <p:cNvGrpSpPr/>
          <p:nvPr/>
        </p:nvGrpSpPr>
        <p:grpSpPr>
          <a:xfrm rot="1513987">
            <a:off x="726431" y="948079"/>
            <a:ext cx="2071688" cy="1070197"/>
            <a:chOff x="2597270" y="521235"/>
            <a:chExt cx="2071688" cy="1070197"/>
          </a:xfrm>
        </p:grpSpPr>
        <p:pic>
          <p:nvPicPr>
            <p:cNvPr id="67" name="Picture 4" descr="A set of sweet candies in a package of different colors Premium Vector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8D3DBD8F-075B-4CB6-A013-C33BD82D29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97270" y="559682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مربع نص 69">
              <a:extLst>
                <a:ext uri="{FF2B5EF4-FFF2-40B4-BE49-F238E27FC236}">
                  <a16:creationId xmlns:a16="http://schemas.microsoft.com/office/drawing/2014/main" xmlns="" id="{46B7C670-52B1-4106-8872-3F563258AF76}"/>
                </a:ext>
              </a:extLst>
            </p:cNvPr>
            <p:cNvSpPr txBox="1"/>
            <p:nvPr/>
          </p:nvSpPr>
          <p:spPr>
            <a:xfrm>
              <a:off x="3357504" y="521235"/>
              <a:ext cx="51845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A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413841-F6FB-48F1-88C9-522B33C1D052}"/>
              </a:ext>
            </a:extLst>
          </p:cNvPr>
          <p:cNvSpPr/>
          <p:nvPr/>
        </p:nvSpPr>
        <p:spPr>
          <a:xfrm>
            <a:off x="2020024" y="31173"/>
            <a:ext cx="2394759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1BF1306-F709-4C52-A098-E78176B6CDCF}"/>
              </a:ext>
            </a:extLst>
          </p:cNvPr>
          <p:cNvSpPr/>
          <p:nvPr/>
        </p:nvSpPr>
        <p:spPr>
          <a:xfrm>
            <a:off x="8236773" y="48236"/>
            <a:ext cx="228575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B</a:t>
            </a:r>
          </a:p>
        </p:txBody>
      </p:sp>
    </p:spTree>
    <p:extLst>
      <p:ext uri="{BB962C8B-B14F-4D97-AF65-F5344CB8AC3E}">
        <p14:creationId xmlns:p14="http://schemas.microsoft.com/office/powerpoint/2010/main" val="32522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xmlns="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5358E6FA-2E9A-4963-934F-430730D06FBB}"/>
              </a:ext>
            </a:extLst>
          </p:cNvPr>
          <p:cNvSpPr/>
          <p:nvPr/>
        </p:nvSpPr>
        <p:spPr>
          <a:xfrm>
            <a:off x="771384" y="841450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xmlns="" id="{9AF6B78D-61C0-484A-BBD0-F564AA49694B}"/>
              </a:ext>
            </a:extLst>
          </p:cNvPr>
          <p:cNvSpPr/>
          <p:nvPr/>
        </p:nvSpPr>
        <p:spPr>
          <a:xfrm>
            <a:off x="7676639" y="783455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5" name="10">
            <a:extLst>
              <a:ext uri="{FF2B5EF4-FFF2-40B4-BE49-F238E27FC236}">
                <a16:creationId xmlns:a16="http://schemas.microsoft.com/office/drawing/2014/main" xmlns="" id="{5264B1D2-4D65-443A-BFA7-CD317F1B17CA}"/>
              </a:ext>
            </a:extLst>
          </p:cNvPr>
          <p:cNvGrpSpPr/>
          <p:nvPr/>
        </p:nvGrpSpPr>
        <p:grpSpPr>
          <a:xfrm>
            <a:off x="4270158" y="2851124"/>
            <a:ext cx="3980155" cy="2910684"/>
            <a:chOff x="1236145" y="3775706"/>
            <a:chExt cx="3425952" cy="2637613"/>
          </a:xfrm>
          <a:noFill/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xmlns="" id="{2B0C6E89-0F95-46FC-AB70-98ECDCBACEE1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2A8C2D03-36DC-43A7-921B-EE1776E19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26716" y="3775706"/>
              <a:ext cx="2531194" cy="2487515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xmlns="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xmlns="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Mary?</a:t>
            </a:r>
          </a:p>
          <a:p>
            <a:r>
              <a:rPr lang="en-US" sz="2800" b="1" dirty="0"/>
              <a:t>B: Yes, it is.</a:t>
            </a:r>
            <a:endParaRPr lang="vi-VN" sz="2800" b="1" dirty="0"/>
          </a:p>
        </p:txBody>
      </p:sp>
      <p:pic>
        <p:nvPicPr>
          <p:cNvPr id="20" name="Picture 4" descr="A set of sweet candies in a package of different colors Premium Vector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7695F90-DDF7-4DB9-8EBF-04448AB34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2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xmlns="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xmlns="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xmlns="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Mary?</a:t>
            </a:r>
          </a:p>
          <a:p>
            <a:r>
              <a:rPr lang="en-US" sz="2800" b="1" dirty="0"/>
              <a:t>B: No, it isn’t. It’s Lucy.</a:t>
            </a:r>
            <a:endParaRPr lang="vi-VN" sz="2800" b="1" dirty="0"/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2165DBCD-D2E9-4CA8-9822-403EA1402F17}"/>
              </a:ext>
            </a:extLst>
          </p:cNvPr>
          <p:cNvSpPr/>
          <p:nvPr/>
        </p:nvSpPr>
        <p:spPr>
          <a:xfrm>
            <a:off x="7869304" y="926076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D92FC8F6-D04E-4732-BBDD-66CB188D26D9}"/>
              </a:ext>
            </a:extLst>
          </p:cNvPr>
          <p:cNvSpPr/>
          <p:nvPr/>
        </p:nvSpPr>
        <p:spPr>
          <a:xfrm>
            <a:off x="491961" y="941612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3A6034-2207-46D2-B02B-376BB1E434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799" y="2929339"/>
            <a:ext cx="4000058" cy="2611086"/>
          </a:xfrm>
          <a:prstGeom prst="rect">
            <a:avLst/>
          </a:prstGeom>
        </p:spPr>
      </p:pic>
      <p:pic>
        <p:nvPicPr>
          <p:cNvPr id="17" name="Picture 4" descr="A set of sweet candies in a package of different colors Premium Vector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A48F6B0-EF00-49C1-B36A-5C42B41E8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2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xmlns="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5358E6FA-2E9A-4963-934F-430730D06FBB}"/>
              </a:ext>
            </a:extLst>
          </p:cNvPr>
          <p:cNvSpPr/>
          <p:nvPr/>
        </p:nvSpPr>
        <p:spPr>
          <a:xfrm>
            <a:off x="771384" y="841450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xmlns="" id="{9AF6B78D-61C0-484A-BBD0-F564AA49694B}"/>
              </a:ext>
            </a:extLst>
          </p:cNvPr>
          <p:cNvSpPr/>
          <p:nvPr/>
        </p:nvSpPr>
        <p:spPr>
          <a:xfrm>
            <a:off x="7676639" y="783455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xmlns="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xmlns="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…….Ben?</a:t>
            </a:r>
          </a:p>
          <a:p>
            <a:r>
              <a:rPr lang="en-US" sz="2800" b="1" dirty="0"/>
              <a:t>B: Yes, it is.</a:t>
            </a:r>
            <a:endParaRPr lang="vi-VN" sz="2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E84752-BBF4-4291-BD1B-604D5DDFA1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805" y="2427949"/>
            <a:ext cx="3717272" cy="3210372"/>
          </a:xfrm>
          <a:prstGeom prst="rect">
            <a:avLst/>
          </a:prstGeom>
        </p:spPr>
      </p:pic>
      <p:pic>
        <p:nvPicPr>
          <p:cNvPr id="14" name="Picture 4" descr="A set of sweet candies in a package of different colors Premium Vector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2CDA1A3-BCE1-4377-B48E-9C4916E98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2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xmlns="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xmlns="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xmlns="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Ben?</a:t>
            </a:r>
          </a:p>
          <a:p>
            <a:r>
              <a:rPr lang="en-US" sz="2800" b="1" dirty="0"/>
              <a:t>B: No, it isn’t. It’s Bill.</a:t>
            </a:r>
            <a:endParaRPr lang="vi-VN" sz="2800" b="1" dirty="0"/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2165DBCD-D2E9-4CA8-9822-403EA1402F17}"/>
              </a:ext>
            </a:extLst>
          </p:cNvPr>
          <p:cNvSpPr/>
          <p:nvPr/>
        </p:nvSpPr>
        <p:spPr>
          <a:xfrm>
            <a:off x="7869304" y="926076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D92FC8F6-D04E-4732-BBDD-66CB188D26D9}"/>
              </a:ext>
            </a:extLst>
          </p:cNvPr>
          <p:cNvSpPr/>
          <p:nvPr/>
        </p:nvSpPr>
        <p:spPr>
          <a:xfrm>
            <a:off x="491961" y="941612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36CDF7-9C31-4C97-B508-0EFCF72F561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906" y="2064254"/>
            <a:ext cx="2955836" cy="3555469"/>
          </a:xfrm>
          <a:prstGeom prst="rect">
            <a:avLst/>
          </a:prstGeom>
        </p:spPr>
      </p:pic>
      <p:pic>
        <p:nvPicPr>
          <p:cNvPr id="16" name="Picture 4" descr="A set of sweet candies in a package of different colors Premium Vector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C44CA55-354B-45EE-A48D-4B21E7D01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9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xmlns="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5358E6FA-2E9A-4963-934F-430730D06FBB}"/>
              </a:ext>
            </a:extLst>
          </p:cNvPr>
          <p:cNvSpPr/>
          <p:nvPr/>
        </p:nvSpPr>
        <p:spPr>
          <a:xfrm>
            <a:off x="771384" y="841450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xmlns="" id="{9AF6B78D-61C0-484A-BBD0-F564AA49694B}"/>
              </a:ext>
            </a:extLst>
          </p:cNvPr>
          <p:cNvSpPr/>
          <p:nvPr/>
        </p:nvSpPr>
        <p:spPr>
          <a:xfrm>
            <a:off x="7676639" y="783455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xmlns="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xmlns="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Linh?</a:t>
            </a:r>
          </a:p>
          <a:p>
            <a:r>
              <a:rPr lang="en-US" sz="2800" b="1" dirty="0"/>
              <a:t>B: No, it isn’t. It’s Mai.</a:t>
            </a:r>
            <a:endParaRPr lang="vi-VN" sz="2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02A14A-EC2A-4176-83EF-7437DD3E79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051" y="1751643"/>
            <a:ext cx="2888934" cy="4203900"/>
          </a:xfrm>
          <a:prstGeom prst="rect">
            <a:avLst/>
          </a:prstGeom>
        </p:spPr>
      </p:pic>
      <p:pic>
        <p:nvPicPr>
          <p:cNvPr id="14" name="Picture 4" descr="A set of sweet candies in a package of different colors Premium Vector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421C79E-B9DC-420D-A414-7D82A657D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5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xmlns="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xmlns="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xmlns="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53E00-D3A8-4DB9-BA2D-A4A670BC4096}"/>
              </a:ext>
            </a:extLst>
          </p:cNvPr>
          <p:cNvSpPr txBox="1"/>
          <p:nvPr/>
        </p:nvSpPr>
        <p:spPr>
          <a:xfrm>
            <a:off x="4058952" y="5775879"/>
            <a:ext cx="438557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</a:t>
            </a:r>
            <a:r>
              <a:rPr lang="en-US" sz="2800" b="1" dirty="0" err="1" smtClean="0"/>
              <a:t>Mr</a:t>
            </a:r>
            <a:r>
              <a:rPr lang="en-US" sz="2800" b="1" dirty="0" smtClean="0"/>
              <a:t> </a:t>
            </a:r>
            <a:r>
              <a:rPr lang="en-US" sz="2800" b="1" dirty="0"/>
              <a:t>Tuan?</a:t>
            </a:r>
          </a:p>
          <a:p>
            <a:r>
              <a:rPr lang="en-US" sz="2800" b="1" dirty="0"/>
              <a:t>B: No, it isn’t. It’s </a:t>
            </a:r>
            <a:r>
              <a:rPr lang="en-US" sz="2800" b="1" dirty="0" err="1" smtClean="0"/>
              <a:t>Mr</a:t>
            </a:r>
            <a:r>
              <a:rPr lang="en-US" sz="2800" b="1" dirty="0" smtClean="0"/>
              <a:t> </a:t>
            </a:r>
            <a:r>
              <a:rPr lang="en-US" sz="2800" b="1" dirty="0"/>
              <a:t>Long.</a:t>
            </a:r>
            <a:endParaRPr lang="vi-VN" sz="2800" b="1" dirty="0"/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2165DBCD-D2E9-4CA8-9822-403EA1402F17}"/>
              </a:ext>
            </a:extLst>
          </p:cNvPr>
          <p:cNvSpPr/>
          <p:nvPr/>
        </p:nvSpPr>
        <p:spPr>
          <a:xfrm>
            <a:off x="7869304" y="926076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D92FC8F6-D04E-4732-BBDD-66CB188D26D9}"/>
              </a:ext>
            </a:extLst>
          </p:cNvPr>
          <p:cNvSpPr/>
          <p:nvPr/>
        </p:nvSpPr>
        <p:spPr>
          <a:xfrm>
            <a:off x="491961" y="941612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389A99-6C40-4428-80BC-B3F8AE28C2D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886" y="2730144"/>
            <a:ext cx="4310019" cy="2889580"/>
          </a:xfrm>
          <a:prstGeom prst="rect">
            <a:avLst/>
          </a:prstGeom>
        </p:spPr>
      </p:pic>
      <p:pic>
        <p:nvPicPr>
          <p:cNvPr id="17" name="Picture 4" descr="A set of sweet candies in a package of different colors Premium Vector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116CA21-447B-4800-B090-748A0C382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xmlns="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5358E6FA-2E9A-4963-934F-430730D06FBB}"/>
              </a:ext>
            </a:extLst>
          </p:cNvPr>
          <p:cNvSpPr/>
          <p:nvPr/>
        </p:nvSpPr>
        <p:spPr>
          <a:xfrm>
            <a:off x="771384" y="841450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xmlns="" id="{9AF6B78D-61C0-484A-BBD0-F564AA49694B}"/>
              </a:ext>
            </a:extLst>
          </p:cNvPr>
          <p:cNvSpPr/>
          <p:nvPr/>
        </p:nvSpPr>
        <p:spPr>
          <a:xfrm>
            <a:off x="7676639" y="783455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xmlns="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xmlns="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53E00-D3A8-4DB9-BA2D-A4A670BC4096}"/>
              </a:ext>
            </a:extLst>
          </p:cNvPr>
          <p:cNvSpPr txBox="1"/>
          <p:nvPr/>
        </p:nvSpPr>
        <p:spPr>
          <a:xfrm>
            <a:off x="4222691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Lucy?</a:t>
            </a:r>
          </a:p>
          <a:p>
            <a:r>
              <a:rPr lang="en-US" sz="2800" b="1" dirty="0"/>
              <a:t>B: Yes, it is.</a:t>
            </a:r>
            <a:endParaRPr lang="vi-VN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D56176-25C9-4F6A-8CCC-7CA0BE0151D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692" y="2510070"/>
            <a:ext cx="3292820" cy="3067484"/>
          </a:xfrm>
          <a:prstGeom prst="rect">
            <a:avLst/>
          </a:prstGeom>
        </p:spPr>
      </p:pic>
      <p:pic>
        <p:nvPicPr>
          <p:cNvPr id="16" name="Picture 4" descr="A set of sweet candies in a package of different colors Premium Vector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55833E4-7F72-41E2-BB98-204B1BF28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xmlns="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xmlns="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xmlns="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</a:t>
            </a:r>
            <a:r>
              <a:rPr lang="en-US" sz="2800" b="1" dirty="0" err="1" smtClean="0"/>
              <a:t>Ms</a:t>
            </a:r>
            <a:r>
              <a:rPr lang="en-US" sz="2800" b="1" dirty="0" smtClean="0"/>
              <a:t> </a:t>
            </a:r>
            <a:r>
              <a:rPr lang="en-US" sz="2800" b="1" dirty="0" err="1"/>
              <a:t>Hoa</a:t>
            </a:r>
            <a:r>
              <a:rPr lang="en-US" sz="2800" b="1" dirty="0"/>
              <a:t>?</a:t>
            </a:r>
          </a:p>
          <a:p>
            <a:r>
              <a:rPr lang="en-US" sz="2800" b="1" dirty="0"/>
              <a:t>B: Yes, it is.</a:t>
            </a:r>
            <a:endParaRPr lang="vi-VN" sz="2800" b="1" dirty="0"/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2165DBCD-D2E9-4CA8-9822-403EA1402F17}"/>
              </a:ext>
            </a:extLst>
          </p:cNvPr>
          <p:cNvSpPr/>
          <p:nvPr/>
        </p:nvSpPr>
        <p:spPr>
          <a:xfrm>
            <a:off x="7869304" y="926076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D92FC8F6-D04E-4732-BBDD-66CB188D26D9}"/>
              </a:ext>
            </a:extLst>
          </p:cNvPr>
          <p:cNvSpPr/>
          <p:nvPr/>
        </p:nvSpPr>
        <p:spPr>
          <a:xfrm>
            <a:off x="491961" y="941612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890CA64-19DE-46F7-861A-5F33C18746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336" y="2986857"/>
            <a:ext cx="4922396" cy="2538032"/>
          </a:xfrm>
          <a:prstGeom prst="rect">
            <a:avLst/>
          </a:prstGeom>
        </p:spPr>
      </p:pic>
      <p:pic>
        <p:nvPicPr>
          <p:cNvPr id="16" name="Picture 4" descr="A set of sweet candies in a package of different colors Premium Vector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51D3120-C370-4D6A-9A16-4F15A7451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1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EF074D-33E6-4B19-893C-94292008CA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-14987"/>
            <a:ext cx="10277475" cy="7007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5A907F-B96D-46E0-8C50-BD5EA97F77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695" y="3150693"/>
            <a:ext cx="1373974" cy="1917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AFAE7F-6988-488F-9C95-32900BFDE1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867" y="3150691"/>
            <a:ext cx="1370200" cy="1917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3D9969-D024-4978-AE13-4FC4CCF906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280" y="3150691"/>
            <a:ext cx="1363741" cy="1917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909928-08A9-4719-BAEC-3ECD7B6D1E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235" y="3153740"/>
            <a:ext cx="1370765" cy="1914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9AB225-9AC8-43D4-BC81-37F6FD43AB0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711" y="3153740"/>
            <a:ext cx="1372347" cy="191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28204C-A32C-466B-A8F1-21B6DBA057C1}"/>
              </a:ext>
            </a:extLst>
          </p:cNvPr>
          <p:cNvSpPr txBox="1"/>
          <p:nvPr/>
        </p:nvSpPr>
        <p:spPr>
          <a:xfrm>
            <a:off x="2595773" y="1116060"/>
            <a:ext cx="68564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0" name="Action Button: Go Home 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5F8AAFDB-86D9-46E0-B610-863DD1886F6D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0">
            <a:extLst>
              <a:ext uri="{FF2B5EF4-FFF2-40B4-BE49-F238E27FC236}">
                <a16:creationId xmlns:a16="http://schemas.microsoft.com/office/drawing/2014/main" xmlns="" id="{E96555EF-356B-4789-8A97-C9E017446F11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xmlns="" id="{99F733FE-9793-46E9-890A-FE7747328E1D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CFB53160-A5DE-4BF8-BF91-25DAB51B93D1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xmlns="" id="{32FAEB18-895C-4D98-975D-76BA396F6878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xmlns="" id="{BC03CECD-2930-4108-AF1C-1F6701D1B5D5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3" name="5">
            <a:extLst>
              <a:ext uri="{FF2B5EF4-FFF2-40B4-BE49-F238E27FC236}">
                <a16:creationId xmlns:a16="http://schemas.microsoft.com/office/drawing/2014/main" xmlns="" id="{8D7DD20F-36EF-4DCB-B941-729543DB5709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4" name="6">
            <a:extLst>
              <a:ext uri="{FF2B5EF4-FFF2-40B4-BE49-F238E27FC236}">
                <a16:creationId xmlns:a16="http://schemas.microsoft.com/office/drawing/2014/main" xmlns="" id="{F68BE070-8CA1-4FDA-865E-B7711B90099E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5" name="7">
            <a:extLst>
              <a:ext uri="{FF2B5EF4-FFF2-40B4-BE49-F238E27FC236}">
                <a16:creationId xmlns:a16="http://schemas.microsoft.com/office/drawing/2014/main" xmlns="" id="{0F7AC0F4-39BF-44D8-8885-52E05DF09B74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xmlns="" id="{891C39FC-311E-4DC8-BE7A-BF5279615862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7" name="9">
            <a:extLst>
              <a:ext uri="{FF2B5EF4-FFF2-40B4-BE49-F238E27FC236}">
                <a16:creationId xmlns:a16="http://schemas.microsoft.com/office/drawing/2014/main" xmlns="" id="{74102BF5-02FE-4962-A1E3-A3ECAEA65C03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8" name="0">
            <a:extLst>
              <a:ext uri="{FF2B5EF4-FFF2-40B4-BE49-F238E27FC236}">
                <a16:creationId xmlns:a16="http://schemas.microsoft.com/office/drawing/2014/main" xmlns="" id="{EC5EFBB4-AD0E-4684-889D-937AB21FDE8B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xmlns="" id="{D2DD48BE-9367-4E9C-B29F-27575EC8F73C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xmlns="" id="{3687A312-5161-4BC7-A473-ACF222925A18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xmlns="" id="{7D72DFEB-1562-4C5C-9CF3-E61EB4186C09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xmlns="" id="{3D71665E-4BC0-41AB-AA75-03B90079F383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xmlns="" id="{A822D6F2-EC34-4F64-BCC1-587C3379BA03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xmlns="" id="{98B61652-3D77-48D4-9050-7BCD0A12AA2C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25" name="7">
            <a:extLst>
              <a:ext uri="{FF2B5EF4-FFF2-40B4-BE49-F238E27FC236}">
                <a16:creationId xmlns:a16="http://schemas.microsoft.com/office/drawing/2014/main" xmlns="" id="{BA759B66-2AC1-4A36-816E-1F000FFE41E5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xmlns="" id="{C2040D28-77AC-4153-A25F-F006BFA6B239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27" name="9">
            <a:extLst>
              <a:ext uri="{FF2B5EF4-FFF2-40B4-BE49-F238E27FC236}">
                <a16:creationId xmlns:a16="http://schemas.microsoft.com/office/drawing/2014/main" xmlns="" id="{E6380D7F-8CE0-40CF-8FC9-7DD5CC5B072E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28" name="0">
            <a:extLst>
              <a:ext uri="{FF2B5EF4-FFF2-40B4-BE49-F238E27FC236}">
                <a16:creationId xmlns:a16="http://schemas.microsoft.com/office/drawing/2014/main" xmlns="" id="{D77330A9-0244-4067-A4EE-5403D03C8938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xmlns="" id="{3AA5C54B-AD26-4DA4-9CA4-62E234D0D3FB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xmlns="" id="{16059A01-9E03-4B23-B97A-1B9BDFBD4F3D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31" name="3">
            <a:extLst>
              <a:ext uri="{FF2B5EF4-FFF2-40B4-BE49-F238E27FC236}">
                <a16:creationId xmlns:a16="http://schemas.microsoft.com/office/drawing/2014/main" xmlns="" id="{AE609D8F-DA96-4CB5-9392-E15C8191B62E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32" name="4">
            <a:extLst>
              <a:ext uri="{FF2B5EF4-FFF2-40B4-BE49-F238E27FC236}">
                <a16:creationId xmlns:a16="http://schemas.microsoft.com/office/drawing/2014/main" xmlns="" id="{D9BBC740-250F-4DA7-82C5-86BA958F47A2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xmlns="" id="{3DA26E7D-D982-4E45-91BD-B9BADA9665D5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34" name="6">
            <a:extLst>
              <a:ext uri="{FF2B5EF4-FFF2-40B4-BE49-F238E27FC236}">
                <a16:creationId xmlns:a16="http://schemas.microsoft.com/office/drawing/2014/main" xmlns="" id="{75499FB5-D48B-4FA9-A788-5898752BAE90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35" name="7">
            <a:extLst>
              <a:ext uri="{FF2B5EF4-FFF2-40B4-BE49-F238E27FC236}">
                <a16:creationId xmlns:a16="http://schemas.microsoft.com/office/drawing/2014/main" xmlns="" id="{20309B0B-16FD-4BE8-985F-CC2D6B245E26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36" name="8">
            <a:extLst>
              <a:ext uri="{FF2B5EF4-FFF2-40B4-BE49-F238E27FC236}">
                <a16:creationId xmlns:a16="http://schemas.microsoft.com/office/drawing/2014/main" xmlns="" id="{1EC8CEB1-CAE4-4116-85FF-9EA99083984C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D88DBEB8-5A75-40E7-BDA9-79995A9D61E0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38" name="0">
            <a:extLst>
              <a:ext uri="{FF2B5EF4-FFF2-40B4-BE49-F238E27FC236}">
                <a16:creationId xmlns:a16="http://schemas.microsoft.com/office/drawing/2014/main" xmlns="" id="{8DD425FE-3FBA-4A16-8845-391956618251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39" name="1">
            <a:extLst>
              <a:ext uri="{FF2B5EF4-FFF2-40B4-BE49-F238E27FC236}">
                <a16:creationId xmlns:a16="http://schemas.microsoft.com/office/drawing/2014/main" xmlns="" id="{0EF86880-4F44-4FE1-94C1-42DE34A59A02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40" name="2">
            <a:extLst>
              <a:ext uri="{FF2B5EF4-FFF2-40B4-BE49-F238E27FC236}">
                <a16:creationId xmlns:a16="http://schemas.microsoft.com/office/drawing/2014/main" xmlns="" id="{2A59912F-3FFC-48FB-A0B1-7A03AB597490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41" name="3">
            <a:extLst>
              <a:ext uri="{FF2B5EF4-FFF2-40B4-BE49-F238E27FC236}">
                <a16:creationId xmlns:a16="http://schemas.microsoft.com/office/drawing/2014/main" xmlns="" id="{3488C656-1AD4-4A87-9A09-1F0D1CDC394C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30CE9DED-40D8-495A-8A51-457EF10601B3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43" name="5">
            <a:extLst>
              <a:ext uri="{FF2B5EF4-FFF2-40B4-BE49-F238E27FC236}">
                <a16:creationId xmlns:a16="http://schemas.microsoft.com/office/drawing/2014/main" xmlns="" id="{A00450C5-6052-46F6-8E76-058C579FAE5A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44" name="6">
            <a:extLst>
              <a:ext uri="{FF2B5EF4-FFF2-40B4-BE49-F238E27FC236}">
                <a16:creationId xmlns:a16="http://schemas.microsoft.com/office/drawing/2014/main" xmlns="" id="{E24652E6-0A92-44C7-86A4-25C56997ACDC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45" name="7">
            <a:extLst>
              <a:ext uri="{FF2B5EF4-FFF2-40B4-BE49-F238E27FC236}">
                <a16:creationId xmlns:a16="http://schemas.microsoft.com/office/drawing/2014/main" xmlns="" id="{1F24D384-686C-44E8-BC6F-941423B6D72A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46" name="8">
            <a:extLst>
              <a:ext uri="{FF2B5EF4-FFF2-40B4-BE49-F238E27FC236}">
                <a16:creationId xmlns:a16="http://schemas.microsoft.com/office/drawing/2014/main" xmlns="" id="{1844E25F-527F-4767-B5F2-E57C7788CE8F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47" name="9">
            <a:extLst>
              <a:ext uri="{FF2B5EF4-FFF2-40B4-BE49-F238E27FC236}">
                <a16:creationId xmlns:a16="http://schemas.microsoft.com/office/drawing/2014/main" xmlns="" id="{11F8D7DF-B8AE-4E0C-8057-5F63D22F0311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2734639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48" name="0">
            <a:extLst>
              <a:ext uri="{FF2B5EF4-FFF2-40B4-BE49-F238E27FC236}">
                <a16:creationId xmlns:a16="http://schemas.microsoft.com/office/drawing/2014/main" xmlns="" id="{FD980BB8-52C4-4300-9411-73608776E277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xmlns="" id="{089C0FE6-EB84-4021-9A84-6DBD707E0315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50" name="2">
            <a:extLst>
              <a:ext uri="{FF2B5EF4-FFF2-40B4-BE49-F238E27FC236}">
                <a16:creationId xmlns:a16="http://schemas.microsoft.com/office/drawing/2014/main" xmlns="" id="{7B52488F-4A43-4DC9-82CE-D1E894E02FD2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51" name="3">
            <a:extLst>
              <a:ext uri="{FF2B5EF4-FFF2-40B4-BE49-F238E27FC236}">
                <a16:creationId xmlns:a16="http://schemas.microsoft.com/office/drawing/2014/main" xmlns="" id="{6FD6A5AC-63B1-484F-9497-E6D5C218A385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52" name="4">
            <a:extLst>
              <a:ext uri="{FF2B5EF4-FFF2-40B4-BE49-F238E27FC236}">
                <a16:creationId xmlns:a16="http://schemas.microsoft.com/office/drawing/2014/main" xmlns="" id="{BD52E5FB-5358-4E19-BE1A-4A8ACC0EC5FB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53" name="5">
            <a:extLst>
              <a:ext uri="{FF2B5EF4-FFF2-40B4-BE49-F238E27FC236}">
                <a16:creationId xmlns:a16="http://schemas.microsoft.com/office/drawing/2014/main" xmlns="" id="{38086778-C443-4F74-891F-01D70EA19FBB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54" name="6">
            <a:extLst>
              <a:ext uri="{FF2B5EF4-FFF2-40B4-BE49-F238E27FC236}">
                <a16:creationId xmlns:a16="http://schemas.microsoft.com/office/drawing/2014/main" xmlns="" id="{42E56472-3511-4DCE-9CDD-70C7ACC32C84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55" name="7">
            <a:extLst>
              <a:ext uri="{FF2B5EF4-FFF2-40B4-BE49-F238E27FC236}">
                <a16:creationId xmlns:a16="http://schemas.microsoft.com/office/drawing/2014/main" xmlns="" id="{182A8933-AE3E-4727-9367-C541D64FBD02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xmlns="" id="{D9D99233-FF87-4D05-8A2B-0846708953A8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xmlns="" id="{C3CF8B06-1756-46BB-9E16-F39B4B9304F1}"/>
              </a:ext>
            </a:extLst>
          </p:cNvPr>
          <p:cNvSpPr>
            <a:spLocks noChangeAspect="1"/>
          </p:cNvSpPr>
          <p:nvPr/>
        </p:nvSpPr>
        <p:spPr>
          <a:xfrm flipH="1">
            <a:off x="2841679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58" name="0">
            <a:extLst>
              <a:ext uri="{FF2B5EF4-FFF2-40B4-BE49-F238E27FC236}">
                <a16:creationId xmlns:a16="http://schemas.microsoft.com/office/drawing/2014/main" xmlns="" id="{6E5A86C5-AD2A-4904-AE66-65C16C663606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59" name="1">
            <a:extLst>
              <a:ext uri="{FF2B5EF4-FFF2-40B4-BE49-F238E27FC236}">
                <a16:creationId xmlns:a16="http://schemas.microsoft.com/office/drawing/2014/main" xmlns="" id="{991CB460-F381-4A0D-A7E8-4DBF3E39E878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60" name="2">
            <a:extLst>
              <a:ext uri="{FF2B5EF4-FFF2-40B4-BE49-F238E27FC236}">
                <a16:creationId xmlns:a16="http://schemas.microsoft.com/office/drawing/2014/main" xmlns="" id="{58EADE9F-0937-42A1-9515-6FA259FA286E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xmlns="" id="{7F61E627-598D-41A2-BEB5-A503B800B73C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62" name="4">
            <a:extLst>
              <a:ext uri="{FF2B5EF4-FFF2-40B4-BE49-F238E27FC236}">
                <a16:creationId xmlns:a16="http://schemas.microsoft.com/office/drawing/2014/main" xmlns="" id="{19849879-5CDD-4587-8EA6-FCF44EF1A533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63" name="5">
            <a:extLst>
              <a:ext uri="{FF2B5EF4-FFF2-40B4-BE49-F238E27FC236}">
                <a16:creationId xmlns:a16="http://schemas.microsoft.com/office/drawing/2014/main" xmlns="" id="{6BA7C35E-2174-4FB1-B917-4DB7B7714B36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64" name="6">
            <a:extLst>
              <a:ext uri="{FF2B5EF4-FFF2-40B4-BE49-F238E27FC236}">
                <a16:creationId xmlns:a16="http://schemas.microsoft.com/office/drawing/2014/main" xmlns="" id="{F138CF5B-FB85-42D0-AF05-78631DC7E421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65" name="7">
            <a:extLst>
              <a:ext uri="{FF2B5EF4-FFF2-40B4-BE49-F238E27FC236}">
                <a16:creationId xmlns:a16="http://schemas.microsoft.com/office/drawing/2014/main" xmlns="" id="{2E48A793-94D0-456D-AA49-9A98948B2933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66" name="8">
            <a:extLst>
              <a:ext uri="{FF2B5EF4-FFF2-40B4-BE49-F238E27FC236}">
                <a16:creationId xmlns:a16="http://schemas.microsoft.com/office/drawing/2014/main" xmlns="" id="{CA441C44-BF96-45F9-9BA2-AD89EF45356C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67" name="9">
            <a:extLst>
              <a:ext uri="{FF2B5EF4-FFF2-40B4-BE49-F238E27FC236}">
                <a16:creationId xmlns:a16="http://schemas.microsoft.com/office/drawing/2014/main" xmlns="" id="{64868345-AE17-4033-9CFA-435D07FAFF52}"/>
              </a:ext>
            </a:extLst>
          </p:cNvPr>
          <p:cNvSpPr>
            <a:spLocks noChangeAspect="1"/>
          </p:cNvSpPr>
          <p:nvPr/>
        </p:nvSpPr>
        <p:spPr>
          <a:xfrm flipH="1">
            <a:off x="1241277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68" name="0">
            <a:extLst>
              <a:ext uri="{FF2B5EF4-FFF2-40B4-BE49-F238E27FC236}">
                <a16:creationId xmlns:a16="http://schemas.microsoft.com/office/drawing/2014/main" xmlns="" id="{871B8EC1-E28A-4C21-883A-48DFD16A51E8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69" name="1">
            <a:extLst>
              <a:ext uri="{FF2B5EF4-FFF2-40B4-BE49-F238E27FC236}">
                <a16:creationId xmlns:a16="http://schemas.microsoft.com/office/drawing/2014/main" xmlns="" id="{D0D3B647-6839-4DA6-9419-3229FB394701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70" name="2">
            <a:extLst>
              <a:ext uri="{FF2B5EF4-FFF2-40B4-BE49-F238E27FC236}">
                <a16:creationId xmlns:a16="http://schemas.microsoft.com/office/drawing/2014/main" xmlns="" id="{FB2FD9CD-00F6-4A51-837F-8BA048395D6D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71" name="3">
            <a:extLst>
              <a:ext uri="{FF2B5EF4-FFF2-40B4-BE49-F238E27FC236}">
                <a16:creationId xmlns:a16="http://schemas.microsoft.com/office/drawing/2014/main" xmlns="" id="{D62B981F-EF8F-4793-A7E3-241BF7521111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72" name="4">
            <a:extLst>
              <a:ext uri="{FF2B5EF4-FFF2-40B4-BE49-F238E27FC236}">
                <a16:creationId xmlns:a16="http://schemas.microsoft.com/office/drawing/2014/main" xmlns="" id="{BB8CD183-EB88-4C98-9BF4-DF80507C2749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73" name="5">
            <a:extLst>
              <a:ext uri="{FF2B5EF4-FFF2-40B4-BE49-F238E27FC236}">
                <a16:creationId xmlns:a16="http://schemas.microsoft.com/office/drawing/2014/main" xmlns="" id="{E30A4CA2-BAD3-4ABC-981B-44ED0A17D60F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74" name="6">
            <a:extLst>
              <a:ext uri="{FF2B5EF4-FFF2-40B4-BE49-F238E27FC236}">
                <a16:creationId xmlns:a16="http://schemas.microsoft.com/office/drawing/2014/main" xmlns="" id="{203665BB-1945-48D9-AEB0-4D5AC3F7B52C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75" name="7">
            <a:extLst>
              <a:ext uri="{FF2B5EF4-FFF2-40B4-BE49-F238E27FC236}">
                <a16:creationId xmlns:a16="http://schemas.microsoft.com/office/drawing/2014/main" xmlns="" id="{0D636AA3-E5DE-444C-988C-932867546681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76" name="8">
            <a:extLst>
              <a:ext uri="{FF2B5EF4-FFF2-40B4-BE49-F238E27FC236}">
                <a16:creationId xmlns:a16="http://schemas.microsoft.com/office/drawing/2014/main" xmlns="" id="{97CB1369-99A3-4777-A85B-5954622BA3A3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77" name="9">
            <a:extLst>
              <a:ext uri="{FF2B5EF4-FFF2-40B4-BE49-F238E27FC236}">
                <a16:creationId xmlns:a16="http://schemas.microsoft.com/office/drawing/2014/main" xmlns="" id="{715D4767-25DF-403F-8A65-17FC9519AE1C}"/>
              </a:ext>
            </a:extLst>
          </p:cNvPr>
          <p:cNvSpPr>
            <a:spLocks noChangeAspect="1"/>
          </p:cNvSpPr>
          <p:nvPr/>
        </p:nvSpPr>
        <p:spPr>
          <a:xfrm flipH="1">
            <a:off x="203192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78" name="0">
            <a:extLst>
              <a:ext uri="{FF2B5EF4-FFF2-40B4-BE49-F238E27FC236}">
                <a16:creationId xmlns:a16="http://schemas.microsoft.com/office/drawing/2014/main" xmlns="" id="{AD31B048-D754-4483-B8D8-8979E147EA30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79" name="1">
            <a:extLst>
              <a:ext uri="{FF2B5EF4-FFF2-40B4-BE49-F238E27FC236}">
                <a16:creationId xmlns:a16="http://schemas.microsoft.com/office/drawing/2014/main" xmlns="" id="{97336BE9-96C3-488F-91E0-54E03AF94C59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80" name="2">
            <a:extLst>
              <a:ext uri="{FF2B5EF4-FFF2-40B4-BE49-F238E27FC236}">
                <a16:creationId xmlns:a16="http://schemas.microsoft.com/office/drawing/2014/main" xmlns="" id="{B44B4848-625B-4125-84E3-71EE2113466E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81" name="3">
            <a:extLst>
              <a:ext uri="{FF2B5EF4-FFF2-40B4-BE49-F238E27FC236}">
                <a16:creationId xmlns:a16="http://schemas.microsoft.com/office/drawing/2014/main" xmlns="" id="{1CFD4CCB-2E44-49B9-851D-E6C1D68C80C2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82" name="4">
            <a:extLst>
              <a:ext uri="{FF2B5EF4-FFF2-40B4-BE49-F238E27FC236}">
                <a16:creationId xmlns:a16="http://schemas.microsoft.com/office/drawing/2014/main" xmlns="" id="{6746083E-203C-4A9F-8928-2BFCFEA81D3D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83" name="5">
            <a:extLst>
              <a:ext uri="{FF2B5EF4-FFF2-40B4-BE49-F238E27FC236}">
                <a16:creationId xmlns:a16="http://schemas.microsoft.com/office/drawing/2014/main" xmlns="" id="{DA996EFE-8495-4FB7-AFA7-2B1F7E32BDE4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84" name="6">
            <a:extLst>
              <a:ext uri="{FF2B5EF4-FFF2-40B4-BE49-F238E27FC236}">
                <a16:creationId xmlns:a16="http://schemas.microsoft.com/office/drawing/2014/main" xmlns="" id="{3A18408C-77A4-4611-9003-39519EDCA77C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85" name="7">
            <a:extLst>
              <a:ext uri="{FF2B5EF4-FFF2-40B4-BE49-F238E27FC236}">
                <a16:creationId xmlns:a16="http://schemas.microsoft.com/office/drawing/2014/main" xmlns="" id="{75E7FC8A-B276-423A-95B9-49A746B42146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86" name="8">
            <a:extLst>
              <a:ext uri="{FF2B5EF4-FFF2-40B4-BE49-F238E27FC236}">
                <a16:creationId xmlns:a16="http://schemas.microsoft.com/office/drawing/2014/main" xmlns="" id="{C04475F3-91E7-4656-88B1-7FD6437DF32A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87" name="9">
            <a:extLst>
              <a:ext uri="{FF2B5EF4-FFF2-40B4-BE49-F238E27FC236}">
                <a16:creationId xmlns:a16="http://schemas.microsoft.com/office/drawing/2014/main" xmlns="" id="{FD12AE20-4172-45E4-AEB0-830175FC66E0}"/>
              </a:ext>
            </a:extLst>
          </p:cNvPr>
          <p:cNvSpPr>
            <a:spLocks noChangeAspect="1"/>
          </p:cNvSpPr>
          <p:nvPr/>
        </p:nvSpPr>
        <p:spPr>
          <a:xfrm flipH="1">
            <a:off x="3651434" y="1511521"/>
            <a:ext cx="694361" cy="694361"/>
          </a:xfrm>
          <a:prstGeom prst="foldedCorner">
            <a:avLst/>
          </a:prstGeom>
          <a:gradFill flip="none" rotWithShape="1">
            <a:gsLst>
              <a:gs pos="0">
                <a:srgbClr val="FFC000"/>
              </a:gs>
              <a:gs pos="37000">
                <a:srgbClr val="FFFF00">
                  <a:shade val="67500"/>
                  <a:satMod val="11500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CEAC9C16-897A-4974-9668-F08F179E10B3}"/>
              </a:ext>
            </a:extLst>
          </p:cNvPr>
          <p:cNvSpPr/>
          <p:nvPr/>
        </p:nvSpPr>
        <p:spPr>
          <a:xfrm>
            <a:off x="381833" y="1397036"/>
            <a:ext cx="660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E64AF282-C8EB-4844-B417-240E2C61EE82}"/>
              </a:ext>
            </a:extLst>
          </p:cNvPr>
          <p:cNvSpPr/>
          <p:nvPr/>
        </p:nvSpPr>
        <p:spPr>
          <a:xfrm>
            <a:off x="381833" y="267905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</a:p>
        </p:txBody>
      </p:sp>
      <p:pic>
        <p:nvPicPr>
          <p:cNvPr id="2050" name="Picture 2" descr="Mobile Phone Cartoon Images, Stock Photos &amp;amp; Vectors | Shutterstock">
            <a:hlinkClick r:id="rId9" action="ppaction://hlinksldjump"/>
            <a:extLst>
              <a:ext uri="{FF2B5EF4-FFF2-40B4-BE49-F238E27FC236}">
                <a16:creationId xmlns:a16="http://schemas.microsoft.com/office/drawing/2014/main" xmlns="" id="{A30EF875-BB1C-4D4B-A190-E06A204C0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9872" y="1409324"/>
            <a:ext cx="1722015" cy="17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ctor Graphics Mobile Phones Cartoon Clip Art, PNG, 957x1060px, Mobile  Phones, Adobe Character Animator, Animated Cartoon,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EBC5BEF-FAD5-4FE3-8E07-068A75D0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434" y="1563419"/>
            <a:ext cx="1367060" cy="151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Graphics Mobile Phones Image Illustration Clip Art, PNG, 555x640px,  Mobile Phones, Cartoon, Cellular Network, Communication,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4F19D40-29A2-46B8-8DBB-57B30BF4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774" y="1548087"/>
            <a:ext cx="1828328" cy="142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scot Broken Phone - Mobile Phone Cartoon Png, Transparent Png - kindpng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8BB49D0-4364-4C80-9114-54D5595C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3042" y="1519487"/>
            <a:ext cx="1479924" cy="152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mart Phone Cartoon Thumb Stock Vector (Royalty Free) 166728419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5F474DD-62B7-46C1-9B9F-95681B041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9872" y="3482852"/>
            <a:ext cx="1392636" cy="146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hone hero mascot design Royalty Free Vector Image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134FDFD-E852-47A6-AB8F-BFDBCD413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3093" y="3446326"/>
            <a:ext cx="1743768" cy="155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artoon cell phone - Clipart World">
            <a:hlinkClick r:id="rId21" action="ppaction://hlinksldjump"/>
            <a:extLst>
              <a:ext uri="{FF2B5EF4-FFF2-40B4-BE49-F238E27FC236}">
                <a16:creationId xmlns:a16="http://schemas.microsoft.com/office/drawing/2014/main" xmlns="" id="{BDCACDE7-69BA-4E34-95AC-25CAA23A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548" y="3446326"/>
            <a:ext cx="1376780" cy="142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We Get It Covered Cell Phone Repair And Accessories - Cartoon Cell Phone  Clipart, HD Png Download , Transparent Png Image - PNGitem">
            <a:hlinkClick r:id="rId23" action="ppaction://hlinksldjump"/>
            <a:extLst>
              <a:ext uri="{FF2B5EF4-FFF2-40B4-BE49-F238E27FC236}">
                <a16:creationId xmlns:a16="http://schemas.microsoft.com/office/drawing/2014/main" xmlns="" id="{FDEE80EB-BD6D-4B9D-8124-0E321A07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015" y="3400064"/>
            <a:ext cx="1416661" cy="170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werPoint Slide Show - [UNIT 3 - LESSON 2 - PERIOD 4] 2021-12-23 23-31-18">
            <a:hlinkClick r:id="" action="ppaction://media"/>
            <a:extLst>
              <a:ext uri="{FF2B5EF4-FFF2-40B4-BE49-F238E27FC236}">
                <a16:creationId xmlns:a16="http://schemas.microsoft.com/office/drawing/2014/main" xmlns="" id="{6C60FF6C-4CB1-4D69-AA27-A86C47EFA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446180" y="4580955"/>
            <a:ext cx="2841679" cy="1598444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7E415F22-B360-47BA-981F-BDA38D309E59}"/>
              </a:ext>
            </a:extLst>
          </p:cNvPr>
          <p:cNvGrpSpPr/>
          <p:nvPr/>
        </p:nvGrpSpPr>
        <p:grpSpPr>
          <a:xfrm>
            <a:off x="3536040" y="295000"/>
            <a:ext cx="5919009" cy="823216"/>
            <a:chOff x="5477069" y="1553404"/>
            <a:chExt cx="4547853" cy="802888"/>
          </a:xfrm>
        </p:grpSpPr>
        <p:sp>
          <p:nvSpPr>
            <p:cNvPr id="98" name="Freeform: Shape 2">
              <a:extLst>
                <a:ext uri="{FF2B5EF4-FFF2-40B4-BE49-F238E27FC236}">
                  <a16:creationId xmlns:a16="http://schemas.microsoft.com/office/drawing/2014/main" xmlns="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0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4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8" fill="hold">
                      <p:stCondLst>
                        <p:cond delay="0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8" fill="hold">
                      <p:stCondLst>
                        <p:cond delay="0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7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8" fill="hold">
                      <p:stCondLst>
                        <p:cond delay="0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5" fill="hold">
                      <p:stCondLst>
                        <p:cond delay="0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9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2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9" fill="hold">
                      <p:stCondLst>
                        <p:cond delay="0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4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3" fill="hold">
                      <p:stCondLst>
                        <p:cond delay="0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6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7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849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0" fill="hold">
                      <p:stCondLst>
                        <p:cond delay="0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3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856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7" fill="hold">
                      <p:stCondLst>
                        <p:cond delay="0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0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1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video>
              <p:cMediaNode vol="80000">
                <p:cTn id="8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5" fill="hold">
                      <p:stCondLst>
                        <p:cond delay="0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EE9D97-9754-47FC-B962-74D36A14F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0332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E1AD12-5425-43CE-BF95-59581489F61B}"/>
              </a:ext>
            </a:extLst>
          </p:cNvPr>
          <p:cNvSpPr/>
          <p:nvPr/>
        </p:nvSpPr>
        <p:spPr>
          <a:xfrm>
            <a:off x="10875527" y="6215188"/>
            <a:ext cx="1240972" cy="587828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next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xmlns="" id="{764A7073-980E-401A-B7EC-401604941A25}"/>
              </a:ext>
            </a:extLst>
          </p:cNvPr>
          <p:cNvSpPr/>
          <p:nvPr/>
        </p:nvSpPr>
        <p:spPr>
          <a:xfrm>
            <a:off x="5376323" y="6185411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10">
            <a:extLst>
              <a:ext uri="{FF2B5EF4-FFF2-40B4-BE49-F238E27FC236}">
                <a16:creationId xmlns:a16="http://schemas.microsoft.com/office/drawing/2014/main" xmlns="" id="{351966EC-FA93-45D3-8629-97F7410970D0}"/>
              </a:ext>
            </a:extLst>
          </p:cNvPr>
          <p:cNvGrpSpPr/>
          <p:nvPr/>
        </p:nvGrpSpPr>
        <p:grpSpPr>
          <a:xfrm>
            <a:off x="3686970" y="1959765"/>
            <a:ext cx="4148347" cy="2547115"/>
            <a:chOff x="1236145" y="3946347"/>
            <a:chExt cx="3425952" cy="2466972"/>
          </a:xfrm>
          <a:noFill/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xmlns="" id="{0D7F898C-EB42-4330-B77F-1571BC3E5633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4BCBF3E8-5C7C-4444-9FBE-112DE01257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26887" y="3946347"/>
              <a:ext cx="2294549" cy="2466972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2" name="6">
            <a:extLst>
              <a:ext uri="{FF2B5EF4-FFF2-40B4-BE49-F238E27FC236}">
                <a16:creationId xmlns:a16="http://schemas.microsoft.com/office/drawing/2014/main" xmlns="" id="{3AB250AE-A240-4FCE-8DA6-C70ABCEB1B05}"/>
              </a:ext>
            </a:extLst>
          </p:cNvPr>
          <p:cNvSpPr/>
          <p:nvPr/>
        </p:nvSpPr>
        <p:spPr>
          <a:xfrm>
            <a:off x="8505031" y="3021258"/>
            <a:ext cx="578398" cy="569285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8ECAB986-4D6A-4CB6-80F4-9C1CCF9CD6A1}"/>
              </a:ext>
            </a:extLst>
          </p:cNvPr>
          <p:cNvSpPr txBox="1"/>
          <p:nvPr/>
        </p:nvSpPr>
        <p:spPr>
          <a:xfrm>
            <a:off x="4379053" y="5010243"/>
            <a:ext cx="3456264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Yes, it is.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2FDA6E-2F41-4312-8CB3-6CA2235EC067}"/>
              </a:ext>
            </a:extLst>
          </p:cNvPr>
          <p:cNvSpPr/>
          <p:nvPr/>
        </p:nvSpPr>
        <p:spPr>
          <a:xfrm>
            <a:off x="4050895" y="495051"/>
            <a:ext cx="3891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this Mary?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54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96571-7119-417B-8B9D-BE2E1950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666"/>
            <a:ext cx="12191999" cy="6857999"/>
          </a:xfrm>
          <a:prstGeom prst="rect">
            <a:avLst/>
          </a:prstGeom>
        </p:spPr>
      </p:pic>
      <p:pic>
        <p:nvPicPr>
          <p:cNvPr id="3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5C8561-4B9E-46C8-A4EC-58BAA2479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1859" y="566413"/>
            <a:ext cx="5613635" cy="5762625"/>
          </a:xfrm>
          <a:prstGeom prst="rect">
            <a:avLst/>
          </a:prstGeom>
        </p:spPr>
      </p:pic>
      <p:sp>
        <p:nvSpPr>
          <p:cNvPr id="10" name="7">
            <a:extLst>
              <a:ext uri="{FF2B5EF4-FFF2-40B4-BE49-F238E27FC236}">
                <a16:creationId xmlns:a16="http://schemas.microsoft.com/office/drawing/2014/main" xmlns="" id="{978C91BC-5FE5-478B-AD37-A6F97D32E2DD}"/>
              </a:ext>
            </a:extLst>
          </p:cNvPr>
          <p:cNvSpPr/>
          <p:nvPr/>
        </p:nvSpPr>
        <p:spPr>
          <a:xfrm>
            <a:off x="8679656" y="4124148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10">
            <a:extLst>
              <a:ext uri="{FF2B5EF4-FFF2-40B4-BE49-F238E27FC236}">
                <a16:creationId xmlns:a16="http://schemas.microsoft.com/office/drawing/2014/main" xmlns="" id="{8B9C2140-DF53-45C7-8175-F546441DC8E2}"/>
              </a:ext>
            </a:extLst>
          </p:cNvPr>
          <p:cNvGrpSpPr/>
          <p:nvPr/>
        </p:nvGrpSpPr>
        <p:grpSpPr>
          <a:xfrm>
            <a:off x="4803644" y="1398053"/>
            <a:ext cx="3091909" cy="3204593"/>
            <a:chOff x="981408" y="4086933"/>
            <a:chExt cx="4772629" cy="2326386"/>
          </a:xfrm>
          <a:noFill/>
        </p:grpSpPr>
        <p:sp>
          <p:nvSpPr>
            <p:cNvPr id="12" name="5">
              <a:extLst>
                <a:ext uri="{FF2B5EF4-FFF2-40B4-BE49-F238E27FC236}">
                  <a16:creationId xmlns:a16="http://schemas.microsoft.com/office/drawing/2014/main" xmlns="" id="{F407B20A-73CC-4CD9-A0F3-79E657E93C96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8BE2253C-F545-4766-80E6-1AC33D8DA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81408" y="4103528"/>
              <a:ext cx="4772629" cy="2069300"/>
            </a:xfrm>
            <a:prstGeom prst="rect">
              <a:avLst/>
            </a:prstGeom>
            <a:grpFill/>
            <a:ln w="57150">
              <a:noFill/>
            </a:ln>
          </p:spPr>
        </p:pic>
      </p:grpSp>
      <p:sp>
        <p:nvSpPr>
          <p:cNvPr id="14" name="6">
            <a:extLst>
              <a:ext uri="{FF2B5EF4-FFF2-40B4-BE49-F238E27FC236}">
                <a16:creationId xmlns:a16="http://schemas.microsoft.com/office/drawing/2014/main" xmlns="" id="{43B91EC5-AF13-4D25-B165-1C478E347D47}"/>
              </a:ext>
            </a:extLst>
          </p:cNvPr>
          <p:cNvSpPr/>
          <p:nvPr/>
        </p:nvSpPr>
        <p:spPr>
          <a:xfrm>
            <a:off x="5863904" y="4711976"/>
            <a:ext cx="429014" cy="4160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xmlns="" id="{C87ACE6C-DA1B-49AE-88AF-E84BE773CA5A}"/>
              </a:ext>
            </a:extLst>
          </p:cNvPr>
          <p:cNvSpPr txBox="1"/>
          <p:nvPr/>
        </p:nvSpPr>
        <p:spPr>
          <a:xfrm>
            <a:off x="7895555" y="2397878"/>
            <a:ext cx="3811850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No, it isn’t.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B208C9-E8A6-45C7-BF3C-76D524A7ED4A}"/>
              </a:ext>
            </a:extLst>
          </p:cNvPr>
          <p:cNvSpPr/>
          <p:nvPr/>
        </p:nvSpPr>
        <p:spPr>
          <a:xfrm>
            <a:off x="500611" y="2701225"/>
            <a:ext cx="3370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that Bill?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41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EE9D97-9754-47FC-B962-74D36A14F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0332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E1AD12-5425-43CE-BF95-59581489F61B}"/>
              </a:ext>
            </a:extLst>
          </p:cNvPr>
          <p:cNvSpPr/>
          <p:nvPr/>
        </p:nvSpPr>
        <p:spPr>
          <a:xfrm>
            <a:off x="10875527" y="6215188"/>
            <a:ext cx="1240972" cy="587828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next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xmlns="" id="{764A7073-980E-401A-B7EC-401604941A25}"/>
              </a:ext>
            </a:extLst>
          </p:cNvPr>
          <p:cNvSpPr/>
          <p:nvPr/>
        </p:nvSpPr>
        <p:spPr>
          <a:xfrm>
            <a:off x="5376323" y="6185411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10">
            <a:extLst>
              <a:ext uri="{FF2B5EF4-FFF2-40B4-BE49-F238E27FC236}">
                <a16:creationId xmlns:a16="http://schemas.microsoft.com/office/drawing/2014/main" xmlns="" id="{351966EC-FA93-45D3-8629-97F7410970D0}"/>
              </a:ext>
            </a:extLst>
          </p:cNvPr>
          <p:cNvGrpSpPr/>
          <p:nvPr/>
        </p:nvGrpSpPr>
        <p:grpSpPr>
          <a:xfrm>
            <a:off x="3686970" y="2072920"/>
            <a:ext cx="4148347" cy="2473913"/>
            <a:chOff x="1236145" y="4017246"/>
            <a:chExt cx="3425952" cy="2396073"/>
          </a:xfrm>
          <a:noFill/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xmlns="" id="{0D7F898C-EB42-4330-B77F-1571BC3E5633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4BCBF3E8-5C7C-4444-9FBE-112DE01257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48446" y="4017246"/>
              <a:ext cx="2590604" cy="2396073"/>
            </a:xfrm>
            <a:prstGeom prst="rect">
              <a:avLst/>
            </a:prstGeom>
            <a:grpFill/>
            <a:ln w="57150">
              <a:noFill/>
            </a:ln>
          </p:spPr>
        </p:pic>
      </p:grpSp>
      <p:sp>
        <p:nvSpPr>
          <p:cNvPr id="12" name="6">
            <a:extLst>
              <a:ext uri="{FF2B5EF4-FFF2-40B4-BE49-F238E27FC236}">
                <a16:creationId xmlns:a16="http://schemas.microsoft.com/office/drawing/2014/main" xmlns="" id="{3AB250AE-A240-4FCE-8DA6-C70ABCEB1B05}"/>
              </a:ext>
            </a:extLst>
          </p:cNvPr>
          <p:cNvSpPr/>
          <p:nvPr/>
        </p:nvSpPr>
        <p:spPr>
          <a:xfrm>
            <a:off x="8505031" y="3021258"/>
            <a:ext cx="578398" cy="569285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8ECAB986-4D6A-4CB6-80F4-9C1CCF9CD6A1}"/>
              </a:ext>
            </a:extLst>
          </p:cNvPr>
          <p:cNvSpPr txBox="1"/>
          <p:nvPr/>
        </p:nvSpPr>
        <p:spPr>
          <a:xfrm>
            <a:off x="4379053" y="5010243"/>
            <a:ext cx="3456264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Yes, it is.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2FDA6E-2F41-4312-8CB3-6CA2235EC067}"/>
              </a:ext>
            </a:extLst>
          </p:cNvPr>
          <p:cNvSpPr/>
          <p:nvPr/>
        </p:nvSpPr>
        <p:spPr>
          <a:xfrm>
            <a:off x="4152398" y="495051"/>
            <a:ext cx="3688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this Lucy?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96571-7119-417B-8B9D-BE2E1950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666"/>
            <a:ext cx="12191999" cy="6857999"/>
          </a:xfrm>
          <a:prstGeom prst="rect">
            <a:avLst/>
          </a:prstGeom>
        </p:spPr>
      </p:pic>
      <p:pic>
        <p:nvPicPr>
          <p:cNvPr id="3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5C8561-4B9E-46C8-A4EC-58BAA2479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1859" y="566413"/>
            <a:ext cx="5613635" cy="5762625"/>
          </a:xfrm>
          <a:prstGeom prst="rect">
            <a:avLst/>
          </a:prstGeom>
        </p:spPr>
      </p:pic>
      <p:sp>
        <p:nvSpPr>
          <p:cNvPr id="10" name="7">
            <a:extLst>
              <a:ext uri="{FF2B5EF4-FFF2-40B4-BE49-F238E27FC236}">
                <a16:creationId xmlns:a16="http://schemas.microsoft.com/office/drawing/2014/main" xmlns="" id="{978C91BC-5FE5-478B-AD37-A6F97D32E2DD}"/>
              </a:ext>
            </a:extLst>
          </p:cNvPr>
          <p:cNvSpPr/>
          <p:nvPr/>
        </p:nvSpPr>
        <p:spPr>
          <a:xfrm>
            <a:off x="8679656" y="4124148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10">
            <a:extLst>
              <a:ext uri="{FF2B5EF4-FFF2-40B4-BE49-F238E27FC236}">
                <a16:creationId xmlns:a16="http://schemas.microsoft.com/office/drawing/2014/main" xmlns="" id="{8B9C2140-DF53-45C7-8175-F546441DC8E2}"/>
              </a:ext>
            </a:extLst>
          </p:cNvPr>
          <p:cNvGrpSpPr/>
          <p:nvPr/>
        </p:nvGrpSpPr>
        <p:grpSpPr>
          <a:xfrm>
            <a:off x="4662697" y="1390386"/>
            <a:ext cx="3399211" cy="3212260"/>
            <a:chOff x="736711" y="4081367"/>
            <a:chExt cx="5552770" cy="2331952"/>
          </a:xfrm>
          <a:noFill/>
        </p:grpSpPr>
        <p:sp>
          <p:nvSpPr>
            <p:cNvPr id="12" name="5">
              <a:extLst>
                <a:ext uri="{FF2B5EF4-FFF2-40B4-BE49-F238E27FC236}">
                  <a16:creationId xmlns:a16="http://schemas.microsoft.com/office/drawing/2014/main" xmlns="" id="{F407B20A-73CC-4CD9-A0F3-79E657E93C96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8BE2253C-F545-4766-80E6-1AC33D8DA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6711" y="4081367"/>
              <a:ext cx="5552770" cy="2272158"/>
            </a:xfrm>
            <a:prstGeom prst="rect">
              <a:avLst/>
            </a:prstGeom>
            <a:grpFill/>
            <a:ln w="57150">
              <a:noFill/>
            </a:ln>
          </p:spPr>
        </p:pic>
      </p:grpSp>
      <p:sp>
        <p:nvSpPr>
          <p:cNvPr id="14" name="6">
            <a:extLst>
              <a:ext uri="{FF2B5EF4-FFF2-40B4-BE49-F238E27FC236}">
                <a16:creationId xmlns:a16="http://schemas.microsoft.com/office/drawing/2014/main" xmlns="" id="{43B91EC5-AF13-4D25-B165-1C478E347D47}"/>
              </a:ext>
            </a:extLst>
          </p:cNvPr>
          <p:cNvSpPr/>
          <p:nvPr/>
        </p:nvSpPr>
        <p:spPr>
          <a:xfrm>
            <a:off x="5863904" y="4711976"/>
            <a:ext cx="429014" cy="4160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xmlns="" id="{C87ACE6C-DA1B-49AE-88AF-E84BE773CA5A}"/>
              </a:ext>
            </a:extLst>
          </p:cNvPr>
          <p:cNvSpPr txBox="1"/>
          <p:nvPr/>
        </p:nvSpPr>
        <p:spPr>
          <a:xfrm>
            <a:off x="7895555" y="2397878"/>
            <a:ext cx="3811850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No, it isn’t.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B208C9-E8A6-45C7-BF3C-76D524A7ED4A}"/>
              </a:ext>
            </a:extLst>
          </p:cNvPr>
          <p:cNvSpPr/>
          <p:nvPr/>
        </p:nvSpPr>
        <p:spPr>
          <a:xfrm>
            <a:off x="420461" y="2701225"/>
            <a:ext cx="3531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that Ben?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6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EE9D97-9754-47FC-B962-74D36A14F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0332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E1AD12-5425-43CE-BF95-59581489F61B}"/>
              </a:ext>
            </a:extLst>
          </p:cNvPr>
          <p:cNvSpPr/>
          <p:nvPr/>
        </p:nvSpPr>
        <p:spPr>
          <a:xfrm>
            <a:off x="10875527" y="6215188"/>
            <a:ext cx="1240972" cy="587828"/>
          </a:xfrm>
          <a:prstGeom prst="roundRect">
            <a:avLst/>
          </a:prstGeom>
          <a:solidFill>
            <a:schemeClr val="accent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next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xmlns="" id="{764A7073-980E-401A-B7EC-401604941A25}"/>
              </a:ext>
            </a:extLst>
          </p:cNvPr>
          <p:cNvSpPr/>
          <p:nvPr/>
        </p:nvSpPr>
        <p:spPr>
          <a:xfrm>
            <a:off x="5376323" y="6185411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10">
            <a:extLst>
              <a:ext uri="{FF2B5EF4-FFF2-40B4-BE49-F238E27FC236}">
                <a16:creationId xmlns:a16="http://schemas.microsoft.com/office/drawing/2014/main" xmlns="" id="{351966EC-FA93-45D3-8629-97F7410970D0}"/>
              </a:ext>
            </a:extLst>
          </p:cNvPr>
          <p:cNvGrpSpPr/>
          <p:nvPr/>
        </p:nvGrpSpPr>
        <p:grpSpPr>
          <a:xfrm>
            <a:off x="3540155" y="1913431"/>
            <a:ext cx="4560546" cy="2716957"/>
            <a:chOff x="1236145" y="3901471"/>
            <a:chExt cx="3487764" cy="2631470"/>
          </a:xfrm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xmlns="" id="{0D7F898C-EB42-4330-B77F-1571BC3E5633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4BCBF3E8-5C7C-4444-9FBE-112DE0125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489433" y="3901471"/>
              <a:ext cx="3234476" cy="2631470"/>
            </a:xfrm>
            <a:prstGeom prst="rect">
              <a:avLst/>
            </a:prstGeom>
            <a:noFill/>
            <a:ln w="571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6">
            <a:extLst>
              <a:ext uri="{FF2B5EF4-FFF2-40B4-BE49-F238E27FC236}">
                <a16:creationId xmlns:a16="http://schemas.microsoft.com/office/drawing/2014/main" xmlns="" id="{3AB250AE-A240-4FCE-8DA6-C70ABCEB1B05}"/>
              </a:ext>
            </a:extLst>
          </p:cNvPr>
          <p:cNvSpPr/>
          <p:nvPr/>
        </p:nvSpPr>
        <p:spPr>
          <a:xfrm>
            <a:off x="8505031" y="3021258"/>
            <a:ext cx="578398" cy="569285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8ECAB986-4D6A-4CB6-80F4-9C1CCF9CD6A1}"/>
              </a:ext>
            </a:extLst>
          </p:cNvPr>
          <p:cNvSpPr txBox="1"/>
          <p:nvPr/>
        </p:nvSpPr>
        <p:spPr>
          <a:xfrm>
            <a:off x="4379053" y="5010243"/>
            <a:ext cx="3456264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Yes, it is.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2FDA6E-2F41-4312-8CB3-6CA2235EC067}"/>
              </a:ext>
            </a:extLst>
          </p:cNvPr>
          <p:cNvSpPr/>
          <p:nvPr/>
        </p:nvSpPr>
        <p:spPr>
          <a:xfrm>
            <a:off x="4202091" y="495051"/>
            <a:ext cx="3589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this Linh?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5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96571-7119-417B-8B9D-BE2E1950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666"/>
            <a:ext cx="12191999" cy="6857999"/>
          </a:xfrm>
          <a:prstGeom prst="rect">
            <a:avLst/>
          </a:prstGeom>
        </p:spPr>
      </p:pic>
      <p:pic>
        <p:nvPicPr>
          <p:cNvPr id="3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5C8561-4B9E-46C8-A4EC-58BAA2479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1859" y="566413"/>
            <a:ext cx="5613635" cy="5762625"/>
          </a:xfrm>
          <a:prstGeom prst="rect">
            <a:avLst/>
          </a:prstGeom>
        </p:spPr>
      </p:pic>
      <p:sp>
        <p:nvSpPr>
          <p:cNvPr id="10" name="7">
            <a:extLst>
              <a:ext uri="{FF2B5EF4-FFF2-40B4-BE49-F238E27FC236}">
                <a16:creationId xmlns:a16="http://schemas.microsoft.com/office/drawing/2014/main" xmlns="" id="{978C91BC-5FE5-478B-AD37-A6F97D32E2DD}"/>
              </a:ext>
            </a:extLst>
          </p:cNvPr>
          <p:cNvSpPr/>
          <p:nvPr/>
        </p:nvSpPr>
        <p:spPr>
          <a:xfrm>
            <a:off x="8679656" y="4124148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10">
            <a:extLst>
              <a:ext uri="{FF2B5EF4-FFF2-40B4-BE49-F238E27FC236}">
                <a16:creationId xmlns:a16="http://schemas.microsoft.com/office/drawing/2014/main" xmlns="" id="{8B9C2140-DF53-45C7-8175-F546441DC8E2}"/>
              </a:ext>
            </a:extLst>
          </p:cNvPr>
          <p:cNvGrpSpPr/>
          <p:nvPr/>
        </p:nvGrpSpPr>
        <p:grpSpPr>
          <a:xfrm>
            <a:off x="4947338" y="1400792"/>
            <a:ext cx="2149748" cy="3204593"/>
            <a:chOff x="1236145" y="4086933"/>
            <a:chExt cx="3511713" cy="2326386"/>
          </a:xfrm>
        </p:grpSpPr>
        <p:sp>
          <p:nvSpPr>
            <p:cNvPr id="12" name="5">
              <a:extLst>
                <a:ext uri="{FF2B5EF4-FFF2-40B4-BE49-F238E27FC236}">
                  <a16:creationId xmlns:a16="http://schemas.microsoft.com/office/drawing/2014/main" xmlns="" id="{F407B20A-73CC-4CD9-A0F3-79E657E93C96}"/>
                </a:ext>
              </a:extLst>
            </p:cNvPr>
            <p:cNvSpPr/>
            <p:nvPr/>
          </p:nvSpPr>
          <p:spPr>
            <a:xfrm>
              <a:off x="1236145" y="4086933"/>
              <a:ext cx="3511713" cy="232638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8BE2253C-F545-4766-80E6-1AC33D8DA7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23122" y="4301412"/>
              <a:ext cx="3337758" cy="1893452"/>
            </a:xfrm>
            <a:prstGeom prst="rect">
              <a:avLst/>
            </a:prstGeom>
            <a:noFill/>
            <a:ln w="571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6">
            <a:extLst>
              <a:ext uri="{FF2B5EF4-FFF2-40B4-BE49-F238E27FC236}">
                <a16:creationId xmlns:a16="http://schemas.microsoft.com/office/drawing/2014/main" xmlns="" id="{43B91EC5-AF13-4D25-B165-1C478E347D47}"/>
              </a:ext>
            </a:extLst>
          </p:cNvPr>
          <p:cNvSpPr/>
          <p:nvPr/>
        </p:nvSpPr>
        <p:spPr>
          <a:xfrm>
            <a:off x="5863904" y="4711976"/>
            <a:ext cx="429014" cy="4160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xmlns="" id="{C87ACE6C-DA1B-49AE-88AF-E84BE773CA5A}"/>
              </a:ext>
            </a:extLst>
          </p:cNvPr>
          <p:cNvSpPr txBox="1"/>
          <p:nvPr/>
        </p:nvSpPr>
        <p:spPr>
          <a:xfrm>
            <a:off x="7895555" y="2397878"/>
            <a:ext cx="3811850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Yes, it is.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B208C9-E8A6-45C7-BF3C-76D524A7ED4A}"/>
              </a:ext>
            </a:extLst>
          </p:cNvPr>
          <p:cNvSpPr/>
          <p:nvPr/>
        </p:nvSpPr>
        <p:spPr>
          <a:xfrm>
            <a:off x="328289" y="2701225"/>
            <a:ext cx="3715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that Ben 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13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Microsoft Office PowerPoint</Application>
  <PresentationFormat>Custom</PresentationFormat>
  <Paragraphs>280</Paragraphs>
  <Slides>29</Slides>
  <Notes>16</Notes>
  <HiddenSlides>0</HiddenSlides>
  <MMClips>159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테마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2022-07-21T14:55:48Z</dcterms:created>
  <dcterms:modified xsi:type="dcterms:W3CDTF">2022-07-21T14:56:16Z</dcterms:modified>
</cp:coreProperties>
</file>