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75" r:id="rId4"/>
    <p:sldMasterId id="2147483687" r:id="rId5"/>
    <p:sldMasterId id="2147483774" r:id="rId6"/>
  </p:sldMasterIdLst>
  <p:notesMasterIdLst>
    <p:notesMasterId r:id="rId33"/>
  </p:notesMasterIdLst>
  <p:sldIdLst>
    <p:sldId id="370" r:id="rId7"/>
    <p:sldId id="264" r:id="rId8"/>
    <p:sldId id="371" r:id="rId9"/>
    <p:sldId id="417" r:id="rId10"/>
    <p:sldId id="418" r:id="rId11"/>
    <p:sldId id="373" r:id="rId12"/>
    <p:sldId id="374" r:id="rId13"/>
    <p:sldId id="375" r:id="rId14"/>
    <p:sldId id="376" r:id="rId15"/>
    <p:sldId id="377" r:id="rId16"/>
    <p:sldId id="410" r:id="rId17"/>
    <p:sldId id="257" r:id="rId18"/>
    <p:sldId id="423" r:id="rId19"/>
    <p:sldId id="414" r:id="rId20"/>
    <p:sldId id="378" r:id="rId21"/>
    <p:sldId id="386" r:id="rId22"/>
    <p:sldId id="268" r:id="rId23"/>
    <p:sldId id="427" r:id="rId24"/>
    <p:sldId id="428" r:id="rId25"/>
    <p:sldId id="270" r:id="rId26"/>
    <p:sldId id="271" r:id="rId27"/>
    <p:sldId id="272" r:id="rId28"/>
    <p:sldId id="273" r:id="rId29"/>
    <p:sldId id="420" r:id="rId30"/>
    <p:sldId id="275" r:id="rId31"/>
    <p:sldId id="3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10" autoAdjust="0"/>
    <p:restoredTop sz="93089" autoAdjust="0"/>
  </p:normalViewPr>
  <p:slideViewPr>
    <p:cSldViewPr snapToGrid="0">
      <p:cViewPr varScale="1">
        <p:scale>
          <a:sx n="68" d="100"/>
          <a:sy n="68" d="100"/>
        </p:scale>
        <p:origin x="-11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99E47-DCCA-474B-9ED3-EB76197D1D3C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BC6B0-9553-41F1-98B5-7C9679EDF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95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– Greet the class. Divide the class into two groups to take turns to sing the song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My hobby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on page 37. One group sings the first verse. The other sings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second verse.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-T asks pupils to write 1 hobby on their board and when they hear the word of their hobby in the song, they will stand up and raise their board.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4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Matching</a:t>
            </a:r>
          </a:p>
          <a:p>
            <a:r>
              <a:rPr lang="en-US" dirty="0"/>
              <a:t>- T divides class into </a:t>
            </a:r>
            <a:r>
              <a:rPr lang="en-US"/>
              <a:t>2 teams (</a:t>
            </a:r>
            <a:r>
              <a:rPr lang="en-US" dirty="0"/>
              <a:t>Boys and Girls).</a:t>
            </a:r>
          </a:p>
          <a:p>
            <a:r>
              <a:rPr lang="en-US" dirty="0"/>
              <a:t>- Pupils in 2 teams take turn to open the boxes to match the questions and answers to their pictures</a:t>
            </a:r>
            <a:r>
              <a:rPr lang="en-US" baseline="0" dirty="0"/>
              <a:t> </a:t>
            </a:r>
            <a:r>
              <a:rPr lang="en-US" dirty="0"/>
              <a:t>(open: click the numbers-close: click the red signs).</a:t>
            </a:r>
          </a:p>
          <a:p>
            <a:r>
              <a:rPr lang="en-US" dirty="0"/>
              <a:t>- Pupils of each team will get points if their matching is correct.</a:t>
            </a:r>
          </a:p>
          <a:p>
            <a:r>
              <a:rPr lang="en-US" dirty="0"/>
              <a:t>- Review hobbies: painting, cooking, running, walking, singing, swimming.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01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lyrics of the chant. Check comprehension.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rhythm and pronunciation. Draw pupils' attention to the sounds of the consonants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p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r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all the way through for pupils say the chant. Draw their attention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consonant sounds /p/ and /r/ in the words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painting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Divide the class into two or more groups to take turns to listen to and repeat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chant, while the rest of the class claps along.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lyrics of the chant. Check comprehension.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all the way through. Encourage pupils to listen carefully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rhythm and pronunciation. Draw pupils' attention to the sounds of the consonants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p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r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line by line for pupils to listen and repeat. Correct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pronunciation where necessary.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4: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all the way through for pupils say the chant. Draw their attention to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consonant sounds /p/ and /r/ in the words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painting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running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Divide the class into two or more groups to take turns to listen to and repeat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chant, while the rest of the class claps along.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-Pupils in 2 teams listen to the recording spelling of hobbies</a:t>
            </a:r>
          </a:p>
          <a:p>
            <a:r>
              <a:rPr lang="en-US" dirty="0"/>
              <a:t>-Pupils of each team will get points if they choose correct answers.</a:t>
            </a:r>
          </a:p>
          <a:p>
            <a:r>
              <a:rPr lang="en-US" dirty="0"/>
              <a:t>-Review hobbies: painting, cooking, running, walking, singing, swimming.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</a:t>
            </a:r>
            <a:r>
              <a:rPr lang="en-US"/>
              <a:t>: Spelling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-Pupils in 2 teams listen to the recording spelling of hobbies</a:t>
            </a:r>
          </a:p>
          <a:p>
            <a:r>
              <a:rPr lang="en-US" dirty="0"/>
              <a:t>-Pupils of each team will get points if they choose correct answers.</a:t>
            </a:r>
          </a:p>
          <a:p>
            <a:r>
              <a:rPr lang="en-US" dirty="0"/>
              <a:t>-Review hobbies: painting, cooking, running, walking, singing, swimming.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9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20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shows 4 pictures on the board and </a:t>
            </a:r>
            <a:r>
              <a:rPr lang="en-US"/>
              <a:t>asks pupils to </a:t>
            </a:r>
            <a:r>
              <a:rPr lang="en-US" dirty="0"/>
              <a:t>repeat -&gt; Wrap up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8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solidFill>
                  <a:srgbClr val="252525"/>
                </a:solidFill>
                <a:latin typeface="MyriadPro-Regular"/>
              </a:rPr>
              <a:t>– Greet the class. Divide the class into two groups to take turns to sing the song</a:t>
            </a:r>
          </a:p>
          <a:p>
            <a:pPr algn="l"/>
            <a:r>
              <a:rPr lang="en-US" sz="1200" b="0" i="1" u="none" strike="noStrike" baseline="0" dirty="0">
                <a:solidFill>
                  <a:srgbClr val="252525"/>
                </a:solidFill>
                <a:latin typeface="MyriadPro-It"/>
              </a:rPr>
              <a:t>My hobby </a:t>
            </a:r>
            <a:r>
              <a:rPr lang="en-US" sz="1200" b="0" i="0" u="none" strike="noStrike" baseline="0" dirty="0">
                <a:solidFill>
                  <a:srgbClr val="252525"/>
                </a:solidFill>
                <a:latin typeface="MyriadPro-Regular"/>
              </a:rPr>
              <a:t>on page 37. One group sings the first verse. The other sings the</a:t>
            </a:r>
          </a:p>
          <a:p>
            <a:pPr algn="l"/>
            <a:r>
              <a:rPr lang="en-US" sz="1200" b="0" i="0" u="none" strike="noStrike" baseline="0" dirty="0">
                <a:solidFill>
                  <a:srgbClr val="252525"/>
                </a:solidFill>
                <a:latin typeface="MyriadPro-Regular"/>
              </a:rPr>
              <a:t>second verse.</a:t>
            </a:r>
          </a:p>
          <a:p>
            <a:pPr algn="l"/>
            <a:r>
              <a:rPr lang="en-US" sz="1200" b="0" i="0" u="none" strike="noStrike" baseline="0" dirty="0">
                <a:solidFill>
                  <a:srgbClr val="252525"/>
                </a:solidFill>
                <a:latin typeface="MyriadPro-Regular"/>
              </a:rPr>
              <a:t>- T asks pupils to write 1 hobby on their board and when they hear the word of their hobby in the song, they will stand up and raise their board.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BC6B0-9553-41F1-98B5-7C9679EDF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63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– Greet the class. Divide the class into two groups to take turns to sing the song</a:t>
            </a:r>
          </a:p>
          <a:p>
            <a:pPr algn="l"/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My hobby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on page 37. One group sings the first verse. The other sings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second verse.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-T asks pupils to write 1 hobby on their board and when they hear the word of their hobby in the song, they will stand up and raise their board.</a:t>
            </a:r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asks pupils to open their SB/38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1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letter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p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,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the word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painting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the sentence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painting.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and encourage pupils to point to the letter / word / sentence while listening.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listen and repeat. Do this several times until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pupils feel confident. Correct their pronunciation where necessary and praise them if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pronunciation is good.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Steps 1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2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for the letter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r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letter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p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,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the word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painting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the sentence </a:t>
            </a:r>
            <a:r>
              <a:rPr lang="en-US" sz="1800" b="0" i="1" u="none" strike="noStrike" baseline="0" dirty="0">
                <a:solidFill>
                  <a:srgbClr val="252525"/>
                </a:solidFill>
                <a:latin typeface="MyriadPro-It"/>
              </a:rPr>
              <a:t>I like painting.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and encourage pupils to point to the letter / word / sentence while listening.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listen and repeat. Do this several times until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pupils feel confident. Correct their pronunciation where necessary and praise them if their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pronunciation is good.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Repeat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Steps 1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and </a:t>
            </a:r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2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for the letter </a:t>
            </a:r>
            <a:r>
              <a:rPr lang="en-US" sz="1800" b="1" i="1" u="none" strike="noStrike" baseline="0" dirty="0">
                <a:solidFill>
                  <a:srgbClr val="252525"/>
                </a:solidFill>
                <a:latin typeface="MyriadPro-BoldIt"/>
              </a:rPr>
              <a:t>r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exchanges and the answer options. Tell pupils about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activity. Play the recording for pupils to listen. Play the recording again for them to do the task.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 third time for them to check the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Tell pupils to swap books with a partner then check the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check their answers again.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one or two pupils to stand up, listen to and repeat the exchanges.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1: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Draw pupils’ attention to the exchanges and the answer options. Tell pupils about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activity. Play the recording for pupils to listen. Play the recording again for them to do the task.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 third time for them to check the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2: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Tell pupils to swap books with a partner then check the answers as a class. Write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correct answers on the board for pupils to correct their answers.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Step 3: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Play the recording again for pupils to check their answers again.</a:t>
            </a:r>
          </a:p>
          <a:p>
            <a:pPr algn="l"/>
            <a:r>
              <a:rPr lang="en-US" sz="1800" b="1" i="0" u="none" strike="noStrike" baseline="0" dirty="0">
                <a:solidFill>
                  <a:srgbClr val="252525"/>
                </a:solidFill>
                <a:latin typeface="MyriadPro-Bold"/>
              </a:rPr>
              <a:t>Extension: </a:t>
            </a:r>
            <a:r>
              <a:rPr lang="en-US" sz="1800" b="0" i="0" u="none" strike="noStrike" baseline="0" dirty="0">
                <a:solidFill>
                  <a:srgbClr val="252525"/>
                </a:solidFill>
                <a:latin typeface="MyriadPro-Regular"/>
              </a:rPr>
              <a:t>Invite one or two pupils to stand up, listen to and repeat the exchanges.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Matching</a:t>
            </a:r>
          </a:p>
          <a:p>
            <a:r>
              <a:rPr lang="en-US" dirty="0"/>
              <a:t>-T divides class into 2 teams(Boys and Girls).</a:t>
            </a:r>
          </a:p>
          <a:p>
            <a:r>
              <a:rPr lang="en-US" dirty="0"/>
              <a:t>-Pupils in 2 teams take turn to open the boxes to match the questions and answers to their pictures.(open: click the numbers-close: click the red signs)</a:t>
            </a:r>
          </a:p>
          <a:p>
            <a:r>
              <a:rPr lang="en-US" dirty="0"/>
              <a:t>-Pupils of each team will get points if their matching is correct.</a:t>
            </a:r>
          </a:p>
          <a:p>
            <a:r>
              <a:rPr lang="en-US" dirty="0"/>
              <a:t>-Review hobbies: painting, cooking, running, walking, singing, swimming.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D13A-854C-4F5A-A9D1-4C432CFEB4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29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0.emf"/><Relationship Id="rId2" Type="http://schemas.openxmlformats.org/officeDocument/2006/relationships/image" Target="../media/image5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Relationship Id="rId14" Type="http://schemas.openxmlformats.org/officeDocument/2006/relationships/image" Target="../media/image19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3FFE0D-042E-4131-BAD4-BC1D3E221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5877AD6E-23CC-4BA3-BF7C-5FF5FA2B5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2B496DB-BEE6-4F09-A846-17BB7AE2D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499C21C-3A78-43FD-B45A-4FCDC3E5B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6332262-6A01-43B8-882B-256126E6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9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C578F2D-CEFA-4FC7-B0AC-DF99510F2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0B594C8-D83C-42A3-9CBA-0A0CBC1A6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37D97AD-7BE6-4E4C-9874-7CFB49E5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76DAA61-98D7-4208-A269-48571F1A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D01B27F-A3E2-4A48-ABD5-ECAFB7B9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0CF7176F-2B5C-4C47-BC21-3070272E0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61E6D4A-0482-4D21-BC82-0727411F6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BAF2A39-D32E-47C6-AEB9-EF461A2FC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E120D36-271A-44C5-B45A-FCD6DA97C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C53ACB1-C092-461D-B7AD-F9B681B1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8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Yuvarlatılmış Dikdörtgen">
            <a:extLst>
              <a:ext uri="{FF2B5EF4-FFF2-40B4-BE49-F238E27FC236}">
                <a16:creationId xmlns="" xmlns:a16="http://schemas.microsoft.com/office/drawing/2014/main" id="{82E93450-0808-43AF-8B9D-C6B6BB18EB21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10 Yuvarlatılmış Dikdörtgen">
            <a:extLst>
              <a:ext uri="{FF2B5EF4-FFF2-40B4-BE49-F238E27FC236}">
                <a16:creationId xmlns="" xmlns:a16="http://schemas.microsoft.com/office/drawing/2014/main" id="{38B642BE-E4CB-4157-9831-E51CB9C3DE78}"/>
              </a:ext>
            </a:extLst>
          </p:cNvPr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4 Başlık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20" name="19 Alt Başlık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7" name="18 Veri Yer Tutucusu">
            <a:extLst>
              <a:ext uri="{FF2B5EF4-FFF2-40B4-BE49-F238E27FC236}">
                <a16:creationId xmlns="" xmlns:a16="http://schemas.microsoft.com/office/drawing/2014/main" id="{C9381BF3-C41F-4088-8C6A-CF8076C67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03C42D8-6924-4FF6-AF2B-C3A1570D8C60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7 Altbilgi Yer Tutucusu">
            <a:extLst>
              <a:ext uri="{FF2B5EF4-FFF2-40B4-BE49-F238E27FC236}">
                <a16:creationId xmlns="" xmlns:a16="http://schemas.microsoft.com/office/drawing/2014/main" id="{441731B9-6A7E-465D-A797-AA543F590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9" name="10 Slayt Numarası Yer Tutucusu">
            <a:extLst>
              <a:ext uri="{FF2B5EF4-FFF2-40B4-BE49-F238E27FC236}">
                <a16:creationId xmlns="" xmlns:a16="http://schemas.microsoft.com/office/drawing/2014/main" id="{95155088-062D-4522-B21D-3F960868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77B300-F2BA-4510-9632-9F7DE4641FDA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396472222"/>
      </p:ext>
    </p:extLst>
  </p:cSld>
  <p:clrMapOvr>
    <a:masterClrMapping/>
  </p:clrMapOvr>
  <p:transition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0EA7083C-EE2C-4D40-AB9C-D2533C7D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D977C-D623-4D49-B62B-7D1A93920E79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8C32AC14-2BE2-4554-A057-ED1E5373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11448DAA-0823-42DA-968D-2BACC573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165C2-3ADA-446A-B549-1AF056172DBB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20562128"/>
      </p:ext>
    </p:extLst>
  </p:cSld>
  <p:clrMapOvr>
    <a:masterClrMapping/>
  </p:clrMapOvr>
  <p:transition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Yuvarlatılmış Dikdörtgen">
            <a:extLst>
              <a:ext uri="{FF2B5EF4-FFF2-40B4-BE49-F238E27FC236}">
                <a16:creationId xmlns="" xmlns:a16="http://schemas.microsoft.com/office/drawing/2014/main" id="{C2286899-CB5D-4CE2-B112-839788C72C88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10 Yuvarlatılmış Dikdörtgen">
            <a:extLst>
              <a:ext uri="{FF2B5EF4-FFF2-40B4-BE49-F238E27FC236}">
                <a16:creationId xmlns="" xmlns:a16="http://schemas.microsoft.com/office/drawing/2014/main" id="{641F0736-DD4F-4D79-A051-293D985A2AE3}"/>
              </a:ext>
            </a:extLst>
          </p:cNvPr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3 Veri Yer Tutucusu">
            <a:extLst>
              <a:ext uri="{FF2B5EF4-FFF2-40B4-BE49-F238E27FC236}">
                <a16:creationId xmlns="" xmlns:a16="http://schemas.microsoft.com/office/drawing/2014/main" id="{3ABD28F2-C831-4347-967E-98752CD4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E6E099-6131-422D-9F13-681E5A8B39B1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7" name="4 Altbilgi Yer Tutucusu">
            <a:extLst>
              <a:ext uri="{FF2B5EF4-FFF2-40B4-BE49-F238E27FC236}">
                <a16:creationId xmlns="" xmlns:a16="http://schemas.microsoft.com/office/drawing/2014/main" id="{71FE2E64-AC26-4522-A17D-4655272F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8" name="5 Slayt Numarası Yer Tutucusu">
            <a:extLst>
              <a:ext uri="{FF2B5EF4-FFF2-40B4-BE49-F238E27FC236}">
                <a16:creationId xmlns="" xmlns:a16="http://schemas.microsoft.com/office/drawing/2014/main" id="{9EF03123-BD99-4F0E-8ADE-AC404890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D11D7-02DF-47D6-BEB1-3B2F461F545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170361127"/>
      </p:ext>
    </p:extLst>
  </p:cSld>
  <p:clrMapOvr>
    <a:masterClrMapping/>
  </p:clrMapOvr>
  <p:transition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24 Veri Yer Tutucusu">
            <a:extLst>
              <a:ext uri="{FF2B5EF4-FFF2-40B4-BE49-F238E27FC236}">
                <a16:creationId xmlns="" xmlns:a16="http://schemas.microsoft.com/office/drawing/2014/main" id="{22A9D7DB-1B7E-4F9F-BA19-FF0FA6E8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B622-CC90-4BA7-ACEC-0C2F8188551E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6" name="17 Altbilgi Yer Tutucusu">
            <a:extLst>
              <a:ext uri="{FF2B5EF4-FFF2-40B4-BE49-F238E27FC236}">
                <a16:creationId xmlns="" xmlns:a16="http://schemas.microsoft.com/office/drawing/2014/main" id="{DCDE258C-3A89-4ADD-97EC-967951FE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4 Slayt Numarası Yer Tutucusu">
            <a:extLst>
              <a:ext uri="{FF2B5EF4-FFF2-40B4-BE49-F238E27FC236}">
                <a16:creationId xmlns="" xmlns:a16="http://schemas.microsoft.com/office/drawing/2014/main" id="{071201D1-2663-49EF-ADDC-46E9371D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2CFD9-8F4F-411B-97AA-44627AE069D2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431307965"/>
      </p:ext>
    </p:extLst>
  </p:cSld>
  <p:clrMapOvr>
    <a:masterClrMapping/>
  </p:clrMapOvr>
  <p:transition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24 Veri Yer Tutucusu">
            <a:extLst>
              <a:ext uri="{FF2B5EF4-FFF2-40B4-BE49-F238E27FC236}">
                <a16:creationId xmlns="" xmlns:a16="http://schemas.microsoft.com/office/drawing/2014/main" id="{A5004162-B45F-471C-A397-EE45D423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36F6-3DD9-4AD7-9344-97F430CA2740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17 Altbilgi Yer Tutucusu">
            <a:extLst>
              <a:ext uri="{FF2B5EF4-FFF2-40B4-BE49-F238E27FC236}">
                <a16:creationId xmlns="" xmlns:a16="http://schemas.microsoft.com/office/drawing/2014/main" id="{3197DDAD-B110-4186-A3E7-42CCBE10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4 Slayt Numarası Yer Tutucusu">
            <a:extLst>
              <a:ext uri="{FF2B5EF4-FFF2-40B4-BE49-F238E27FC236}">
                <a16:creationId xmlns="" xmlns:a16="http://schemas.microsoft.com/office/drawing/2014/main" id="{DB5A2E49-2BD5-4A1E-AC1B-78B39A03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84594-44A7-4870-A537-39EAEE1B6A6C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1933070962"/>
      </p:ext>
    </p:extLst>
  </p:cSld>
  <p:clrMapOvr>
    <a:masterClrMapping/>
  </p:clrMapOvr>
  <p:transition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4 Veri Yer Tutucusu">
            <a:extLst>
              <a:ext uri="{FF2B5EF4-FFF2-40B4-BE49-F238E27FC236}">
                <a16:creationId xmlns="" xmlns:a16="http://schemas.microsoft.com/office/drawing/2014/main" id="{EAE03B75-6A9A-43D1-980F-ED0956A5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AB2F3-13AD-4E4F-A020-86FF31EF62BF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4" name="17 Altbilgi Yer Tutucusu">
            <a:extLst>
              <a:ext uri="{FF2B5EF4-FFF2-40B4-BE49-F238E27FC236}">
                <a16:creationId xmlns="" xmlns:a16="http://schemas.microsoft.com/office/drawing/2014/main" id="{9A9099AA-ADAD-4BEF-81DE-B194D52A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>
            <a:extLst>
              <a:ext uri="{FF2B5EF4-FFF2-40B4-BE49-F238E27FC236}">
                <a16:creationId xmlns="" xmlns:a16="http://schemas.microsoft.com/office/drawing/2014/main" id="{D9DBB1F9-4F3A-4801-A74F-2CD4B144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E4282-8697-4B18-9168-B1A0E4FCD13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4169074849"/>
      </p:ext>
    </p:extLst>
  </p:cSld>
  <p:clrMapOvr>
    <a:masterClrMapping/>
  </p:clrMapOvr>
  <p:transition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Yuvarlatılmış Dikdörtgen">
            <a:extLst>
              <a:ext uri="{FF2B5EF4-FFF2-40B4-BE49-F238E27FC236}">
                <a16:creationId xmlns="" xmlns:a16="http://schemas.microsoft.com/office/drawing/2014/main" id="{21E1F9F5-69BA-42D8-8F25-B022EC89DC77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1 Veri Yer Tutucusu">
            <a:extLst>
              <a:ext uri="{FF2B5EF4-FFF2-40B4-BE49-F238E27FC236}">
                <a16:creationId xmlns="" xmlns:a16="http://schemas.microsoft.com/office/drawing/2014/main" id="{E56B7362-17D8-4EEB-8909-E11F8D4B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1CE648-6B02-43A5-9AC6-38775BAF3F27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4" name="2 Altbilgi Yer Tutucusu">
            <a:extLst>
              <a:ext uri="{FF2B5EF4-FFF2-40B4-BE49-F238E27FC236}">
                <a16:creationId xmlns="" xmlns:a16="http://schemas.microsoft.com/office/drawing/2014/main" id="{8CC024D1-202D-47CC-B36C-5C8E0668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3 Slayt Numarası Yer Tutucusu">
            <a:extLst>
              <a:ext uri="{FF2B5EF4-FFF2-40B4-BE49-F238E27FC236}">
                <a16:creationId xmlns="" xmlns:a16="http://schemas.microsoft.com/office/drawing/2014/main" id="{8CC09D86-D56D-4FDB-BA1C-A82954CDE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2B450-1F0F-4E24-B9A3-BE3ADEEDB189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678133128"/>
      </p:ext>
    </p:extLst>
  </p:cSld>
  <p:clrMapOvr>
    <a:masterClrMapping/>
  </p:clrMapOvr>
  <p:transition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24 Veri Yer Tutucusu">
            <a:extLst>
              <a:ext uri="{FF2B5EF4-FFF2-40B4-BE49-F238E27FC236}">
                <a16:creationId xmlns="" xmlns:a16="http://schemas.microsoft.com/office/drawing/2014/main" id="{43BE4CE9-FBF5-4F02-A0B6-79AF52B99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F054-BE6A-4B38-BAAB-8DD3DD14FCD8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6" name="17 Altbilgi Yer Tutucusu">
            <a:extLst>
              <a:ext uri="{FF2B5EF4-FFF2-40B4-BE49-F238E27FC236}">
                <a16:creationId xmlns="" xmlns:a16="http://schemas.microsoft.com/office/drawing/2014/main" id="{61CA6149-00B5-4F75-9260-40B66E8A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4 Slayt Numarası Yer Tutucusu">
            <a:extLst>
              <a:ext uri="{FF2B5EF4-FFF2-40B4-BE49-F238E27FC236}">
                <a16:creationId xmlns="" xmlns:a16="http://schemas.microsoft.com/office/drawing/2014/main" id="{3C7C94D2-E346-486D-8EB5-8DFE383F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B9D5A-4CC2-4787-A845-1A98AB58FEDD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327040526"/>
      </p:ext>
    </p:extLst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90079B-1941-40D3-B84E-49DF96C7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E60C982-A632-40A4-8DD3-007D5DCA9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E510D1-DDBD-4815-9211-21C24C9F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FE37AA1-D5F4-478C-A506-A2C9154E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97D87D2-4885-42C6-82E9-ADEB5FD8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9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Yuvarlatılmış Dikdörtgen">
            <a:extLst>
              <a:ext uri="{FF2B5EF4-FFF2-40B4-BE49-F238E27FC236}">
                <a16:creationId xmlns="" xmlns:a16="http://schemas.microsoft.com/office/drawing/2014/main" id="{24EC6451-CFD7-4FD3-A7C9-A69B164F0FD2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10 Tek Köşesi Yuvarlatılmış Dikdörtgen">
            <a:extLst>
              <a:ext uri="{FF2B5EF4-FFF2-40B4-BE49-F238E27FC236}">
                <a16:creationId xmlns="" xmlns:a16="http://schemas.microsoft.com/office/drawing/2014/main" id="{EE18FEF0-9F49-40A1-A6A5-1FA83C048EB2}"/>
              </a:ext>
            </a:extLst>
          </p:cNvPr>
          <p:cNvSpPr/>
          <p:nvPr/>
        </p:nvSpPr>
        <p:spPr>
          <a:xfrm>
            <a:off x="8534400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7" name="4 Veri Yer Tutucusu">
            <a:extLst>
              <a:ext uri="{FF2B5EF4-FFF2-40B4-BE49-F238E27FC236}">
                <a16:creationId xmlns="" xmlns:a16="http://schemas.microsoft.com/office/drawing/2014/main" id="{2F2C0456-76CB-455D-A598-01BE7384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3D26BE-A3AF-4D85-8200-E76FE99DE0B9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8" name="5 Altbilgi Yer Tutucusu">
            <a:extLst>
              <a:ext uri="{FF2B5EF4-FFF2-40B4-BE49-F238E27FC236}">
                <a16:creationId xmlns="" xmlns:a16="http://schemas.microsoft.com/office/drawing/2014/main" id="{67140B0C-52C3-4DFF-AB19-124EE5E8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9" name="6 Slayt Numarası Yer Tutucusu">
            <a:extLst>
              <a:ext uri="{FF2B5EF4-FFF2-40B4-BE49-F238E27FC236}">
                <a16:creationId xmlns="" xmlns:a16="http://schemas.microsoft.com/office/drawing/2014/main" id="{F543263E-1D4A-403E-9BAC-D4263CBA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37EF3-E8BE-4D2B-BD64-2570DD85F55B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2224061443"/>
      </p:ext>
    </p:extLst>
  </p:cSld>
  <p:clrMapOvr>
    <a:masterClrMapping/>
  </p:clrMapOvr>
  <p:transition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B638529D-A9B3-49B9-AFB5-2F1905EE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3D4D8-34A4-4406-B600-37704A1AF0FC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C090A18C-7BE2-49FA-83A8-FB92035D3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021168DA-E5DC-4528-B28E-A2A4D683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A5A23-2841-4B1E-9A10-7450BF111A73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609687130"/>
      </p:ext>
    </p:extLst>
  </p:cSld>
  <p:clrMapOvr>
    <a:masterClrMapping/>
  </p:clrMapOvr>
  <p:transition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24 Veri Yer Tutucusu">
            <a:extLst>
              <a:ext uri="{FF2B5EF4-FFF2-40B4-BE49-F238E27FC236}">
                <a16:creationId xmlns="" xmlns:a16="http://schemas.microsoft.com/office/drawing/2014/main" id="{78B30098-CEAB-4C49-BC09-D9A95B66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B9E7-99C9-4C22-9F99-38A891A442EF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5" name="17 Altbilgi Yer Tutucusu">
            <a:extLst>
              <a:ext uri="{FF2B5EF4-FFF2-40B4-BE49-F238E27FC236}">
                <a16:creationId xmlns="" xmlns:a16="http://schemas.microsoft.com/office/drawing/2014/main" id="{AE959DCE-30E5-40E1-8D8F-40FB31D9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4 Slayt Numarası Yer Tutucusu">
            <a:extLst>
              <a:ext uri="{FF2B5EF4-FFF2-40B4-BE49-F238E27FC236}">
                <a16:creationId xmlns="" xmlns:a16="http://schemas.microsoft.com/office/drawing/2014/main" id="{94FD882B-1D41-46D8-AF6D-333C059A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C22AB-E08D-4C9B-9A37-511FA06A865D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376155779"/>
      </p:ext>
    </p:extLst>
  </p:cSld>
  <p:clrMapOvr>
    <a:masterClrMapping/>
  </p:clrMapOvr>
  <p:transition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=""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=""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=""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0701542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=""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=""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=""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=""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=""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=""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=""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=""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=""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=""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=""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=""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=""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=""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=""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23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38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53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51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996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8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3919300-BFEA-4D4A-A16F-5195C8AD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B339461-3674-4950-A5AC-C57C665DC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202F30-CB26-4E03-91A1-F39984FD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1FA93-62C6-42F8-828B-189E083A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EFCC2A7-54FB-4D9B-BE24-2A9C5E67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71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28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31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251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54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01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16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64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38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77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3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6AD3225-E7EA-4305-BE44-60C6F97E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4B646436-9901-452B-91B2-AB6171255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8B6C8FD-3FC6-4406-BB91-F4A28831D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9A98C9F-2FF2-47F3-959E-DCC2FF46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FEED02C-AE35-4A5E-A322-5C10B9C5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36A4778-F43E-4AB5-B87A-E5FAFAE2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08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71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71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09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19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92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12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37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8243097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250046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6395357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63E9337-55AB-48A2-8E34-B03E57164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95B2387B-0659-4E6F-A55A-89D9AB757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69A7414-6DB8-4685-A49D-B1E874E96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0F193A3-1B31-4C14-B0E4-98449318D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DE4D8C46-AF26-436C-B0C7-C36038614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6EFAB838-79AA-466C-BD9F-DCAA3C546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61842B5-3DEA-45B6-A923-C12E52E2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B183EB1-D3FC-4097-B391-F84F1A6F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084066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565347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165770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971628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088635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2612791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050311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753530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B3C9D62-57FD-463D-8FAB-2BD86534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08B7DE5-6D07-4F57-ABD5-DF65A032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63AD9A8C-CDA5-4B19-AA79-E4B2BF8F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D541929-ECCF-4529-BA1D-3740EACC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8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05090398-DC1D-4A87-9BF0-320F917E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95E96B10-947F-4F21-AB4C-7C24F2CF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165489BF-ED48-4F4F-A8D6-211F09A0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F34161-DD54-48BB-9E0F-72943475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A127D71-3976-43D2-BEF4-36B1F70A4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2596F4F-6BC6-41F8-BBDC-A62A59EAA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FEFCDF-7526-4D2A-88ED-DCAD45F1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46C5042-BA6E-4C99-80F7-DF8097D9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51489BE-A9EB-4193-9EC6-4DF98428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4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903D859-59B7-4C17-BB31-4EF4EFB1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CFD79772-5D1F-4465-BC07-480D0CF7B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0B8B72A-A8FA-4D0B-8B9C-432A5FDA4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B43167B-E8DC-47E2-9284-844B61881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C500597-1160-4DDB-BB06-44E8D806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36F174D-AF90-48F0-8BDA-6715B1D82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E3D7380-8776-4120-A627-ED182DFD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2005C57-65A5-4884-B7C1-981B8F7D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D97BA4-A004-46D5-923D-46DD958EA6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7303B-1666-450B-963B-940FFAD19E7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196570F-5616-4B1E-B9B6-333FC0F56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7CDE350-CC55-4546-AF83-AD8D2C848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E5720-3E0E-485F-8D9F-C119D4020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Yuvarlatılmış Dikdörtgen">
            <a:extLst>
              <a:ext uri="{FF2B5EF4-FFF2-40B4-BE49-F238E27FC236}">
                <a16:creationId xmlns="" xmlns:a16="http://schemas.microsoft.com/office/drawing/2014/main" id="{73CE9ABC-F598-40F3-AA7A-4D8156F01EAC}"/>
              </a:ext>
            </a:extLst>
          </p:cNvPr>
          <p:cNvSpPr/>
          <p:nvPr/>
        </p:nvSpPr>
        <p:spPr>
          <a:xfrm>
            <a:off x="406401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8 Yuvarlatılmış Dikdörtgen">
            <a:extLst>
              <a:ext uri="{FF2B5EF4-FFF2-40B4-BE49-F238E27FC236}">
                <a16:creationId xmlns="" xmlns:a16="http://schemas.microsoft.com/office/drawing/2014/main" id="{DAEC4B0F-141A-415E-AA8D-6DC1AD3FC294}"/>
              </a:ext>
            </a:extLst>
          </p:cNvPr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3" name="12 Başlık Yer Tutucusu">
            <a:extLst>
              <a:ext uri="{FF2B5EF4-FFF2-40B4-BE49-F238E27FC236}">
                <a16:creationId xmlns="" xmlns:a16="http://schemas.microsoft.com/office/drawing/2014/main" id="{4402BB00-670C-4AE1-AE22-271E7845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39"/>
            <a:ext cx="10911416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1031" name="3 Metin Yer Tutucusu">
            <a:extLst>
              <a:ext uri="{FF2B5EF4-FFF2-40B4-BE49-F238E27FC236}">
                <a16:creationId xmlns="" xmlns:a16="http://schemas.microsoft.com/office/drawing/2014/main" id="{A6524269-556A-45FE-97A8-3A965157D7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6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metin stillerini düzenlemek için tıklatın</a:t>
            </a:r>
          </a:p>
          <a:p>
            <a:pPr lvl="1"/>
            <a:r>
              <a:rPr lang="tr-TR" altLang="en-US"/>
              <a:t>İkinci düzey</a:t>
            </a:r>
          </a:p>
          <a:p>
            <a:pPr lvl="2"/>
            <a:r>
              <a:rPr lang="tr-TR" altLang="en-US"/>
              <a:t>Üçüncü düzey</a:t>
            </a:r>
          </a:p>
          <a:p>
            <a:pPr lvl="3"/>
            <a:r>
              <a:rPr lang="tr-TR" altLang="en-US"/>
              <a:t>Dördüncü düzey</a:t>
            </a:r>
          </a:p>
          <a:p>
            <a:pPr lvl="4"/>
            <a:r>
              <a:rPr lang="tr-TR" altLang="en-US"/>
              <a:t>Beşinci düzey</a:t>
            </a:r>
            <a:endParaRPr lang="en-US" altLang="en-US"/>
          </a:p>
        </p:txBody>
      </p:sp>
      <p:sp>
        <p:nvSpPr>
          <p:cNvPr id="25" name="24 Veri Yer Tutucusu">
            <a:extLst>
              <a:ext uri="{FF2B5EF4-FFF2-40B4-BE49-F238E27FC236}">
                <a16:creationId xmlns="" xmlns:a16="http://schemas.microsoft.com/office/drawing/2014/main" id="{171D857A-C273-4E5D-8AF7-916742065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30968C7-1C0F-45E5-B8B1-9539F6CD1CA1}" type="datetimeFigureOut">
              <a:rPr lang="tr-TR"/>
              <a:pPr>
                <a:defRPr/>
              </a:pPr>
              <a:t>22.07.2022</a:t>
            </a:fld>
            <a:endParaRPr lang="tr-TR"/>
          </a:p>
        </p:txBody>
      </p:sp>
      <p:sp>
        <p:nvSpPr>
          <p:cNvPr id="18" name="17 Altbilgi Yer Tutucusu">
            <a:extLst>
              <a:ext uri="{FF2B5EF4-FFF2-40B4-BE49-F238E27FC236}">
                <a16:creationId xmlns="" xmlns:a16="http://schemas.microsoft.com/office/drawing/2014/main" id="{097C5123-5807-45C2-B06A-B37A07872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>
            <a:extLst>
              <a:ext uri="{FF2B5EF4-FFF2-40B4-BE49-F238E27FC236}">
                <a16:creationId xmlns="" xmlns:a16="http://schemas.microsoft.com/office/drawing/2014/main" id="{5D7CE875-1A65-4D8B-B746-8164566D9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6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12C70"/>
                </a:solidFill>
                <a:latin typeface="Verdana" panose="020B0604030504040204" pitchFamily="34" charset="0"/>
              </a:defRPr>
            </a:lvl1pPr>
          </a:lstStyle>
          <a:p>
            <a:fld id="{097A0FB5-3D03-4AE2-B6A8-A84923726511}" type="slidenum">
              <a:rPr lang="tr-TR" altLang="en-US"/>
              <a:pPr/>
              <a:t>‹#›</a:t>
            </a:fld>
            <a:endParaRPr lang="tr-TR" altLang="en-US"/>
          </a:p>
        </p:txBody>
      </p:sp>
    </p:spTree>
    <p:extLst>
      <p:ext uri="{BB962C8B-B14F-4D97-AF65-F5344CB8AC3E}">
        <p14:creationId xmlns:p14="http://schemas.microsoft.com/office/powerpoint/2010/main" val="424759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D75B7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D75B7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DD56FE"/>
        </a:buClr>
        <a:buSzPct val="100000"/>
        <a:buFont typeface="Wingdings 2" panose="05020102010507070707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DD56FE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FF5D16"/>
        </a:buClr>
        <a:buSzPct val="100000"/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50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6854-400E-4661-91E7-B9A1DFFBC66D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9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E32C-6F85-4E9D-9541-A8F7D44AD4C6}" type="datetimeFigureOut">
              <a:rPr lang="es-ES" smtClean="0"/>
              <a:t>22/07/2022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7DEB8-5C96-49D6-9E72-D4AF71A196E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00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20.png"/><Relationship Id="rId10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tiff"/><Relationship Id="rId5" Type="http://schemas.openxmlformats.org/officeDocument/2006/relationships/image" Target="../media/image5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>
            <a:extLst>
              <a:ext uri="{FF2B5EF4-FFF2-40B4-BE49-F238E27FC236}">
                <a16:creationId xmlns="" xmlns:a16="http://schemas.microsoft.com/office/drawing/2014/main" id="{7B53846B-1E44-457A-B151-FD34759469F8}"/>
              </a:ext>
            </a:extLst>
          </p:cNvPr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Arial" panose="020B0604020202020204" pitchFamily="34" charset="0"/>
              </a:rPr>
              <a:t>My hobbies</a:t>
            </a:r>
            <a:endParaRPr kumimoji="0" lang="tr-TR" sz="60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2">
            <a:extLst>
              <a:ext uri="{FF2B5EF4-FFF2-40B4-BE49-F238E27FC236}">
                <a16:creationId xmlns=""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=""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=""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2" name="Picture 20">
            <a:extLst>
              <a:ext uri="{FF2B5EF4-FFF2-40B4-BE49-F238E27FC236}">
                <a16:creationId xmlns="" xmlns:a16="http://schemas.microsoft.com/office/drawing/2014/main" id="{50BEADEF-4E81-4733-B965-C8A35C8834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847" y="4595795"/>
            <a:ext cx="4274061" cy="1059567"/>
          </a:xfrm>
          <a:prstGeom prst="rect">
            <a:avLst/>
          </a:prstGeom>
        </p:spPr>
      </p:pic>
      <p:sp>
        <p:nvSpPr>
          <p:cNvPr id="13" name="TextBox 21">
            <a:extLst>
              <a:ext uri="{FF2B5EF4-FFF2-40B4-BE49-F238E27FC236}">
                <a16:creationId xmlns="" xmlns:a16="http://schemas.microsoft.com/office/drawing/2014/main" id="{D4611C02-B0F5-484C-AC70-13723ED4BB61}"/>
              </a:ext>
            </a:extLst>
          </p:cNvPr>
          <p:cNvSpPr txBox="1"/>
          <p:nvPr/>
        </p:nvSpPr>
        <p:spPr>
          <a:xfrm>
            <a:off x="4894302" y="4728798"/>
            <a:ext cx="308645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D3F20BC-8679-4F5A-A33D-02506E776912}"/>
              </a:ext>
            </a:extLst>
          </p:cNvPr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Period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3830A66-4A5D-4C06-AA0A-3E5EF903A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736" y="4681781"/>
            <a:ext cx="1790950" cy="144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82D9D14-FD44-4660-AC8D-72603D851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078" y="1999897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3115EF4-FB25-4411-9144-37EC8F9C89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235" y="721436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015A047-C6D1-4F81-8F61-AE49FD8CEF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149" y="1801776"/>
            <a:ext cx="1781424" cy="1476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00EC45F-25DB-4EEE-B43D-DAED0E8EE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8156" y="4556817"/>
            <a:ext cx="1848108" cy="148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1F757DB-73B4-43DD-A80B-4567E2D2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66" y="742949"/>
            <a:ext cx="10599542" cy="5186795"/>
          </a:xfrm>
          <a:prstGeom prst="rect">
            <a:avLst/>
          </a:prstGeom>
        </p:spPr>
      </p:pic>
      <p:pic>
        <p:nvPicPr>
          <p:cNvPr id="7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7337" y="640080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C4005B5-2533-4BDE-A350-5EEB820DFCF0}"/>
              </a:ext>
            </a:extLst>
          </p:cNvPr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3324ACA0-5E5C-4F74-9EEF-54008EC8EE56}"/>
              </a:ext>
            </a:extLst>
          </p:cNvPr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Game time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3087B1-8102-4917-80BD-5991BAB6AB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81" y="2981338"/>
            <a:ext cx="5184487" cy="3876662"/>
          </a:xfrm>
          <a:prstGeom prst="rect">
            <a:avLst/>
          </a:prstGeom>
        </p:spPr>
      </p:pic>
      <p:pic>
        <p:nvPicPr>
          <p:cNvPr id="5" name="Graphic 4" descr="Head with gears">
            <a:extLst>
              <a:ext uri="{FF2B5EF4-FFF2-40B4-BE49-F238E27FC236}">
                <a16:creationId xmlns="" xmlns:a16="http://schemas.microsoft.com/office/drawing/2014/main" id="{7DC3105C-027F-46E7-8132-724D7CBAC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8970" y="4143983"/>
            <a:ext cx="775685" cy="7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9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30" y="5491449"/>
            <a:ext cx="1080000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774D028E-BA30-439B-B3F4-BDF969B80319}"/>
              </a:ext>
            </a:extLst>
          </p:cNvPr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ice ITC" panose="04040403040A02020202" pitchFamily="82" charset="0"/>
                <a:ea typeface="+mn-ea"/>
                <a:cs typeface="+mn-cs"/>
              </a:rPr>
              <a:t>HOBBIES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F4717-3840-4440-94DB-C59960BAF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99" y="2445439"/>
            <a:ext cx="1790950" cy="1448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A59D1C-CBBE-407C-8A5F-E7596B12C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99" y="489149"/>
            <a:ext cx="1771897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5659E9C-6E46-4C19-AC67-1B789395C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77" y="4564394"/>
            <a:ext cx="1819529" cy="146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822D402-90E8-4B14-8835-015A5DD20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830" y="2335325"/>
            <a:ext cx="1959566" cy="162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7E3E376-A048-492E-8387-82C8E23C6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3556" y="391223"/>
            <a:ext cx="2032919" cy="163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88681E5-6DAA-4C72-9CC2-656D98615A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678" y="2370629"/>
            <a:ext cx="2104805" cy="162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664AE4E-F931-4C0A-9825-DD3E0510F6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868" y="4564394"/>
            <a:ext cx="2104805" cy="164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5183F9D-D14F-4A92-B65B-64DB5B5B92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868" y="2345270"/>
            <a:ext cx="2117485" cy="164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78E99D3-B535-48F5-81FF-2E4ABE268C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8955" y="4564394"/>
            <a:ext cx="2079446" cy="163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09F7B3C3-6A1F-4F67-8619-27BAA4D47204}"/>
              </a:ext>
            </a:extLst>
          </p:cNvPr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ình chữ nhật 27">
            <a:extLst>
              <a:ext uri="{FF2B5EF4-FFF2-40B4-BE49-F238E27FC236}">
                <a16:creationId xmlns="" xmlns:a16="http://schemas.microsoft.com/office/drawing/2014/main" id="{C80A5C34-FB9D-4A6A-8687-9D19884C28A5}"/>
              </a:ext>
            </a:extLst>
          </p:cNvPr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ình chữ nhật 46">
            <a:extLst>
              <a:ext uri="{FF2B5EF4-FFF2-40B4-BE49-F238E27FC236}">
                <a16:creationId xmlns="" xmlns:a16="http://schemas.microsoft.com/office/drawing/2014/main" id="{F559FD6D-1383-44DF-AAC4-766F5E5A78C0}"/>
              </a:ext>
            </a:extLst>
          </p:cNvPr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Hình chữ nhật 47">
            <a:extLst>
              <a:ext uri="{FF2B5EF4-FFF2-40B4-BE49-F238E27FC236}">
                <a16:creationId xmlns="" xmlns:a16="http://schemas.microsoft.com/office/drawing/2014/main" id="{B3ED90B5-7789-4846-ADDB-78F4FADCC343}"/>
              </a:ext>
            </a:extLst>
          </p:cNvPr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Hình chữ nhật 48">
            <a:extLst>
              <a:ext uri="{FF2B5EF4-FFF2-40B4-BE49-F238E27FC236}">
                <a16:creationId xmlns="" xmlns:a16="http://schemas.microsoft.com/office/drawing/2014/main" id="{B69A7D95-D16F-4496-8545-BCED2589F3A7}"/>
              </a:ext>
            </a:extLst>
          </p:cNvPr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Hình chữ nhật 49">
            <a:extLst>
              <a:ext uri="{FF2B5EF4-FFF2-40B4-BE49-F238E27FC236}">
                <a16:creationId xmlns="" xmlns:a16="http://schemas.microsoft.com/office/drawing/2014/main" id="{F48E682B-EBE9-43A1-B2E4-2A935EA08CC7}"/>
              </a:ext>
            </a:extLst>
          </p:cNvPr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ình chữ nhật 50">
            <a:extLst>
              <a:ext uri="{FF2B5EF4-FFF2-40B4-BE49-F238E27FC236}">
                <a16:creationId xmlns="" xmlns:a16="http://schemas.microsoft.com/office/drawing/2014/main" id="{7030C078-0724-41DB-87BF-A44CC7915154}"/>
              </a:ext>
            </a:extLst>
          </p:cNvPr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ình chữ nhật 51">
            <a:extLst>
              <a:ext uri="{FF2B5EF4-FFF2-40B4-BE49-F238E27FC236}">
                <a16:creationId xmlns="" xmlns:a16="http://schemas.microsoft.com/office/drawing/2014/main" id="{25894CCD-503D-4187-8C9F-A74718BEF528}"/>
              </a:ext>
            </a:extLst>
          </p:cNvPr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Hình chữ nhật 52">
            <a:extLst>
              <a:ext uri="{FF2B5EF4-FFF2-40B4-BE49-F238E27FC236}">
                <a16:creationId xmlns="" xmlns:a16="http://schemas.microsoft.com/office/drawing/2014/main" id="{13B9E3A0-C3BE-47A5-B36C-844F69473F84}"/>
              </a:ext>
            </a:extLst>
          </p:cNvPr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Hình chữ nhật 53">
            <a:extLst>
              <a:ext uri="{FF2B5EF4-FFF2-40B4-BE49-F238E27FC236}">
                <a16:creationId xmlns="" xmlns:a16="http://schemas.microsoft.com/office/drawing/2014/main" id="{1CE945A1-87BB-4E16-8D34-F32BD4245CF1}"/>
              </a:ext>
            </a:extLst>
          </p:cNvPr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ình chữ nhật 54">
            <a:extLst>
              <a:ext uri="{FF2B5EF4-FFF2-40B4-BE49-F238E27FC236}">
                <a16:creationId xmlns="" xmlns:a16="http://schemas.microsoft.com/office/drawing/2014/main" id="{EEF0AE88-C21B-4E1F-BB14-F20A927EBB4F}"/>
              </a:ext>
            </a:extLst>
          </p:cNvPr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Hình chữ nhật 55">
            <a:extLst>
              <a:ext uri="{FF2B5EF4-FFF2-40B4-BE49-F238E27FC236}">
                <a16:creationId xmlns="" xmlns:a16="http://schemas.microsoft.com/office/drawing/2014/main" id="{5174E80D-D9DB-4E1F-B33B-2DA41395FDB7}"/>
              </a:ext>
            </a:extLst>
          </p:cNvPr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Hình ảnh 56" descr="Ảnh có chứa đồ chơi&#10;&#10;Mô tả được tạo tự động">
            <a:extLst>
              <a:ext uri="{FF2B5EF4-FFF2-40B4-BE49-F238E27FC236}">
                <a16:creationId xmlns="" xmlns:a16="http://schemas.microsoft.com/office/drawing/2014/main" id="{0263FFAF-465B-4250-BAB2-ED9C20A3A1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363" y="291472"/>
            <a:ext cx="1005818" cy="1158107"/>
          </a:xfrm>
          <a:prstGeom prst="rect">
            <a:avLst/>
          </a:prstGeom>
        </p:spPr>
      </p:pic>
      <p:pic>
        <p:nvPicPr>
          <p:cNvPr id="58" name="Hình ảnh 5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5D3EF2B4-9F77-44D8-AC4F-76D367C155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824" y="3678847"/>
            <a:ext cx="1207213" cy="1416396"/>
          </a:xfrm>
          <a:prstGeom prst="rect">
            <a:avLst/>
          </a:prstGeom>
        </p:spPr>
      </p:pic>
      <p:pic>
        <p:nvPicPr>
          <p:cNvPr id="59" name="Hình ảnh 58" descr="Ảnh có chứa đồ chơi, đồ họa véc-tơ&#10;&#10;Mô tả được tạo tự động">
            <a:extLst>
              <a:ext uri="{FF2B5EF4-FFF2-40B4-BE49-F238E27FC236}">
                <a16:creationId xmlns="" xmlns:a16="http://schemas.microsoft.com/office/drawing/2014/main" id="{FBE5934D-E446-4C0E-8398-613234BF85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800" y="5349886"/>
            <a:ext cx="1389080" cy="1388120"/>
          </a:xfrm>
          <a:prstGeom prst="rect">
            <a:avLst/>
          </a:prstGeom>
        </p:spPr>
      </p:pic>
      <p:pic>
        <p:nvPicPr>
          <p:cNvPr id="60" name="Hình ảnh 59" descr="Ảnh có chứa đồ chơi, búp bê, nữ&#10;&#10;Mô tả được tạo tự động">
            <a:extLst>
              <a:ext uri="{FF2B5EF4-FFF2-40B4-BE49-F238E27FC236}">
                <a16:creationId xmlns="" xmlns:a16="http://schemas.microsoft.com/office/drawing/2014/main" id="{50900503-5FEE-4F89-BB29-BB178DDE42F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776" y="1932856"/>
            <a:ext cx="745728" cy="1309685"/>
          </a:xfrm>
          <a:prstGeom prst="rect">
            <a:avLst/>
          </a:prstGeom>
        </p:spPr>
      </p:pic>
      <p:pic>
        <p:nvPicPr>
          <p:cNvPr id="61" name="Hình ảnh 60" descr="Ảnh có chứa tối&#10;&#10;Mô tả được tạo tự động">
            <a:extLst>
              <a:ext uri="{FF2B5EF4-FFF2-40B4-BE49-F238E27FC236}">
                <a16:creationId xmlns="" xmlns:a16="http://schemas.microsoft.com/office/drawing/2014/main" id="{2EB10C40-39AE-40FE-9BF1-6EEB8CAEC1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928" y="1811156"/>
            <a:ext cx="1908425" cy="1348761"/>
          </a:xfrm>
          <a:prstGeom prst="rect">
            <a:avLst/>
          </a:prstGeom>
        </p:spPr>
      </p:pic>
      <p:pic>
        <p:nvPicPr>
          <p:cNvPr id="62" name="Hình ảnh 61" descr="Ảnh có chứa văn bản, đồ họa véc-tơ, búp bê&#10;&#10;Mô tả được tạo tự động">
            <a:extLst>
              <a:ext uri="{FF2B5EF4-FFF2-40B4-BE49-F238E27FC236}">
                <a16:creationId xmlns="" xmlns:a16="http://schemas.microsoft.com/office/drawing/2014/main" id="{54312D6F-07D3-4315-B739-E601A2EBEBE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428" y="3537268"/>
            <a:ext cx="1223144" cy="15499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ECD65800-2877-443E-8802-9F98A8EBBEE9}"/>
              </a:ext>
            </a:extLst>
          </p:cNvPr>
          <p:cNvSpPr txBox="1"/>
          <p:nvPr/>
        </p:nvSpPr>
        <p:spPr>
          <a:xfrm>
            <a:off x="1606370" y="463339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It’s running.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="" xmlns:a16="http://schemas.microsoft.com/office/drawing/2014/main" id="{476AEDFC-2A2F-4A42-BF45-8DAC944DEEFC}"/>
              </a:ext>
            </a:extLst>
          </p:cNvPr>
          <p:cNvSpPr txBox="1"/>
          <p:nvPr/>
        </p:nvSpPr>
        <p:spPr>
          <a:xfrm>
            <a:off x="7741518" y="474424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 like singing.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="" xmlns:a16="http://schemas.microsoft.com/office/drawing/2014/main" id="{E636F0CF-0795-4B31-8F08-43F5E5D83FA0}"/>
              </a:ext>
            </a:extLst>
          </p:cNvPr>
          <p:cNvSpPr txBox="1"/>
          <p:nvPr/>
        </p:nvSpPr>
        <p:spPr>
          <a:xfrm>
            <a:off x="4589194" y="5596489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 like cooking.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="" xmlns:a16="http://schemas.microsoft.com/office/drawing/2014/main" id="{9C17ABB5-9496-4796-8D13-FC99B8E89316}"/>
              </a:ext>
            </a:extLst>
          </p:cNvPr>
          <p:cNvSpPr txBox="1"/>
          <p:nvPr/>
        </p:nvSpPr>
        <p:spPr>
          <a:xfrm>
            <a:off x="1611702" y="5613059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It’s painting.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="" xmlns:a16="http://schemas.microsoft.com/office/drawing/2014/main" id="{9BC0AE2E-D8E7-474F-9B59-667240A689C4}"/>
              </a:ext>
            </a:extLst>
          </p:cNvPr>
          <p:cNvSpPr txBox="1"/>
          <p:nvPr/>
        </p:nvSpPr>
        <p:spPr>
          <a:xfrm>
            <a:off x="7677263" y="3842855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 like walking.</a:t>
            </a:r>
          </a:p>
        </p:txBody>
      </p:sp>
      <p:sp>
        <p:nvSpPr>
          <p:cNvPr id="67" name="Hộp Văn bản 66">
            <a:extLst>
              <a:ext uri="{FF2B5EF4-FFF2-40B4-BE49-F238E27FC236}">
                <a16:creationId xmlns="" xmlns:a16="http://schemas.microsoft.com/office/drawing/2014/main" id="{866AA4ED-C23E-4DBA-893A-40C830315DBC}"/>
              </a:ext>
            </a:extLst>
          </p:cNvPr>
          <p:cNvSpPr txBox="1"/>
          <p:nvPr/>
        </p:nvSpPr>
        <p:spPr>
          <a:xfrm>
            <a:off x="4629105" y="2085024"/>
            <a:ext cx="2812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What’s your hobby?</a:t>
            </a:r>
          </a:p>
          <a:p>
            <a:r>
              <a:rPr lang="en-US" sz="2500" dirty="0"/>
              <a:t>It’s swimming.</a:t>
            </a:r>
          </a:p>
        </p:txBody>
      </p:sp>
      <p:sp>
        <p:nvSpPr>
          <p:cNvPr id="68" name="Rectangle 18">
            <a:extLst>
              <a:ext uri="{FF2B5EF4-FFF2-40B4-BE49-F238E27FC236}">
                <a16:creationId xmlns="" xmlns:a16="http://schemas.microsoft.com/office/drawing/2014/main" id="{FB66B51F-2B27-470A-9E0A-E73AAB1F8EB9}"/>
              </a:ext>
            </a:extLst>
          </p:cNvPr>
          <p:cNvSpPr/>
          <p:nvPr/>
        </p:nvSpPr>
        <p:spPr>
          <a:xfrm>
            <a:off x="1549759" y="5750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69" name="&quot;No&quot; Symbol 19">
            <a:extLst>
              <a:ext uri="{FF2B5EF4-FFF2-40B4-BE49-F238E27FC236}">
                <a16:creationId xmlns="" xmlns:a16="http://schemas.microsoft.com/office/drawing/2014/main" id="{981B1BAA-7C9D-4EE4-8EC3-8281324A7D17}"/>
              </a:ext>
            </a:extLst>
          </p:cNvPr>
          <p:cNvSpPr/>
          <p:nvPr/>
        </p:nvSpPr>
        <p:spPr>
          <a:xfrm>
            <a:off x="3709209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Rectangle 20">
            <a:extLst>
              <a:ext uri="{FF2B5EF4-FFF2-40B4-BE49-F238E27FC236}">
                <a16:creationId xmlns="" xmlns:a16="http://schemas.microsoft.com/office/drawing/2014/main" id="{38C9A755-4736-4338-B5C9-174BA782264F}"/>
              </a:ext>
            </a:extLst>
          </p:cNvPr>
          <p:cNvSpPr/>
          <p:nvPr/>
        </p:nvSpPr>
        <p:spPr>
          <a:xfrm>
            <a:off x="4591409" y="60960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71" name="&quot;No&quot; Symbol 21">
            <a:extLst>
              <a:ext uri="{FF2B5EF4-FFF2-40B4-BE49-F238E27FC236}">
                <a16:creationId xmlns="" xmlns:a16="http://schemas.microsoft.com/office/drawing/2014/main" id="{083D0A9B-EBD2-470D-BC97-FF20348A10E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Rectangle 22">
            <a:extLst>
              <a:ext uri="{FF2B5EF4-FFF2-40B4-BE49-F238E27FC236}">
                <a16:creationId xmlns="" xmlns:a16="http://schemas.microsoft.com/office/drawing/2014/main" id="{E7059762-B175-49AC-BBF3-D019620E91AC}"/>
              </a:ext>
            </a:extLst>
          </p:cNvPr>
          <p:cNvSpPr/>
          <p:nvPr/>
        </p:nvSpPr>
        <p:spPr>
          <a:xfrm>
            <a:off x="7626709" y="50800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73" name="&quot;No&quot; Symbol 23">
            <a:extLst>
              <a:ext uri="{FF2B5EF4-FFF2-40B4-BE49-F238E27FC236}">
                <a16:creationId xmlns="" xmlns:a16="http://schemas.microsoft.com/office/drawing/2014/main" id="{AAA606ED-E389-431F-A1EA-3DF74F414C57}"/>
              </a:ext>
            </a:extLst>
          </p:cNvPr>
          <p:cNvSpPr/>
          <p:nvPr/>
        </p:nvSpPr>
        <p:spPr>
          <a:xfrm>
            <a:off x="9786159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Rectangle 28">
            <a:extLst>
              <a:ext uri="{FF2B5EF4-FFF2-40B4-BE49-F238E27FC236}">
                <a16:creationId xmlns="" xmlns:a16="http://schemas.microsoft.com/office/drawing/2014/main" id="{151998DF-57EF-44ED-9AB8-394A1FCBBDF3}"/>
              </a:ext>
            </a:extLst>
          </p:cNvPr>
          <p:cNvSpPr/>
          <p:nvPr/>
        </p:nvSpPr>
        <p:spPr>
          <a:xfrm>
            <a:off x="1557744" y="1762206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75" name="&quot;No&quot; Symbol 29">
            <a:extLst>
              <a:ext uri="{FF2B5EF4-FFF2-40B4-BE49-F238E27FC236}">
                <a16:creationId xmlns="" xmlns:a16="http://schemas.microsoft.com/office/drawing/2014/main" id="{ACCEEBEE-20F3-4E22-88AD-A1DE339EF5C6}"/>
              </a:ext>
            </a:extLst>
          </p:cNvPr>
          <p:cNvSpPr/>
          <p:nvPr/>
        </p:nvSpPr>
        <p:spPr>
          <a:xfrm>
            <a:off x="3702680" y="26952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Rectangle 30">
            <a:extLst>
              <a:ext uri="{FF2B5EF4-FFF2-40B4-BE49-F238E27FC236}">
                <a16:creationId xmlns="" xmlns:a16="http://schemas.microsoft.com/office/drawing/2014/main" id="{4EB7101D-CBC7-4BEB-858C-1E32EF94EA4B}"/>
              </a:ext>
            </a:extLst>
          </p:cNvPr>
          <p:cNvSpPr/>
          <p:nvPr/>
        </p:nvSpPr>
        <p:spPr>
          <a:xfrm>
            <a:off x="4584880" y="176565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77" name="&quot;No&quot; Symbol 31">
            <a:extLst>
              <a:ext uri="{FF2B5EF4-FFF2-40B4-BE49-F238E27FC236}">
                <a16:creationId xmlns="" xmlns:a16="http://schemas.microsoft.com/office/drawing/2014/main" id="{63F965E7-26E1-4719-89B4-28AE354E4666}"/>
              </a:ext>
            </a:extLst>
          </p:cNvPr>
          <p:cNvSpPr/>
          <p:nvPr/>
        </p:nvSpPr>
        <p:spPr>
          <a:xfrm>
            <a:off x="6744330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Rectangle 32">
            <a:extLst>
              <a:ext uri="{FF2B5EF4-FFF2-40B4-BE49-F238E27FC236}">
                <a16:creationId xmlns="" xmlns:a16="http://schemas.microsoft.com/office/drawing/2014/main" id="{ABDD2723-7BF7-42CC-B960-9BE81176AE9E}"/>
              </a:ext>
            </a:extLst>
          </p:cNvPr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79" name="&quot;No&quot; Symbol 33">
            <a:extLst>
              <a:ext uri="{FF2B5EF4-FFF2-40B4-BE49-F238E27FC236}">
                <a16:creationId xmlns="" xmlns:a16="http://schemas.microsoft.com/office/drawing/2014/main" id="{F879663A-1BEA-4BEF-9629-D63FF69ADED2}"/>
              </a:ext>
            </a:extLst>
          </p:cNvPr>
          <p:cNvSpPr/>
          <p:nvPr/>
        </p:nvSpPr>
        <p:spPr>
          <a:xfrm>
            <a:off x="9779630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Rectangle 34">
            <a:extLst>
              <a:ext uri="{FF2B5EF4-FFF2-40B4-BE49-F238E27FC236}">
                <a16:creationId xmlns="" xmlns:a16="http://schemas.microsoft.com/office/drawing/2014/main" id="{DEBB3B2C-823F-4B30-B4DB-E86370218965}"/>
              </a:ext>
            </a:extLst>
          </p:cNvPr>
          <p:cNvSpPr/>
          <p:nvPr/>
        </p:nvSpPr>
        <p:spPr>
          <a:xfrm>
            <a:off x="1555930" y="346110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81" name="&quot;No&quot; Symbol 35">
            <a:extLst>
              <a:ext uri="{FF2B5EF4-FFF2-40B4-BE49-F238E27FC236}">
                <a16:creationId xmlns="" xmlns:a16="http://schemas.microsoft.com/office/drawing/2014/main" id="{C9B5C706-1BD9-46D4-9E84-9EF30E4FC55F}"/>
              </a:ext>
            </a:extLst>
          </p:cNvPr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Rectangle 36">
            <a:extLst>
              <a:ext uri="{FF2B5EF4-FFF2-40B4-BE49-F238E27FC236}">
                <a16:creationId xmlns="" xmlns:a16="http://schemas.microsoft.com/office/drawing/2014/main" id="{6F571C87-40B1-4210-99A0-A9C82EA090E0}"/>
              </a:ext>
            </a:extLst>
          </p:cNvPr>
          <p:cNvSpPr/>
          <p:nvPr/>
        </p:nvSpPr>
        <p:spPr>
          <a:xfrm>
            <a:off x="4597580" y="3464560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83" name="&quot;No&quot; Symbol 37">
            <a:extLst>
              <a:ext uri="{FF2B5EF4-FFF2-40B4-BE49-F238E27FC236}">
                <a16:creationId xmlns="" xmlns:a16="http://schemas.microsoft.com/office/drawing/2014/main" id="{DFF05A23-27D3-400B-B583-5F162A7ACB2F}"/>
              </a:ext>
            </a:extLst>
          </p:cNvPr>
          <p:cNvSpPr/>
          <p:nvPr/>
        </p:nvSpPr>
        <p:spPr>
          <a:xfrm>
            <a:off x="6757030" y="43976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Rectangle 38">
            <a:extLst>
              <a:ext uri="{FF2B5EF4-FFF2-40B4-BE49-F238E27FC236}">
                <a16:creationId xmlns="" xmlns:a16="http://schemas.microsoft.com/office/drawing/2014/main" id="{18865BD6-5FDA-4BFC-8638-BBE9A40F6176}"/>
              </a:ext>
            </a:extLst>
          </p:cNvPr>
          <p:cNvSpPr/>
          <p:nvPr/>
        </p:nvSpPr>
        <p:spPr>
          <a:xfrm>
            <a:off x="7632880" y="3454400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85" name="&quot;No&quot; Symbol 39">
            <a:extLst>
              <a:ext uri="{FF2B5EF4-FFF2-40B4-BE49-F238E27FC236}">
                <a16:creationId xmlns="" xmlns:a16="http://schemas.microsoft.com/office/drawing/2014/main" id="{3B2E18B4-C0F4-4240-ADE7-0268C208B557}"/>
              </a:ext>
            </a:extLst>
          </p:cNvPr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Rectangle 40">
            <a:extLst>
              <a:ext uri="{FF2B5EF4-FFF2-40B4-BE49-F238E27FC236}">
                <a16:creationId xmlns="" xmlns:a16="http://schemas.microsoft.com/office/drawing/2014/main" id="{EEBCC9A2-5C20-409C-B285-274148F34151}"/>
              </a:ext>
            </a:extLst>
          </p:cNvPr>
          <p:cNvSpPr/>
          <p:nvPr/>
        </p:nvSpPr>
        <p:spPr>
          <a:xfrm>
            <a:off x="1543230" y="5178506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87" name="&quot;No&quot; Symbol 41">
            <a:extLst>
              <a:ext uri="{FF2B5EF4-FFF2-40B4-BE49-F238E27FC236}">
                <a16:creationId xmlns="" xmlns:a16="http://schemas.microsoft.com/office/drawing/2014/main" id="{EC02808E-9F13-4AE5-96CA-3AC5924E346A}"/>
              </a:ext>
            </a:extLst>
          </p:cNvPr>
          <p:cNvSpPr/>
          <p:nvPr/>
        </p:nvSpPr>
        <p:spPr>
          <a:xfrm>
            <a:off x="3702680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Rectangle 42">
            <a:extLst>
              <a:ext uri="{FF2B5EF4-FFF2-40B4-BE49-F238E27FC236}">
                <a16:creationId xmlns="" xmlns:a16="http://schemas.microsoft.com/office/drawing/2014/main" id="{1181496F-8556-4576-A41D-657162701671}"/>
              </a:ext>
            </a:extLst>
          </p:cNvPr>
          <p:cNvSpPr/>
          <p:nvPr/>
        </p:nvSpPr>
        <p:spPr>
          <a:xfrm>
            <a:off x="4584880" y="518195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89" name="&quot;No&quot; Symbol 43">
            <a:extLst>
              <a:ext uri="{FF2B5EF4-FFF2-40B4-BE49-F238E27FC236}">
                <a16:creationId xmlns="" xmlns:a16="http://schemas.microsoft.com/office/drawing/2014/main" id="{386EDBBF-97B4-4C12-A313-6007328B2C97}"/>
              </a:ext>
            </a:extLst>
          </p:cNvPr>
          <p:cNvSpPr/>
          <p:nvPr/>
        </p:nvSpPr>
        <p:spPr>
          <a:xfrm>
            <a:off x="6744330" y="61150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Rectangle 44">
            <a:extLst>
              <a:ext uri="{FF2B5EF4-FFF2-40B4-BE49-F238E27FC236}">
                <a16:creationId xmlns="" xmlns:a16="http://schemas.microsoft.com/office/drawing/2014/main" id="{1AB59E55-BD8C-44C6-9888-CAEB4DCE74E0}"/>
              </a:ext>
            </a:extLst>
          </p:cNvPr>
          <p:cNvSpPr/>
          <p:nvPr/>
        </p:nvSpPr>
        <p:spPr>
          <a:xfrm>
            <a:off x="7620180" y="5171798"/>
            <a:ext cx="2958921" cy="162524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91" name="&quot;No&quot; Symbol 45">
            <a:extLst>
              <a:ext uri="{FF2B5EF4-FFF2-40B4-BE49-F238E27FC236}">
                <a16:creationId xmlns="" xmlns:a16="http://schemas.microsoft.com/office/drawing/2014/main" id="{4DD85120-1E98-4F4E-8BAF-9CD173DBD6AD}"/>
              </a:ext>
            </a:extLst>
          </p:cNvPr>
          <p:cNvSpPr/>
          <p:nvPr/>
        </p:nvSpPr>
        <p:spPr>
          <a:xfrm>
            <a:off x="9779630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2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0" grpId="0" animBg="1"/>
      <p:bldP spid="70" grpId="1" animBg="1"/>
      <p:bldP spid="72" grpId="0" animBg="1"/>
      <p:bldP spid="72" grpId="1" animBg="1"/>
      <p:bldP spid="74" grpId="0" animBg="1"/>
      <p:bldP spid="74" grpId="1" animBg="1"/>
      <p:bldP spid="76" grpId="0" animBg="1"/>
      <p:bldP spid="76" grpId="1" animBg="1"/>
      <p:bldP spid="78" grpId="0" animBg="1"/>
      <p:bldP spid="78" grpId="1" animBg="1"/>
      <p:bldP spid="80" grpId="0" animBg="1"/>
      <p:bldP spid="80" grpId="1" animBg="1"/>
      <p:bldP spid="82" grpId="0" animBg="1"/>
      <p:bldP spid="82" grpId="1" animBg="1"/>
      <p:bldP spid="84" grpId="0" animBg="1"/>
      <p:bldP spid="84" grpId="1" animBg="1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Let’s chant.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69EF7A-EB7C-4C52-8C29-646D1839D8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81" y="2981338"/>
            <a:ext cx="5184487" cy="3876662"/>
          </a:xfrm>
          <a:prstGeom prst="rect">
            <a:avLst/>
          </a:prstGeom>
        </p:spPr>
      </p:pic>
      <p:pic>
        <p:nvPicPr>
          <p:cNvPr id="5" name="Graphic 4" descr="Head with gears">
            <a:extLst>
              <a:ext uri="{FF2B5EF4-FFF2-40B4-BE49-F238E27FC236}">
                <a16:creationId xmlns="" xmlns:a16="http://schemas.microsoft.com/office/drawing/2014/main" id="{4C8042F5-BADE-4744-B696-EAF2D10068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8970" y="4143983"/>
            <a:ext cx="775685" cy="7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677" y="512618"/>
            <a:ext cx="9227126" cy="5666510"/>
          </a:xfrm>
          <a:prstGeom prst="rect">
            <a:avLst/>
          </a:prstGeom>
        </p:spPr>
      </p:pic>
      <p:pic>
        <p:nvPicPr>
          <p:cNvPr id="5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6072" y="512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5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Fun corner</a:t>
            </a:r>
            <a:b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and </a:t>
            </a:r>
            <a:b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Wrap-up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971FFB-FEE7-4C8B-8673-3E6B8908A2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81" y="2981338"/>
            <a:ext cx="5184487" cy="3876662"/>
          </a:xfrm>
          <a:prstGeom prst="rect">
            <a:avLst/>
          </a:prstGeom>
        </p:spPr>
      </p:pic>
      <p:pic>
        <p:nvPicPr>
          <p:cNvPr id="5" name="Graphic 4" descr="Head with gears">
            <a:extLst>
              <a:ext uri="{FF2B5EF4-FFF2-40B4-BE49-F238E27FC236}">
                <a16:creationId xmlns="" xmlns:a16="http://schemas.microsoft.com/office/drawing/2014/main" id="{3A2DB9F1-AF34-4248-8ECD-DDE06B2235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8970" y="4143983"/>
            <a:ext cx="775685" cy="7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85"/>
            <a:ext cx="9149585" cy="6853815"/>
          </a:xfrm>
          <a:prstGeom prst="rect">
            <a:avLst/>
          </a:prstGeom>
        </p:spPr>
      </p:pic>
      <p:sp>
        <p:nvSpPr>
          <p:cNvPr id="7" name="6 Elipse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pattFill prst="dkHorz">
            <a:fgClr>
              <a:schemeClr val="accent1"/>
            </a:fgClr>
            <a:bgClr>
              <a:schemeClr val="tx2">
                <a:lumMod val="40000"/>
                <a:lumOff val="60000"/>
              </a:schemeClr>
            </a:bgClr>
          </a:pattFill>
          <a:ln w="76200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91744" y="2132856"/>
            <a:ext cx="51845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600" b="1" i="0" u="none" strike="noStrike" kern="1200" cap="none" spc="0" normalizeH="0" baseline="0" noProof="0" dirty="0">
                <a:ln w="5715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SPELLING </a:t>
            </a:r>
            <a:r>
              <a:rPr kumimoji="0" lang="es-ES_tradnl" sz="6600" b="1" i="0" u="none" strike="noStrike" kern="1200" cap="none" spc="0" normalizeH="0" baseline="0" noProof="0" dirty="0">
                <a:ln w="5715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HOBBIES</a:t>
            </a:r>
            <a:endParaRPr kumimoji="0" lang="es-ES" sz="6600" b="1" i="0" u="none" strike="noStrike" kern="1200" cap="none" spc="0" normalizeH="0" baseline="0" noProof="0" dirty="0">
              <a:ln w="5715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7" y="5769349"/>
            <a:ext cx="2334575" cy="1072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4" t="-863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7" y="1700809"/>
            <a:ext cx="563155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r u n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n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63952" y="2989402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w</a:t>
            </a:r>
            <a:r>
              <a:rPr kumimoji="0" lang="es-ES_tradnl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a l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63952" y="4285546"/>
            <a:ext cx="60136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c o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4" name="15 CuadroTexto">
            <a:extLst>
              <a:ext uri="{FF2B5EF4-FFF2-40B4-BE49-F238E27FC236}">
                <a16:creationId xmlns="" xmlns:a16="http://schemas.microsoft.com/office/drawing/2014/main" id="{870280F6-D5AD-45ED-9789-FE97A81ABE58}"/>
              </a:ext>
            </a:extLst>
          </p:cNvPr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Walking">
            <a:hlinkClick r:id="" action="ppaction://media"/>
            <a:extLst>
              <a:ext uri="{FF2B5EF4-FFF2-40B4-BE49-F238E27FC236}">
                <a16:creationId xmlns="" xmlns:a16="http://schemas.microsoft.com/office/drawing/2014/main" id="{EE95A516-DBC8-4639-9C8F-90286188D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18954" y="1497702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600" y="2989402"/>
            <a:ext cx="19431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632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727451" y="1700809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a n c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791075" y="4293097"/>
            <a:ext cx="65055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c o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63952" y="2996953"/>
            <a:ext cx="578509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 w i m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m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Cooking">
            <a:hlinkClick r:id="" action="ppaction://media"/>
            <a:extLst>
              <a:ext uri="{FF2B5EF4-FFF2-40B4-BE49-F238E27FC236}">
                <a16:creationId xmlns="" xmlns:a16="http://schemas.microsoft.com/office/drawing/2014/main" id="{3CF4249A-EAE6-454E-8D8D-27F865C5D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45978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6039" y="2996953"/>
            <a:ext cx="2958651" cy="222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098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3000" dirty="0"/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371223" y="1078189"/>
            <a:ext cx="2116975" cy="571692"/>
          </a:xfrm>
        </p:spPr>
        <p:txBody>
          <a:bodyPr>
            <a:normAutofit/>
          </a:bodyPr>
          <a:lstStyle/>
          <a:p>
            <a:r>
              <a:rPr lang="en-US" sz="3000" dirty="0"/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Fun corner and Wrap-up.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938410" y="4510091"/>
            <a:ext cx="2116975" cy="549820"/>
          </a:xfrm>
        </p:spPr>
        <p:txBody>
          <a:bodyPr>
            <a:normAutofit/>
          </a:bodyPr>
          <a:lstStyle/>
          <a:p>
            <a:r>
              <a:rPr lang="en-US" sz="3000" dirty="0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Listen and repeat.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546" y="4884525"/>
            <a:ext cx="2493818" cy="561534"/>
          </a:xfrm>
        </p:spPr>
        <p:txBody>
          <a:bodyPr>
            <a:noAutofit/>
          </a:bodyPr>
          <a:lstStyle/>
          <a:p>
            <a:r>
              <a:rPr lang="en-US" sz="3000" dirty="0"/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Listen and circle.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7696" y="4221461"/>
            <a:ext cx="1706880" cy="487627"/>
          </a:xfrm>
        </p:spPr>
        <p:txBody>
          <a:bodyPr>
            <a:noAutofit/>
          </a:bodyPr>
          <a:lstStyle/>
          <a:p>
            <a:r>
              <a:rPr lang="en-US" sz="3000" dirty="0"/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p a i n t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63951" y="4285546"/>
            <a:ext cx="567918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r a w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 i n g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2" name="FILE_20220117_143444_Painting">
            <a:hlinkClick r:id="" action="ppaction://media"/>
            <a:extLst>
              <a:ext uri="{FF2B5EF4-FFF2-40B4-BE49-F238E27FC236}">
                <a16:creationId xmlns="" xmlns:a16="http://schemas.microsoft.com/office/drawing/2014/main" id="{1685278D-97A3-4446-B1E7-180BAA2D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7063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0DCD89C-7EEB-41A9-B098-6E43B49920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273" y="3023261"/>
            <a:ext cx="3189732" cy="2823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607637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9" grpId="0"/>
      <p:bldP spid="20" grpId="0"/>
      <p:bldP spid="20" grpId="1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7" y="1700809"/>
            <a:ext cx="574699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a n c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663951" y="2989402"/>
            <a:ext cx="64232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r u n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n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63951" y="4285546"/>
            <a:ext cx="642327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c o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2" name="FILE_20220117_143444_Running">
            <a:hlinkClick r:id="" action="ppaction://media"/>
            <a:extLst>
              <a:ext uri="{FF2B5EF4-FFF2-40B4-BE49-F238E27FC236}">
                <a16:creationId xmlns="" xmlns:a16="http://schemas.microsoft.com/office/drawing/2014/main" id="{AFF77B6E-95B4-4FC1-82A0-230509DB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4821" y="1553294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F62E87-6106-4265-B8A7-C3056A870BC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032" y="2716472"/>
            <a:ext cx="3318862" cy="2936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50748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7" y="1700809"/>
            <a:ext cx="51339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p a i n t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21214" y="4217313"/>
            <a:ext cx="496583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 i n g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248275" y="2961673"/>
            <a:ext cx="5886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a n c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FILE_20220117_143444_Singing">
            <a:hlinkClick r:id="" action="ppaction://media"/>
            <a:extLst>
              <a:ext uri="{FF2B5EF4-FFF2-40B4-BE49-F238E27FC236}">
                <a16:creationId xmlns="" xmlns:a16="http://schemas.microsoft.com/office/drawing/2014/main" id="{740E6F10-28B1-4EF2-AF3B-9D3702E1D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9407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CC8E9DC-D5FC-4F94-AAAA-D688463AC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182" y="3037659"/>
            <a:ext cx="2519274" cy="2768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094775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07968" y="1700809"/>
            <a:ext cx="543153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a n c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248400" y="2989402"/>
            <a:ext cx="49911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r a w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663952" y="4285546"/>
            <a:ext cx="61089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w a l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2" name="FILE_20220117_143444_Drawing">
            <a:hlinkClick r:id="" action="ppaction://media"/>
            <a:extLst>
              <a:ext uri="{FF2B5EF4-FFF2-40B4-BE49-F238E27FC236}">
                <a16:creationId xmlns="" xmlns:a16="http://schemas.microsoft.com/office/drawing/2014/main" id="{2BF11ED5-51A4-4395-96DA-1161240BE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457126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886678-83E2-4903-AFD4-4FAEF20E4F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018" y="2716472"/>
            <a:ext cx="3952950" cy="282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538575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19678"/>
              <a:gd name="adj2" fmla="val 824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400550" y="1700809"/>
            <a:ext cx="702945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w a l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4285546"/>
            <a:ext cx="58688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 w i m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m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60" y="2996953"/>
            <a:ext cx="414046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s i n g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2" name="FILE_20220117_143444_Swimming">
            <a:hlinkClick r:id="" action="ppaction://media"/>
            <a:extLst>
              <a:ext uri="{FF2B5EF4-FFF2-40B4-BE49-F238E27FC236}">
                <a16:creationId xmlns="" xmlns:a16="http://schemas.microsoft.com/office/drawing/2014/main" id="{3DA02A74-B3EE-49F2-A53E-8EC4177BC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8002" y="1568634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674" y="2900614"/>
            <a:ext cx="3828567" cy="258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1638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Llamada rectangular redondeada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name="adj1" fmla="val 22528"/>
              <a:gd name="adj2" fmla="val 7598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How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do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spell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4400" b="1" i="0" u="none" strike="noStrike" kern="1200" cap="none" spc="50" normalizeH="0" baseline="0" noProof="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4400" b="1" i="0" u="none" strike="noStrike" kern="1200" cap="none" spc="50" normalizeH="0" baseline="0" noProof="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hobby?</a:t>
            </a:r>
            <a:endParaRPr kumimoji="0" lang="es-ES" sz="4400" b="1" i="0" u="none" strike="noStrike" kern="1200" cap="none" spc="50" normalizeH="0" baseline="0" noProof="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879976" y="1700809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p a i n t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d a n c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17780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c o </a:t>
            </a:r>
            <a:r>
              <a:rPr kumimoji="0" lang="es-ES_tradnl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o</a:t>
            </a:r>
            <a:r>
              <a:rPr kumimoji="0" lang="es-ES_tradnl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oper Black" pitchFamily="18" charset="0"/>
                <a:ea typeface="+mn-ea"/>
                <a:cs typeface="+mn-cs"/>
              </a:rPr>
              <a:t> k i n g</a:t>
            </a:r>
            <a:endParaRPr kumimoji="0" lang="es-ES" sz="6000" b="0" i="0" u="none" strike="noStrike" kern="1200" cap="none" spc="0" normalizeH="0" baseline="0" noProof="0" dirty="0">
              <a:ln>
                <a:noFill/>
              </a:ln>
              <a:solidFill>
                <a:srgbClr val="CC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oper Black" pitchFamily="18" charset="0"/>
              <a:ea typeface="+mn-ea"/>
              <a:cs typeface="+mn-cs"/>
            </a:endParaRPr>
          </a:p>
        </p:txBody>
      </p:sp>
      <p:pic>
        <p:nvPicPr>
          <p:cNvPr id="2" name="FILE_20220117_143444_Dancing">
            <a:hlinkClick r:id="" action="ppaction://media"/>
            <a:extLst>
              <a:ext uri="{FF2B5EF4-FFF2-40B4-BE49-F238E27FC236}">
                <a16:creationId xmlns="" xmlns:a16="http://schemas.microsoft.com/office/drawing/2014/main" id="{86CBFA62-BCA4-4230-ACF1-32663243C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1157" y="1494075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89225E-3EAE-4CF2-80F5-65D5A0A03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782" y="2661140"/>
            <a:ext cx="3418906" cy="3159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81428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/>
      <p:bldP spid="13" grpId="1"/>
      <p:bldP spid="19" grpId="0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81" y="3786662"/>
            <a:ext cx="2964873" cy="2414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4193E3-CEEF-4D44-9278-B00B7D1135F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780" y="295960"/>
            <a:ext cx="3089565" cy="282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89225E-3EAE-4CF2-80F5-65D5A0A03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95960"/>
            <a:ext cx="3391198" cy="292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E886678-83E2-4903-AFD4-4FAEF20E4F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19" y="3786662"/>
            <a:ext cx="3590948" cy="2517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904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b="1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/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9600" b="1" dirty="0">
                <a:solidFill>
                  <a:srgbClr val="FF0000"/>
                </a:solidFill>
                <a:latin typeface="Kristen ITC" panose="03050502040202030202" pitchFamily="66" charset="0"/>
              </a:rPr>
              <a:t>Warm-up</a:t>
            </a:r>
            <a:endParaRPr lang="en-US" sz="6600" b="1" dirty="0">
              <a:solidFill>
                <a:schemeClr val="accent3"/>
              </a:solidFill>
              <a:latin typeface="Kristen ITC" panose="03050502040202030202" pitchFamily="66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A6DE803-806C-4766-9715-1D6B598DF9E9}"/>
              </a:ext>
            </a:extLst>
          </p:cNvPr>
          <p:cNvSpPr txBox="1"/>
          <p:nvPr/>
        </p:nvSpPr>
        <p:spPr>
          <a:xfrm>
            <a:off x="3043995" y="2459503"/>
            <a:ext cx="2627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DBC9F70-CF12-4589-A7B1-8A0BADFE61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581" y="2981338"/>
            <a:ext cx="5184487" cy="3876662"/>
          </a:xfrm>
          <a:prstGeom prst="rect">
            <a:avLst/>
          </a:prstGeom>
        </p:spPr>
      </p:pic>
      <p:pic>
        <p:nvPicPr>
          <p:cNvPr id="7" name="Graphic 6" descr="Head with gears">
            <a:extLst>
              <a:ext uri="{FF2B5EF4-FFF2-40B4-BE49-F238E27FC236}">
                <a16:creationId xmlns="" xmlns:a16="http://schemas.microsoft.com/office/drawing/2014/main" id="{7E29F204-F8D3-4901-98BE-E3318AC2D3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948970" y="4143983"/>
            <a:ext cx="775685" cy="775685"/>
          </a:xfrm>
          <a:prstGeom prst="rect">
            <a:avLst/>
          </a:prstGeom>
        </p:spPr>
      </p:pic>
      <p:pic>
        <p:nvPicPr>
          <p:cNvPr id="9" name="Graphic 8" descr="Stopwatch">
            <a:extLst>
              <a:ext uri="{FF2B5EF4-FFF2-40B4-BE49-F238E27FC236}">
                <a16:creationId xmlns="" xmlns:a16="http://schemas.microsoft.com/office/drawing/2014/main" id="{CC2E9412-C4EA-446C-B9AF-880A8A2E40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343853" y="1628965"/>
            <a:ext cx="793663" cy="793663"/>
          </a:xfrm>
          <a:prstGeom prst="rect">
            <a:avLst/>
          </a:prstGeom>
        </p:spPr>
      </p:pic>
      <p:pic>
        <p:nvPicPr>
          <p:cNvPr id="11" name="Graphic 10" descr="Hourglass">
            <a:extLst>
              <a:ext uri="{FF2B5EF4-FFF2-40B4-BE49-F238E27FC236}">
                <a16:creationId xmlns="" xmlns:a16="http://schemas.microsoft.com/office/drawing/2014/main" id="{558E4B55-7864-404C-A642-A117139076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569254" y="25540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board.fi - Free online whiteboard for teachers and classrooms">
            <a:extLst>
              <a:ext uri="{FF2B5EF4-FFF2-40B4-BE49-F238E27FC236}">
                <a16:creationId xmlns="" xmlns:a16="http://schemas.microsoft.com/office/drawing/2014/main" id="{D4AFDE72-698B-484E-84AD-6F7077637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11" y="0"/>
            <a:ext cx="11942505" cy="675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04F047E-C796-471E-9DC5-31EB79DBA38D}"/>
              </a:ext>
            </a:extLst>
          </p:cNvPr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dancing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38E5340A-BBC6-4A37-BC72-ADAA88E6A3A3}"/>
              </a:ext>
            </a:extLst>
          </p:cNvPr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dancing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1D35B23-5D50-4E12-AABF-64C3CBCE079E}"/>
              </a:ext>
            </a:extLst>
          </p:cNvPr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dancing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DF569771-EFCE-4D40-92EF-D6F32794E088}"/>
              </a:ext>
            </a:extLst>
          </p:cNvPr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dancing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EF294333-CE34-469D-9C9A-8B77BF408AC2}"/>
              </a:ext>
            </a:extLst>
          </p:cNvPr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swimming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8554217-7D8C-4EDE-BDF2-68F6969D29E6}"/>
              </a:ext>
            </a:extLst>
          </p:cNvPr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cooking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E0281924-26F8-4715-8659-873321D60309}"/>
              </a:ext>
            </a:extLst>
          </p:cNvPr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cooking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209F7120-64B7-4681-900E-F18DE0FD7012}"/>
              </a:ext>
            </a:extLst>
          </p:cNvPr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cooking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B202D143-CE83-4B77-8C6A-061FC80B71A3}"/>
              </a:ext>
            </a:extLst>
          </p:cNvPr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painting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C29CAB5-9AF1-4035-A311-319867247263}"/>
              </a:ext>
            </a:extLst>
          </p:cNvPr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painting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78DFD5EE-70F6-47E7-B0AB-16A14C571A07}"/>
              </a:ext>
            </a:extLst>
          </p:cNvPr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swimming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29CB8B06-6952-411D-89E9-D56770F2BFCD}"/>
              </a:ext>
            </a:extLst>
          </p:cNvPr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26174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73" grpId="0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=""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518662"/>
            <a:ext cx="10027920" cy="5791782"/>
          </a:xfrm>
          <a:prstGeom prst="rect">
            <a:avLst/>
          </a:prstGeom>
        </p:spPr>
      </p:pic>
      <p:pic>
        <p:nvPicPr>
          <p:cNvPr id="15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7528" y="518662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F84D839-E5DB-4E78-ADD0-A66E0801DEA1}"/>
              </a:ext>
            </a:extLst>
          </p:cNvPr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DCAE031-0C5E-4BED-836B-F8980856B1E5}"/>
              </a:ext>
            </a:extLst>
          </p:cNvPr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7EE15EE-6C5B-4B93-BF1E-7DBA8BAC7AD6}"/>
              </a:ext>
            </a:extLst>
          </p:cNvPr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A78BC95-AC89-4BF5-A4CE-EFE25455B652}"/>
              </a:ext>
            </a:extLst>
          </p:cNvPr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E89550F-97EF-498C-901D-FC30E270CEE5}"/>
              </a:ext>
            </a:extLst>
          </p:cNvPr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580C585-6BC3-4221-BF94-CE3DFA298A3E}"/>
              </a:ext>
            </a:extLst>
          </p:cNvPr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FD3F893-C129-431A-AB83-60DD9BD16683}"/>
              </a:ext>
            </a:extLst>
          </p:cNvPr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E1FF7EB-D901-46EB-82F2-83A8AD421FEC}"/>
              </a:ext>
            </a:extLst>
          </p:cNvPr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0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63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897" y="176824"/>
            <a:ext cx="4483085" cy="627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18322"/>
            <a:ext cx="7531497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Listen and repeat.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4674EE-1B4F-45B0-A168-5F9A6B5CF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67" y="3689012"/>
            <a:ext cx="35623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="" xmlns:a16="http://schemas.microsoft.com/office/drawing/2014/main" id="{FD3FEE99-6A5B-4A89-ACC5-ED642FC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2837" y="1582611"/>
            <a:ext cx="10252364" cy="3236838"/>
          </a:xfrm>
          <a:prstGeom prst="rect">
            <a:avLst/>
          </a:prstGeom>
        </p:spPr>
      </p:pic>
      <p:pic>
        <p:nvPicPr>
          <p:cNvPr id="5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3564" y="1863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4599"/>
            <a:ext cx="9269260" cy="1204306"/>
          </a:xfrm>
        </p:spPr>
        <p:txBody>
          <a:bodyPr/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/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br>
              <a:rPr lang="en-US" sz="6600" dirty="0">
                <a:solidFill>
                  <a:srgbClr val="FF0000"/>
                </a:solidFill>
                <a:latin typeface="Kristen ITC" panose="03050502040202030202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Tempus Sans ITC" panose="04020404030D07020202" pitchFamily="82" charset="0"/>
              </a:rPr>
              <a:t>listen and circle.</a:t>
            </a:r>
            <a:endParaRPr lang="en-US" sz="5000" b="1" dirty="0">
              <a:solidFill>
                <a:schemeClr val="accent3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61356E-D7CF-40D0-B47C-1A8902D0E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08433" flipH="1">
            <a:off x="8484581" y="3996805"/>
            <a:ext cx="2766422" cy="26176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93E511F9-A9C8-49F6-8F6B-FC256DE46125}"/>
              </a:ext>
            </a:extLst>
          </p:cNvPr>
          <p:cNvSpPr/>
          <p:nvPr/>
        </p:nvSpPr>
        <p:spPr>
          <a:xfrm>
            <a:off x="7976154" y="3112851"/>
            <a:ext cx="3783276" cy="35603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örünüş">
  <a:themeElements>
    <a:clrScheme name="Zengin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Görünüş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örünü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piritWeekCalendar_Elementary_JB_v2" id="{EEC30A67-62CF-4CD0-BA31-C53701EAF32D}" vid="{F1B8EAC4-5A8F-4A98-A64C-D35376179D5F}"/>
    </a:ext>
  </a:extLst>
</a:theme>
</file>

<file path=ppt/theme/theme4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1569</Words>
  <Application>Microsoft Office PowerPoint</Application>
  <PresentationFormat>Custom</PresentationFormat>
  <Paragraphs>203</Paragraphs>
  <Slides>26</Slides>
  <Notes>17</Notes>
  <HiddenSlides>0</HiddenSlides>
  <MMClips>12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Chủ đề Office</vt:lpstr>
      <vt:lpstr>Görünüş</vt:lpstr>
      <vt:lpstr>Secondary</vt:lpstr>
      <vt:lpstr>Angles</vt:lpstr>
      <vt:lpstr>1_Office Theme</vt:lpstr>
      <vt:lpstr>Tema de Office</vt:lpstr>
      <vt:lpstr>PowerPoint Presentation</vt:lpstr>
      <vt:lpstr>Content</vt:lpstr>
      <vt:lpstr>  1 Warm-up</vt:lpstr>
      <vt:lpstr>PowerPoint Presentation</vt:lpstr>
      <vt:lpstr>PowerPoint Presentation</vt:lpstr>
      <vt:lpstr>PowerPoint Presentation</vt:lpstr>
      <vt:lpstr>  2 Listen and repeat.</vt:lpstr>
      <vt:lpstr>PowerPoint Presentation</vt:lpstr>
      <vt:lpstr>  3 listen and circle.</vt:lpstr>
      <vt:lpstr>PowerPoint Presentation</vt:lpstr>
      <vt:lpstr>  Game time</vt:lpstr>
      <vt:lpstr>PowerPoint Presentation</vt:lpstr>
      <vt:lpstr>PowerPoint Presentation</vt:lpstr>
      <vt:lpstr>  4 Let’s chant.</vt:lpstr>
      <vt:lpstr>PowerPoint Presentation</vt:lpstr>
      <vt:lpstr>  5 Fun corner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2022-07-22T07:03:35Z</dcterms:created>
  <dcterms:modified xsi:type="dcterms:W3CDTF">2022-07-22T07:03:44Z</dcterms:modified>
</cp:coreProperties>
</file>