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18"/>
  </p:notesMasterIdLst>
  <p:sldIdLst>
    <p:sldId id="322" r:id="rId11"/>
    <p:sldId id="313" r:id="rId12"/>
    <p:sldId id="314" r:id="rId13"/>
    <p:sldId id="317" r:id="rId14"/>
    <p:sldId id="318" r:id="rId15"/>
    <p:sldId id="319" r:id="rId16"/>
    <p:sldId id="32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86111" autoAdjust="0"/>
  </p:normalViewPr>
  <p:slideViewPr>
    <p:cSldViewPr snapToGrid="0">
      <p:cViewPr varScale="1">
        <p:scale>
          <a:sx n="63" d="100"/>
          <a:sy n="63" d="100"/>
        </p:scale>
        <p:origin x="-12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p:transition spd="slow" advTm="0">
    <p:fade/>
  </p:transition>
  <p:timing>
    <p:tnLst>
      <p:par>
        <p:cTn id="1" dur="indefinite" restart="never" nodeType="tmRoot"/>
      </p:par>
    </p:tnLst>
  </p:timing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71600" y="3257551"/>
            <a:ext cx="10355579" cy="172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46: SO SÁNH CÁC SỐ TRONG PHẠM VI 10 000 (TIẾT 2)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3050"/>
            <a:ext cx="8592457" cy="14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923950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49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23" y="402417"/>
            <a:ext cx="10762488" cy="60237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7914" y="3113270"/>
            <a:ext cx="94179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10 000 &gt; 9 999		b/  3 080 = 3000 + 80		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6 742 &gt; 6 743		     9 876 = 9 000 + 800 + 70 + 6	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02958" y="2354161"/>
            <a:ext cx="1977656" cy="474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Đ, S 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08283" y="3194474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00130" y="3894575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43731" y="3894575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43731" y="3211528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643731" y="3895348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00130" y="3194474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643731" y="3211528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00130" y="3885652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131" y="1176795"/>
            <a:ext cx="2795654" cy="1098570"/>
          </a:xfrm>
          <a:prstGeom prst="rect">
            <a:avLst/>
          </a:prstGeom>
        </p:spPr>
      </p:pic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689382" y="110998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2)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170860" y="263873"/>
            <a:ext cx="6255239" cy="992290"/>
            <a:chOff x="4539228" y="172432"/>
            <a:chExt cx="6149694" cy="992290"/>
          </a:xfrm>
        </p:grpSpPr>
        <p:grpSp>
          <p:nvGrpSpPr>
            <p:cNvPr id="22" name="Group 21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1150443" y="224187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8517" y="3073055"/>
            <a:ext cx="54328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8517" y="3686197"/>
            <a:ext cx="5432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Túi ăn cuối cùng là túi màu xanh lá cây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2209800" y="1706880"/>
            <a:ext cx="5699760" cy="1070343"/>
          </a:xfrm>
          <a:prstGeom prst="cloudCallout">
            <a:avLst>
              <a:gd name="adj1" fmla="val -57999"/>
              <a:gd name="adj2" fmla="val 354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3216519"/>
            <a:ext cx="3411264" cy="2573250"/>
          </a:xfrm>
          <a:prstGeom prst="rect">
            <a:avLst/>
          </a:prstGeom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689382" y="110998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2)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70860" y="263873"/>
            <a:ext cx="6255239" cy="992290"/>
            <a:chOff x="4539228" y="172432"/>
            <a:chExt cx="6149694" cy="9922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5656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8" grpId="1"/>
      <p:bldP spid="16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57" y="691977"/>
            <a:ext cx="10762488" cy="6023790"/>
          </a:xfrm>
          <a:prstGeom prst="rect">
            <a:avLst/>
          </a:prstGeom>
        </p:spPr>
      </p:pic>
      <p:sp>
        <p:nvSpPr>
          <p:cNvPr id="20" name="Flowchart: Connector 19"/>
          <p:cNvSpPr/>
          <p:nvPr/>
        </p:nvSpPr>
        <p:spPr>
          <a:xfrm>
            <a:off x="749808" y="141194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43405" y="2219383"/>
            <a:ext cx="82949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 Si Lung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3 083 m,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Phan-xi-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3 143m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2 826m,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2 427m.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7882" y="2219383"/>
            <a:ext cx="8317638" cy="27869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 </a:t>
            </a:r>
            <a:r>
              <a:rPr lang="nl-N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đỉnh núi sắp xếp theo thứ tự từ đỉnh núi thấp nhất đến đỉnh núi cao nhất là: </a:t>
            </a:r>
            <a:endParaRPr lang="nl-NL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nl-NL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ỉnh </a:t>
            </a:r>
            <a:r>
              <a:rPr lang="nl-N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 Côn Lĩnh, đỉnh Lảo Thẩn, đỉnh Pu Si Lung, đỉnh Phan-xi-păng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1557882" y="1865426"/>
            <a:ext cx="7494678" cy="3735274"/>
          </a:xfrm>
          <a:prstGeom prst="cloudCallout">
            <a:avLst>
              <a:gd name="adj1" fmla="val -44421"/>
              <a:gd name="adj2" fmla="val 649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sắp xếp tên các đỉnh núi  theo thứ tự từ thấp nhất đến cao nhất em đã làm như thế nào?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689382" y="110998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2)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170860" y="263873"/>
            <a:ext cx="6255239" cy="992290"/>
            <a:chOff x="4539228" y="172432"/>
            <a:chExt cx="6149694" cy="992290"/>
          </a:xfrm>
        </p:grpSpPr>
        <p:grpSp>
          <p:nvGrpSpPr>
            <p:cNvPr id="10" name="Group 9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2806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1" grpId="1"/>
      <p:bldP spid="3" grpId="0" animBg="1"/>
      <p:bldP spid="3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57" y="691977"/>
            <a:ext cx="10762488" cy="6023790"/>
          </a:xfrm>
          <a:prstGeom prst="rect">
            <a:avLst/>
          </a:prstGeom>
        </p:spPr>
      </p:pic>
      <p:sp>
        <p:nvSpPr>
          <p:cNvPr id="20" name="Flowchart: Connector 19"/>
          <p:cNvSpPr/>
          <p:nvPr/>
        </p:nvSpPr>
        <p:spPr>
          <a:xfrm>
            <a:off x="749808" y="216632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76400" y="2308860"/>
            <a:ext cx="1249680" cy="5166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440" y="2567203"/>
            <a:ext cx="5836920" cy="318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4"/>
          <p:cNvSpPr/>
          <p:nvPr/>
        </p:nvSpPr>
        <p:spPr>
          <a:xfrm>
            <a:off x="914400" y="3259930"/>
            <a:ext cx="3505200" cy="179832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3259930"/>
            <a:ext cx="5836920" cy="23864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Số bé nhất có bốn chữ số khác nhau: 1023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Số bé nhất có bốn chữ số giống nhau: 1111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Số bé nhất có bốn chữ số: 1000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Số lớn nhất có bốn chữ số khác nhau: 9876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Số lớn nhất có bốn chữ số: 9999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689382" y="136144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2)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170860" y="286733"/>
            <a:ext cx="6255239" cy="992290"/>
            <a:chOff x="4539228" y="172432"/>
            <a:chExt cx="6149694" cy="992290"/>
          </a:xfrm>
        </p:grpSpPr>
        <p:grpSp>
          <p:nvGrpSpPr>
            <p:cNvPr id="10" name="Group 9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31302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  <p:bldP spid="5" grpId="0" animBg="1"/>
      <p:bldP spid="5" grpId="1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57" y="691977"/>
            <a:ext cx="10762488" cy="6023790"/>
          </a:xfrm>
          <a:prstGeom prst="rect">
            <a:avLst/>
          </a:prstGeom>
        </p:spPr>
      </p:pic>
      <p:sp>
        <p:nvSpPr>
          <p:cNvPr id="20" name="Flowchart: Connector 19"/>
          <p:cNvSpPr/>
          <p:nvPr/>
        </p:nvSpPr>
        <p:spPr>
          <a:xfrm>
            <a:off x="749808" y="241778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7882" y="3095742"/>
            <a:ext cx="8027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3, 0,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73635" y="3178251"/>
            <a:ext cx="7066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có bốn chữ số bé nhất mà Mai có thể tạo ra là: 2037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3635" y="3827384"/>
            <a:ext cx="66822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 smtClean="0"/>
              <a:t> 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đã làm thế nào để tìm ra được số bé nhất có 4 chữ số mà bạn Mai đã tạo ra?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73635" y="398740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lớn nhất có bốn chữ số được tạo ra từ những tấm thẻ đó là số nào?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209322" y="14986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2)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782240" y="263873"/>
            <a:ext cx="6255239" cy="992290"/>
            <a:chOff x="4539228" y="172432"/>
            <a:chExt cx="6149694" cy="992290"/>
          </a:xfrm>
        </p:grpSpPr>
        <p:grpSp>
          <p:nvGrpSpPr>
            <p:cNvPr id="12" name="Group 11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1758450" y="3338271"/>
            <a:ext cx="7066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có bốn chữ số bé nhất mà Mai có thể tạo ra là: 2037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799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  <p:bldP spid="3" grpId="1"/>
      <p:bldP spid="7" grpId="0"/>
      <p:bldP spid="7" grpId="1"/>
      <p:bldP spid="8" grpId="0"/>
      <p:bldP spid="8" grpId="1"/>
      <p:bldP spid="9" grpId="0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6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0</TotalTime>
  <Words>554</Words>
  <Application>Microsoft Office PowerPoint</Application>
  <PresentationFormat>Custom</PresentationFormat>
  <Paragraphs>60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2023-03-01T03:22:35Z</dcterms:created>
  <dcterms:modified xsi:type="dcterms:W3CDTF">2023-03-01T03:22:38Z</dcterms:modified>
</cp:coreProperties>
</file>