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704" r:id="rId2"/>
  </p:sldMasterIdLst>
  <p:notesMasterIdLst>
    <p:notesMasterId r:id="rId32"/>
  </p:notesMasterIdLst>
  <p:sldIdLst>
    <p:sldId id="391" r:id="rId3"/>
    <p:sldId id="390" r:id="rId4"/>
    <p:sldId id="327" r:id="rId5"/>
    <p:sldId id="328" r:id="rId6"/>
    <p:sldId id="330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36" r:id="rId17"/>
    <p:sldId id="337" r:id="rId18"/>
    <p:sldId id="338" r:id="rId19"/>
    <p:sldId id="331" r:id="rId20"/>
    <p:sldId id="333" r:id="rId21"/>
    <p:sldId id="334" r:id="rId22"/>
    <p:sldId id="352" r:id="rId23"/>
    <p:sldId id="360" r:id="rId24"/>
    <p:sldId id="359" r:id="rId25"/>
    <p:sldId id="353" r:id="rId26"/>
    <p:sldId id="354" r:id="rId27"/>
    <p:sldId id="355" r:id="rId28"/>
    <p:sldId id="356" r:id="rId29"/>
    <p:sldId id="357" r:id="rId30"/>
    <p:sldId id="3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23"/>
    <a:srgbClr val="DF821B"/>
    <a:srgbClr val="0E37E4"/>
    <a:srgbClr val="FDFD19"/>
    <a:srgbClr val="000000"/>
    <a:srgbClr val="EC32D6"/>
    <a:srgbClr val="0000FF"/>
    <a:srgbClr val="00FF00"/>
    <a:srgbClr val="F1B0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459" autoAdjust="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0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9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7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KÍCH VÀO CÂU ĐÚNG ĐỂ ĐÁP ÁN HIỆN 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46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7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</a:t>
            </a:r>
            <a:r>
              <a:rPr lang="en-GB" smtClean="0"/>
              <a:t>Click the arrow</a:t>
            </a:r>
            <a:r>
              <a:rPr lang="en-GB" baseline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58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3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Chia </a:t>
            </a:r>
            <a:r>
              <a:rPr lang="en-GB" dirty="0" err="1" smtClean="0"/>
              <a:t>lớp</a:t>
            </a:r>
            <a:r>
              <a:rPr lang="en-GB" baseline="0" dirty="0" smtClean="0"/>
              <a:t> </a:t>
            </a:r>
            <a:r>
              <a:rPr lang="en-GB" dirty="0" err="1" smtClean="0"/>
              <a:t>làm</a:t>
            </a:r>
            <a:r>
              <a:rPr lang="en-GB" dirty="0" smtClean="0"/>
              <a:t> </a:t>
            </a:r>
            <a:r>
              <a:rPr lang="en-GB" dirty="0"/>
              <a:t>2 </a:t>
            </a:r>
            <a:r>
              <a:rPr lang="en-GB" dirty="0" err="1"/>
              <a:t>đội</a:t>
            </a:r>
            <a:r>
              <a:rPr lang="en-GB" dirty="0"/>
              <a:t>. </a:t>
            </a:r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dirty="0" smtClean="0"/>
              <a:t>Cho </a:t>
            </a:r>
            <a:r>
              <a:rPr lang="en-GB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dirty="0" smtClean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bất</a:t>
            </a:r>
            <a:r>
              <a:rPr lang="en-GB" dirty="0"/>
              <a:t> </a:t>
            </a:r>
            <a:r>
              <a:rPr lang="en-GB" dirty="0" err="1"/>
              <a:t>kì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1 </a:t>
            </a:r>
            <a:r>
              <a:rPr lang="en-GB" dirty="0" err="1"/>
              <a:t>đến</a:t>
            </a:r>
            <a:r>
              <a:rPr lang="en-GB" dirty="0"/>
              <a:t> 10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dirty="0" err="1" smtClean="0"/>
              <a:t>trả</a:t>
            </a:r>
            <a:r>
              <a:rPr lang="en-GB" dirty="0" smtClean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 err="1" smtClean="0"/>
              <a:t>giáo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nhận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được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HS</a:t>
            </a:r>
            <a:r>
              <a:rPr lang="en-GB" baseline="0" dirty="0" smtClean="0"/>
              <a:t> </a:t>
            </a:r>
            <a:r>
              <a:rPr lang="en-GB" dirty="0" err="1" smtClean="0"/>
              <a:t>đọc</a:t>
            </a:r>
            <a:r>
              <a:rPr lang="en-GB" dirty="0" smtClean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nhìn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tuổi</a:t>
            </a:r>
            <a:r>
              <a:rPr lang="en-GB" dirty="0"/>
              <a:t> ‘’I am </a:t>
            </a:r>
            <a:r>
              <a:rPr lang="en-GB" u="sng" dirty="0"/>
              <a:t>ten</a:t>
            </a:r>
            <a:r>
              <a:rPr lang="en-GB" u="none" dirty="0"/>
              <a:t>  years old</a:t>
            </a:r>
            <a:r>
              <a:rPr lang="en-GB" u="none" dirty="0" smtClean="0"/>
              <a:t>’’. HS </a:t>
            </a:r>
            <a:r>
              <a:rPr lang="en-GB" u="none" dirty="0" err="1" smtClean="0"/>
              <a:t>trả</a:t>
            </a:r>
            <a:r>
              <a:rPr lang="en-GB" u="none" dirty="0" smtClean="0"/>
              <a:t> </a:t>
            </a:r>
            <a:r>
              <a:rPr lang="en-GB" u="none" dirty="0" err="1"/>
              <a:t>lời</a:t>
            </a:r>
            <a:r>
              <a:rPr lang="en-GB" u="none" dirty="0"/>
              <a:t> </a:t>
            </a:r>
            <a:r>
              <a:rPr lang="en-GB" u="none" dirty="0" err="1"/>
              <a:t>đúng</a:t>
            </a:r>
            <a:r>
              <a:rPr lang="en-GB" u="none" dirty="0"/>
              <a:t> </a:t>
            </a:r>
            <a:r>
              <a:rPr lang="en-GB" u="none" dirty="0" err="1"/>
              <a:t>thì</a:t>
            </a:r>
            <a:r>
              <a:rPr lang="en-GB" u="none" dirty="0"/>
              <a:t> </a:t>
            </a:r>
            <a:r>
              <a:rPr lang="en-GB" u="none" dirty="0" err="1" smtClean="0"/>
              <a:t>được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chọn</a:t>
            </a:r>
            <a:r>
              <a:rPr lang="en-GB" u="none" dirty="0" smtClean="0"/>
              <a:t> </a:t>
            </a:r>
            <a:r>
              <a:rPr lang="en-GB" u="none" dirty="0"/>
              <a:t>MŨ </a:t>
            </a:r>
            <a:r>
              <a:rPr lang="en-GB" u="none" dirty="0" err="1" smtClean="0"/>
              <a:t>để</a:t>
            </a:r>
            <a:r>
              <a:rPr lang="en-GB" u="none" dirty="0" smtClean="0"/>
              <a:t> </a:t>
            </a:r>
            <a:r>
              <a:rPr lang="en-GB" u="none" dirty="0" err="1" smtClean="0"/>
              <a:t>biết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số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điểm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mình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nhận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. </a:t>
            </a:r>
            <a:r>
              <a:rPr lang="en-GB" u="none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GB" u="none" dirty="0" smtClean="0"/>
              <a:t>GV </a:t>
            </a:r>
            <a:r>
              <a:rPr lang="en-GB" u="none" baseline="0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</a:t>
            </a:r>
            <a:r>
              <a:rPr lang="en-GB" u="none" dirty="0" err="1"/>
              <a:t>mũ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sau</a:t>
            </a:r>
            <a:r>
              <a:rPr lang="en-GB" u="none" dirty="0"/>
              <a:t> </a:t>
            </a:r>
            <a:r>
              <a:rPr lang="en-GB" u="none" dirty="0" err="1"/>
              <a:t>đó</a:t>
            </a:r>
            <a:r>
              <a:rPr lang="en-GB" u="none" dirty="0"/>
              <a:t> </a:t>
            </a:r>
            <a:r>
              <a:rPr lang="en-GB" u="none" dirty="0" err="1"/>
              <a:t>nhấn</a:t>
            </a:r>
            <a:r>
              <a:rPr lang="en-GB" u="none" dirty="0"/>
              <a:t> </a:t>
            </a:r>
            <a:r>
              <a:rPr lang="en-GB" u="none" dirty="0" err="1"/>
              <a:t>nút</a:t>
            </a:r>
            <a:r>
              <a:rPr lang="en-GB" u="none" dirty="0"/>
              <a:t> Home </a:t>
            </a:r>
            <a:r>
              <a:rPr lang="en-GB" u="none" dirty="0" err="1"/>
              <a:t>để</a:t>
            </a:r>
            <a:r>
              <a:rPr lang="en-GB" u="none" dirty="0"/>
              <a:t> quay </a:t>
            </a:r>
            <a:r>
              <a:rPr lang="en-GB" u="none" dirty="0" err="1"/>
              <a:t>về</a:t>
            </a:r>
            <a:r>
              <a:rPr lang="en-GB" u="none" dirty="0"/>
              <a:t> SLIDE </a:t>
            </a:r>
            <a:r>
              <a:rPr lang="en-GB" u="none" dirty="0" smtClean="0"/>
              <a:t>REVIEW,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cho</a:t>
            </a:r>
            <a:r>
              <a:rPr lang="en-GB" u="none" dirty="0" smtClean="0"/>
              <a:t> </a:t>
            </a:r>
            <a:r>
              <a:rPr lang="en-GB" u="none" dirty="0" err="1"/>
              <a:t>điểm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cho</a:t>
            </a:r>
            <a:r>
              <a:rPr lang="en-GB" u="none" dirty="0"/>
              <a:t> </a:t>
            </a:r>
            <a:r>
              <a:rPr lang="en-GB" u="none" dirty="0" err="1" smtClean="0"/>
              <a:t>tiếp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tục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đội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còn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lại</a:t>
            </a:r>
            <a:r>
              <a:rPr lang="en-GB" u="none" dirty="0" smtClean="0"/>
              <a:t>. </a:t>
            </a:r>
            <a:r>
              <a:rPr lang="en-GB" u="none" dirty="0" err="1" smtClean="0"/>
              <a:t>Nếu</a:t>
            </a:r>
            <a:r>
              <a:rPr lang="en-GB" u="none" baseline="0" dirty="0" smtClean="0"/>
              <a:t> HS </a:t>
            </a:r>
            <a:r>
              <a:rPr lang="en-GB" u="none" baseline="0" dirty="0" err="1" smtClean="0"/>
              <a:t>chưa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, </a:t>
            </a:r>
            <a:r>
              <a:rPr lang="en-GB" u="none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Check </a:t>
            </a:r>
            <a:r>
              <a:rPr lang="en-GB" u="none" dirty="0" err="1"/>
              <a:t>để</a:t>
            </a:r>
            <a:r>
              <a:rPr lang="en-GB" u="none" dirty="0"/>
              <a:t> </a:t>
            </a:r>
            <a:r>
              <a:rPr lang="en-GB" u="none" dirty="0" err="1" smtClean="0"/>
              <a:t>hiển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thị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câu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. GV </a:t>
            </a:r>
            <a:r>
              <a:rPr lang="en-GB" u="none" baseline="0" dirty="0" err="1" smtClean="0"/>
              <a:t>cho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lớp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đọc</a:t>
            </a:r>
            <a:r>
              <a:rPr lang="en-GB" u="none" baseline="0" dirty="0" smtClean="0"/>
              <a:t> to</a:t>
            </a:r>
            <a:r>
              <a:rPr lang="en-GB" u="none" dirty="0" smtClean="0"/>
              <a:t>.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5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Pupils will choose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fill in the blanks. For each correct answer, pupils will get 5 stars for their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42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7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2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2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584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6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8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0.png"/><Relationship Id="rId5" Type="http://schemas.openxmlformats.org/officeDocument/2006/relationships/image" Target="../media/image31.tiff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7.png"/><Relationship Id="rId7" Type="http://schemas.openxmlformats.org/officeDocument/2006/relationships/image" Target="../media/image7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tiff"/><Relationship Id="rId5" Type="http://schemas.openxmlformats.org/officeDocument/2006/relationships/image" Target="../media/image6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audio" Target="../media/audio2.wav"/><Relationship Id="rId7" Type="http://schemas.openxmlformats.org/officeDocument/2006/relationships/image" Target="../media/image7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gif"/><Relationship Id="rId5" Type="http://schemas.openxmlformats.org/officeDocument/2006/relationships/image" Target="../media/image76.jpeg"/><Relationship Id="rId4" Type="http://schemas.openxmlformats.org/officeDocument/2006/relationships/image" Target="../media/image75.gif"/><Relationship Id="rId9" Type="http://schemas.openxmlformats.org/officeDocument/2006/relationships/image" Target="../media/image7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4.wav"/><Relationship Id="rId15" Type="http://schemas.openxmlformats.org/officeDocument/2006/relationships/image" Target="../media/image85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4.wav"/><Relationship Id="rId15" Type="http://schemas.openxmlformats.org/officeDocument/2006/relationships/image" Target="../media/image89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4.wav"/><Relationship Id="rId15" Type="http://schemas.openxmlformats.org/officeDocument/2006/relationships/image" Target="../media/image90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92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83.tiff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slide" Target="slide27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88.png"/><Relationship Id="rId5" Type="http://schemas.openxmlformats.org/officeDocument/2006/relationships/audio" Target="../media/audio4.wav"/><Relationship Id="rId15" Type="http://schemas.openxmlformats.org/officeDocument/2006/relationships/image" Target="../media/image84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83.tiff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slide" Target="slide27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88.png"/><Relationship Id="rId5" Type="http://schemas.openxmlformats.org/officeDocument/2006/relationships/audio" Target="../media/audio4.wav"/><Relationship Id="rId15" Type="http://schemas.openxmlformats.org/officeDocument/2006/relationships/image" Target="../media/image84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98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100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5.gif"/><Relationship Id="rId12" Type="http://schemas.openxmlformats.org/officeDocument/2006/relationships/image" Target="../media/image83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102.png"/><Relationship Id="rId10" Type="http://schemas.openxmlformats.org/officeDocument/2006/relationships/image" Target="../media/image82.jpeg"/><Relationship Id="rId4" Type="http://schemas.openxmlformats.org/officeDocument/2006/relationships/audio" Target="../media/audio3.wav"/><Relationship Id="rId9" Type="http://schemas.openxmlformats.org/officeDocument/2006/relationships/image" Target="../media/image81.jpe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33.png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5.xml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8.gif"/><Relationship Id="rId18" Type="http://schemas.openxmlformats.org/officeDocument/2006/relationships/slide" Target="slide12.xml"/><Relationship Id="rId26" Type="http://schemas.openxmlformats.org/officeDocument/2006/relationships/slide" Target="slide9.xml"/><Relationship Id="rId3" Type="http://schemas.openxmlformats.org/officeDocument/2006/relationships/control" Target="../activeX/activeX2.xml"/><Relationship Id="rId21" Type="http://schemas.openxmlformats.org/officeDocument/2006/relationships/image" Target="../media/image42.gif"/><Relationship Id="rId7" Type="http://schemas.openxmlformats.org/officeDocument/2006/relationships/image" Target="../media/image35.gif"/><Relationship Id="rId12" Type="http://schemas.openxmlformats.org/officeDocument/2006/relationships/slide" Target="slide8.xml"/><Relationship Id="rId17" Type="http://schemas.openxmlformats.org/officeDocument/2006/relationships/image" Target="../media/image40.gif"/><Relationship Id="rId25" Type="http://schemas.openxmlformats.org/officeDocument/2006/relationships/image" Target="../media/image45.gif"/><Relationship Id="rId2" Type="http://schemas.openxmlformats.org/officeDocument/2006/relationships/control" Target="../activeX/activeX1.xml"/><Relationship Id="rId16" Type="http://schemas.openxmlformats.org/officeDocument/2006/relationships/slide" Target="slide14.xml"/><Relationship Id="rId20" Type="http://schemas.openxmlformats.org/officeDocument/2006/relationships/slide" Target="slide13.xml"/><Relationship Id="rId29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6" Type="http://schemas.openxmlformats.org/officeDocument/2006/relationships/slide" Target="slide11.xml"/><Relationship Id="rId11" Type="http://schemas.openxmlformats.org/officeDocument/2006/relationships/image" Target="../media/image37.gif"/><Relationship Id="rId24" Type="http://schemas.openxmlformats.org/officeDocument/2006/relationships/image" Target="../media/image4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9.gif"/><Relationship Id="rId23" Type="http://schemas.openxmlformats.org/officeDocument/2006/relationships/image" Target="../media/image43.gif"/><Relationship Id="rId28" Type="http://schemas.openxmlformats.org/officeDocument/2006/relationships/slide" Target="slide3.xml"/><Relationship Id="rId10" Type="http://schemas.openxmlformats.org/officeDocument/2006/relationships/slide" Target="slide6.xml"/><Relationship Id="rId19" Type="http://schemas.openxmlformats.org/officeDocument/2006/relationships/image" Target="../media/image41.gif"/><Relationship Id="rId31" Type="http://schemas.openxmlformats.org/officeDocument/2006/relationships/image" Target="../media/image48.wm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6.gif"/><Relationship Id="rId14" Type="http://schemas.openxmlformats.org/officeDocument/2006/relationships/slide" Target="slide7.xml"/><Relationship Id="rId22" Type="http://schemas.openxmlformats.org/officeDocument/2006/relationships/slide" Target="slide5.xml"/><Relationship Id="rId27" Type="http://schemas.openxmlformats.org/officeDocument/2006/relationships/image" Target="../media/image46.gif"/><Relationship Id="rId3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gif"/><Relationship Id="rId4" Type="http://schemas.openxmlformats.org/officeDocument/2006/relationships/image" Target="../media/image4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seven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7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srgbClr val="FF0000"/>
                </a:solidFill>
                <a:latin typeface="DS-Digital" pitchFamily="2" charset="0"/>
              </a:rPr>
              <a:t>6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6146" name="Picture 2" descr="Happy Birthday GIFs: 700+ Original Animated GIF Images by Funimada">
            <a:extLst>
              <a:ext uri="{FF2B5EF4-FFF2-40B4-BE49-F238E27FC236}">
                <a16:creationId xmlns:a16="http://schemas.microsoft.com/office/drawing/2014/main" xmlns="" id="{520E8DD6-7FD6-46D9-9BF8-10C74D339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486" y="3943182"/>
            <a:ext cx="2620627" cy="2620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298BE8A-CD73-4A72-AD0C-61913FC1CB0A}"/>
              </a:ext>
            </a:extLst>
          </p:cNvPr>
          <p:cNvSpPr/>
          <p:nvPr/>
        </p:nvSpPr>
        <p:spPr>
          <a:xfrm>
            <a:off x="3059124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5926BD8-A0B7-4FA3-BD3E-9C13F3AB9879}"/>
              </a:ext>
            </a:extLst>
          </p:cNvPr>
          <p:cNvSpPr/>
          <p:nvPr/>
        </p:nvSpPr>
        <p:spPr>
          <a:xfrm>
            <a:off x="736627" y="2416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121516-C7DB-4343-A83B-40779BBAA529}"/>
              </a:ext>
            </a:extLst>
          </p:cNvPr>
          <p:cNvSpPr/>
          <p:nvPr/>
        </p:nvSpPr>
        <p:spPr>
          <a:xfrm>
            <a:off x="1821063" y="2206932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AFF3DA7B-67B1-42F5-9EE7-30A9F590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87" y="86465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5F8C490-DB1E-4AAC-8EF7-AB64A2CF2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2831" y="822095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DE5DA37-95E1-40E7-B6CD-B847C218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739184" y="8442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D0D819D-7F23-4B79-B03D-7A17CF7F46A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six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7/10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0242" name="Picture 2" descr="Animated gifs happy birthday, cake, balloons, clowns | Happy birthday cakes,  Birthday cake gif, Birthday">
            <a:extLst>
              <a:ext uri="{FF2B5EF4-FFF2-40B4-BE49-F238E27FC236}">
                <a16:creationId xmlns:a16="http://schemas.microsoft.com/office/drawing/2014/main" xmlns="" id="{1E1E5992-C3DF-4533-918B-E4DCEB1DC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040" y="3897857"/>
            <a:ext cx="2794099" cy="24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74B4ADA-89A4-4128-8D35-78AFA289D972}"/>
              </a:ext>
            </a:extLst>
          </p:cNvPr>
          <p:cNvSpPr/>
          <p:nvPr/>
        </p:nvSpPr>
        <p:spPr>
          <a:xfrm>
            <a:off x="3172765" y="223666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FF8954F-F786-4384-8A30-43EEF74667D7}"/>
              </a:ext>
            </a:extLst>
          </p:cNvPr>
          <p:cNvSpPr/>
          <p:nvPr/>
        </p:nvSpPr>
        <p:spPr>
          <a:xfrm>
            <a:off x="658525" y="254052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5670926-C168-4A69-9768-C83E280FFD7E}"/>
              </a:ext>
            </a:extLst>
          </p:cNvPr>
          <p:cNvSpPr/>
          <p:nvPr/>
        </p:nvSpPr>
        <p:spPr>
          <a:xfrm>
            <a:off x="1990597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6110079F-69BD-46E2-A9E5-A8EADCC41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747" y="10659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E1E83EE0-8D26-40AD-A0F7-6DA7691BB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6246" y="96236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93595207-320D-44B8-A5A6-42DC8F677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932497" y="96412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EFEDFD7-2F55-46DB-8670-82C88BD8AB6F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8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one </a:t>
            </a:r>
            <a:r>
              <a:rPr lang="es-ES_tradnl" sz="4000" dirty="0" err="1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</a:t>
            </a: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>
                <a:solidFill>
                  <a:srgbClr val="FFFF00"/>
                </a:solidFill>
              </a:ln>
              <a:solidFill>
                <a:srgbClr val="EC32D6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8/10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2052" name="Picture 4" descr="Birthday Cake GIF - A Image To Express Happy Bday Wishes">
            <a:extLst>
              <a:ext uri="{FF2B5EF4-FFF2-40B4-BE49-F238E27FC236}">
                <a16:creationId xmlns:a16="http://schemas.microsoft.com/office/drawing/2014/main" xmlns="" id="{9E077683-20A8-445E-8236-529A9A9E4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87" y="3496411"/>
            <a:ext cx="3810000" cy="3184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22B59EF-3F66-465F-9BC0-644C9DC69C79}"/>
              </a:ext>
            </a:extLst>
          </p:cNvPr>
          <p:cNvSpPr/>
          <p:nvPr/>
        </p:nvSpPr>
        <p:spPr>
          <a:xfrm>
            <a:off x="3189952" y="236800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F0911BB-66B4-4D7B-8FB0-5814B0A44E05}"/>
              </a:ext>
            </a:extLst>
          </p:cNvPr>
          <p:cNvSpPr/>
          <p:nvPr/>
        </p:nvSpPr>
        <p:spPr>
          <a:xfrm rot="220792">
            <a:off x="834862" y="2531567"/>
            <a:ext cx="457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878F4A3-5CB2-4DFC-8843-A71D97974164}"/>
              </a:ext>
            </a:extLst>
          </p:cNvPr>
          <p:cNvSpPr/>
          <p:nvPr/>
        </p:nvSpPr>
        <p:spPr>
          <a:xfrm>
            <a:off x="1961012" y="2465160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pic>
        <p:nvPicPr>
          <p:cNvPr id="31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FD5584C-F953-45AA-9EF2-75CFE84D0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7594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47C691AD-12CB-4687-9FED-4D8C7538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4440" y="95384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05CDE4F-F779-4980-9550-6922B2630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962845" y="94468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0A2ED8F-9FA6-4CE1-B53B-82C272E91DD3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261" y="177555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9/10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4098" name="Picture 2" descr="Rainbow Cake by Bani Syah on Dribbble">
            <a:extLst>
              <a:ext uri="{FF2B5EF4-FFF2-40B4-BE49-F238E27FC236}">
                <a16:creationId xmlns:a16="http://schemas.microsoft.com/office/drawing/2014/main" xmlns="" id="{351651AB-F1C9-41F1-AB36-214D20222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17" y="3720269"/>
            <a:ext cx="3205958" cy="3056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DCD63D9-3E62-4028-9AA8-5FBB27008482}"/>
              </a:ext>
            </a:extLst>
          </p:cNvPr>
          <p:cNvSpPr/>
          <p:nvPr/>
        </p:nvSpPr>
        <p:spPr>
          <a:xfrm>
            <a:off x="3199494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AEDCEB4-2667-4DD5-998A-E1E97A4DBAB4}"/>
              </a:ext>
            </a:extLst>
          </p:cNvPr>
          <p:cNvSpPr/>
          <p:nvPr/>
        </p:nvSpPr>
        <p:spPr>
          <a:xfrm>
            <a:off x="900923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530E14D-71A5-4FEE-B18A-92DB9FEC7602}"/>
              </a:ext>
            </a:extLst>
          </p:cNvPr>
          <p:cNvSpPr/>
          <p:nvPr/>
        </p:nvSpPr>
        <p:spPr>
          <a:xfrm>
            <a:off x="2076637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19C18FDC-292A-4AC7-946E-823FEECEB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3504" y="133856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E4DD9087-2A54-4641-9AB0-ED94E7E3A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6596" y="1334067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9099E39B-CDAB-4CCB-87C6-1ED81FC7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865987" y="135731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2" action="ppaction://hlinksldjump"/>
            <a:extLst>
              <a:ext uri="{FF2B5EF4-FFF2-40B4-BE49-F238E27FC236}">
                <a16:creationId xmlns:a16="http://schemas.microsoft.com/office/drawing/2014/main" xmlns="" id="{8B700926-066B-49FA-A11F-1108A4EC474E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2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three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401176" y="1967654"/>
            <a:ext cx="1298602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10/10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3074" name="Picture 2" descr="Birthday Cake Joypixels Sticker - Birthday Cake Joypixels Happy Birthday -  Descubre &amp;amp; Comparte GIFs">
            <a:extLst>
              <a:ext uri="{FF2B5EF4-FFF2-40B4-BE49-F238E27FC236}">
                <a16:creationId xmlns:a16="http://schemas.microsoft.com/office/drawing/2014/main" xmlns="" id="{DFD8B55B-9FFB-4679-955B-335B29DFE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059" y="3767060"/>
            <a:ext cx="2962884" cy="2962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2893BCA-4813-4AC8-9DE8-23CC64521E0F}"/>
              </a:ext>
            </a:extLst>
          </p:cNvPr>
          <p:cNvSpPr/>
          <p:nvPr/>
        </p:nvSpPr>
        <p:spPr>
          <a:xfrm>
            <a:off x="3246908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37E5A83-323A-457C-952F-4BFC9A36927D}"/>
              </a:ext>
            </a:extLst>
          </p:cNvPr>
          <p:cNvSpPr/>
          <p:nvPr/>
        </p:nvSpPr>
        <p:spPr>
          <a:xfrm>
            <a:off x="948337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8DE2D09-E186-4AF1-AD54-BCD391596CA9}"/>
              </a:ext>
            </a:extLst>
          </p:cNvPr>
          <p:cNvSpPr/>
          <p:nvPr/>
        </p:nvSpPr>
        <p:spPr>
          <a:xfrm>
            <a:off x="2124051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pic>
        <p:nvPicPr>
          <p:cNvPr id="32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2661DC0A-FF49-415F-95F0-E486727F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221" y="10875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0ED07CF1-B103-4F4D-84C4-74C31BEA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795" y="110851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D823AB83-5E0A-4E62-9026-F845B58F0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967992" y="115494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60 CuadroTexto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EBD6E58-A8A0-4EE5-AB92-E57EDFF4150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0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B209BD-AE3A-4553-9202-FF078BB6F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A83B0C6C-80D2-4ACC-AFC2-FC11DCBDA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95065" y="7810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0562" y="712576"/>
            <a:ext cx="6372225" cy="746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" y="1903160"/>
            <a:ext cx="12182476" cy="35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615926-8EB7-490B-8479-73756F004C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22" y="1783030"/>
            <a:ext cx="12132405" cy="5084496"/>
          </a:xfrm>
          <a:prstGeom prst="rect">
            <a:avLst/>
          </a:prstGeom>
        </p:spPr>
      </p:pic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2196" y="1916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xmlns="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1508968"/>
            <a:ext cx="12058088" cy="5328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32" y="1508968"/>
            <a:ext cx="3079230" cy="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87C65D9D-F735-4BD7-A201-335EB5FED725}"/>
              </a:ext>
            </a:extLst>
          </p:cNvPr>
          <p:cNvSpPr/>
          <p:nvPr/>
        </p:nvSpPr>
        <p:spPr>
          <a:xfrm>
            <a:off x="3869519" y="896961"/>
            <a:ext cx="6330924" cy="802888"/>
          </a:xfrm>
          <a:custGeom>
            <a:avLst/>
            <a:gdLst>
              <a:gd name="connsiteX0" fmla="*/ 0 w 4185424"/>
              <a:gd name="connsiteY0" fmla="*/ 0 h 802888"/>
              <a:gd name="connsiteX1" fmla="*/ 4185424 w 4185424"/>
              <a:gd name="connsiteY1" fmla="*/ 0 h 802888"/>
              <a:gd name="connsiteX2" fmla="*/ 4185424 w 4185424"/>
              <a:gd name="connsiteY2" fmla="*/ 802888 h 802888"/>
              <a:gd name="connsiteX3" fmla="*/ 0 w 4185424"/>
              <a:gd name="connsiteY3" fmla="*/ 802888 h 802888"/>
              <a:gd name="connsiteX4" fmla="*/ 473927 w 4185424"/>
              <a:gd name="connsiteY4" fmla="*/ 401444 h 802888"/>
              <a:gd name="connsiteX5" fmla="*/ 0 w 4185424"/>
              <a:gd name="connsiteY5" fmla="*/ 0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5424" h="802888">
                <a:moveTo>
                  <a:pt x="0" y="0"/>
                </a:moveTo>
                <a:lnTo>
                  <a:pt x="4185424" y="0"/>
                </a:lnTo>
                <a:lnTo>
                  <a:pt x="4185424" y="802888"/>
                </a:lnTo>
                <a:lnTo>
                  <a:pt x="0" y="802888"/>
                </a:lnTo>
                <a:cubicBezTo>
                  <a:pt x="261743" y="802888"/>
                  <a:pt x="473927" y="623155"/>
                  <a:pt x="473927" y="401444"/>
                </a:cubicBezTo>
                <a:cubicBezTo>
                  <a:pt x="473927" y="179733"/>
                  <a:pt x="261743" y="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Fun corner &amp; </a:t>
            </a:r>
            <a:r>
              <a:rPr lang="en-GB" sz="3600" b="1" dirty="0" smtClean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wrap-up</a:t>
            </a:r>
            <a:endParaRPr lang="en-GB" sz="3600" b="1" dirty="0">
              <a:ln w="18000">
                <a:noFill/>
                <a:prstDash val="solid"/>
                <a:miter lim="800000"/>
              </a:ln>
              <a:solidFill>
                <a:srgbClr val="DF821B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A35D5A1-F30E-47C2-983A-6AFD907CD81C}"/>
              </a:ext>
            </a:extLst>
          </p:cNvPr>
          <p:cNvSpPr/>
          <p:nvPr/>
        </p:nvSpPr>
        <p:spPr>
          <a:xfrm>
            <a:off x="3337431" y="943078"/>
            <a:ext cx="905910" cy="687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5D03ADB-9B32-4D4C-939A-CE5E8914A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2212978" y="3330071"/>
            <a:ext cx="485052" cy="569603"/>
          </a:xfrm>
          <a:prstGeom prst="rect">
            <a:avLst/>
          </a:prstGeom>
        </p:spPr>
      </p:pic>
      <p:sp>
        <p:nvSpPr>
          <p:cNvPr id="6" name="Rectangle: Rounded Corners  3">
            <a:extLst>
              <a:ext uri="{FF2B5EF4-FFF2-40B4-BE49-F238E27FC236}">
                <a16:creationId xmlns:a16="http://schemas.microsoft.com/office/drawing/2014/main" xmlns="" id="{018CEAAC-2EB4-4ADD-B65D-EC7355A53EA0}"/>
              </a:ext>
            </a:extLst>
          </p:cNvPr>
          <p:cNvSpPr/>
          <p:nvPr/>
        </p:nvSpPr>
        <p:spPr>
          <a:xfrm>
            <a:off x="2754576" y="3181378"/>
            <a:ext cx="2381494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Rectangle: Rounded Corners  4">
            <a:extLst>
              <a:ext uri="{FF2B5EF4-FFF2-40B4-BE49-F238E27FC236}">
                <a16:creationId xmlns:a16="http://schemas.microsoft.com/office/drawing/2014/main" xmlns="" id="{71E7A320-E71E-4E8E-BAD0-59B44FF6B666}"/>
              </a:ext>
            </a:extLst>
          </p:cNvPr>
          <p:cNvSpPr/>
          <p:nvPr/>
        </p:nvSpPr>
        <p:spPr>
          <a:xfrm>
            <a:off x="2848326" y="1952379"/>
            <a:ext cx="2381494" cy="738193"/>
          </a:xfrm>
          <a:prstGeom prst="roundRect">
            <a:avLst/>
          </a:prstGeom>
          <a:solidFill>
            <a:srgbClr val="EC32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1FE79D36-6BDA-47EC-BF06-53FDFB0FA8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1343105" y="4799043"/>
            <a:ext cx="485052" cy="569603"/>
          </a:xfrm>
          <a:prstGeom prst="rect">
            <a:avLst/>
          </a:prstGeom>
        </p:spPr>
      </p:pic>
      <p:sp>
        <p:nvSpPr>
          <p:cNvPr id="9" name="Rectangle: Rounded Corners  9">
            <a:extLst>
              <a:ext uri="{FF2B5EF4-FFF2-40B4-BE49-F238E27FC236}">
                <a16:creationId xmlns:a16="http://schemas.microsoft.com/office/drawing/2014/main" xmlns="" id="{AE9D1CC5-3052-4683-801D-04541D9B0220}"/>
              </a:ext>
            </a:extLst>
          </p:cNvPr>
          <p:cNvSpPr/>
          <p:nvPr/>
        </p:nvSpPr>
        <p:spPr>
          <a:xfrm>
            <a:off x="2795550" y="4714745"/>
            <a:ext cx="2299545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xmlns="" id="{615A7779-FD37-48A4-890E-3F01C1B8318D}"/>
              </a:ext>
            </a:extLst>
          </p:cNvPr>
          <p:cNvSpPr/>
          <p:nvPr/>
        </p:nvSpPr>
        <p:spPr>
          <a:xfrm rot="16200000">
            <a:off x="308805" y="3245777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xmlns="" id="{26ABB82E-5CB1-4FA9-9A4A-11F0690DB122}"/>
              </a:ext>
            </a:extLst>
          </p:cNvPr>
          <p:cNvSpPr/>
          <p:nvPr/>
        </p:nvSpPr>
        <p:spPr>
          <a:xfrm rot="16200000">
            <a:off x="308803" y="4714749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Rectangle: Rounded Corners  4">
            <a:extLst>
              <a:ext uri="{FF2B5EF4-FFF2-40B4-BE49-F238E27FC236}">
                <a16:creationId xmlns:a16="http://schemas.microsoft.com/office/drawing/2014/main" xmlns="" id="{4062EAB3-D414-4A60-9A20-DB016A83BA8A}"/>
              </a:ext>
            </a:extLst>
          </p:cNvPr>
          <p:cNvSpPr/>
          <p:nvPr/>
        </p:nvSpPr>
        <p:spPr>
          <a:xfrm>
            <a:off x="5614385" y="3195772"/>
            <a:ext cx="6089267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near the speaker.</a:t>
            </a:r>
          </a:p>
        </p:txBody>
      </p:sp>
      <p:sp>
        <p:nvSpPr>
          <p:cNvPr id="15" name="Rectangle: Rounded Corners  4">
            <a:extLst>
              <a:ext uri="{FF2B5EF4-FFF2-40B4-BE49-F238E27FC236}">
                <a16:creationId xmlns:a16="http://schemas.microsoft.com/office/drawing/2014/main" xmlns="" id="{030BB0B0-6049-4EE1-B0FB-C7E9941F9561}"/>
              </a:ext>
            </a:extLst>
          </p:cNvPr>
          <p:cNvSpPr/>
          <p:nvPr/>
        </p:nvSpPr>
        <p:spPr>
          <a:xfrm>
            <a:off x="5550392" y="4714745"/>
            <a:ext cx="6217252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far from the speaker.</a:t>
            </a:r>
          </a:p>
        </p:txBody>
      </p:sp>
      <p:pic>
        <p:nvPicPr>
          <p:cNvPr id="1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7054B53-4445-4819-9B46-56F93C3FFF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66268" y="5632486"/>
            <a:ext cx="1258815" cy="1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AAFA7EC3-6ACD-4832-A578-D16950B18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1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88E89B29-DB53-4AF9-9F37-D7BCD3FA0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6376" y="3038475"/>
            <a:ext cx="4552051" cy="393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DFE379-F1FF-4C0D-9F2F-3954A0F55B18}"/>
              </a:ext>
            </a:extLst>
          </p:cNvPr>
          <p:cNvSpPr/>
          <p:nvPr/>
        </p:nvSpPr>
        <p:spPr>
          <a:xfrm>
            <a:off x="3357054" y="961738"/>
            <a:ext cx="5166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Tug of war game</a:t>
            </a:r>
          </a:p>
        </p:txBody>
      </p:sp>
      <p:pic>
        <p:nvPicPr>
          <p:cNvPr id="12294" name="Picture 6" descr="Review actions (1) | Fun - Quizizz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7A1887A-AEA4-4EA6-AAF7-2ED392F11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583" y="2396449"/>
            <a:ext cx="3387805" cy="23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et Stars | Baamboozle">
            <a:extLst>
              <a:ext uri="{FF2B5EF4-FFF2-40B4-BE49-F238E27FC236}">
                <a16:creationId xmlns:a16="http://schemas.microsoft.com/office/drawing/2014/main" xmlns="" id="{9748B359-CBDE-4E45-89BE-F0D04564C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899" y="1533310"/>
            <a:ext cx="1381022" cy="17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ovely girl Lisa Animated Stickers | Cute gif, Cute cartoon girl, Stickers">
            <a:extLst>
              <a:ext uri="{FF2B5EF4-FFF2-40B4-BE49-F238E27FC236}">
                <a16:creationId xmlns:a16="http://schemas.microsoft.com/office/drawing/2014/main" xmlns="" id="{1A220D8B-294E-4D4D-B8FB-BA047F26BF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54" y="2833689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01C27F3-7F6E-4961-93FA-B117F55AA4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57390" y="5577039"/>
            <a:ext cx="1258815" cy="1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2" y="2099740"/>
            <a:ext cx="5879050" cy="658948"/>
            <a:chOff x="3850873" y="2179639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873" y="2179639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4" y="2247503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3290390" y="89032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631" y="3367938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2" b="-2911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Mr. Long.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540058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4B840A0-DF44-4021-BE8C-43540FF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025" y="1963981"/>
            <a:ext cx="4485276" cy="2219985"/>
          </a:xfrm>
          <a:prstGeom prst="rect">
            <a:avLst/>
          </a:prstGeom>
        </p:spPr>
      </p:pic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22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2846" y="4034705"/>
            <a:ext cx="3990975" cy="282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1438813" y="4117951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4476" y="4221913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7221365" y="132448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2238431" y="132448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Mai.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923196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715035A-5227-4B59-9F6F-2837B19F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601" y="1462961"/>
            <a:ext cx="3697278" cy="245108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4229314" y="3391158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2" b="-2911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Bill.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4019452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4B840A0-DF44-4021-BE8C-43540FF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975" y="1077664"/>
            <a:ext cx="3087127" cy="284253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3379049" y="3380774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02" b="-2911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810000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FBBDB802-F15F-48EE-8C4B-039A67B1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46" y="2019502"/>
            <a:ext cx="3794204" cy="187050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16574">
            <a:off x="3552447" y="3436246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5750" y="3781055"/>
            <a:ext cx="4146551" cy="3160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1437560" y="403430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54693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7386134" y="1403672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2080569" y="1580493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Lucy.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872152" y="3527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1473051-E3E4-4798-80D3-22E36829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1" y="1188402"/>
            <a:ext cx="2721462" cy="253522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9184">
            <a:off x="4224153" y="3175717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6700" y="3838575"/>
            <a:ext cx="3857625" cy="310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Mary.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4229945" y="3016875"/>
            <a:ext cx="573543" cy="6735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794871" y="349193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EF10E0C-0E98-4A8B-8052-1934BCD4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245" y="1183391"/>
            <a:ext cx="2748966" cy="25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00010" y="3802954"/>
            <a:ext cx="4000965" cy="305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6986566" y="1286645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4047813" y="3085094"/>
            <a:ext cx="573543" cy="6735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857203" y="32402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AEEB60D-72C8-45AC-A877-B3190D20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1101645"/>
            <a:ext cx="3070876" cy="26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2753" y="3797786"/>
            <a:ext cx="3943350" cy="3055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1012681" y="4152155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2797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7464432" y="1528087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1981040" y="153247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968103" y="309313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Ben.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4113681" y="388402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EBD26FB-D19B-4449-B558-764C49DA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2487" y="1189835"/>
            <a:ext cx="2943881" cy="254244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3959919" y="3088731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1715" y="3854597"/>
            <a:ext cx="4167971" cy="303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9032817" y="4249882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4460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Ms.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Hoa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540058" y="3542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0833B89-C4AE-42BE-BBDB-CDF138F1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884" y="1785886"/>
            <a:ext cx="3943631" cy="2033372"/>
          </a:xfrm>
          <a:prstGeom prst="rect">
            <a:avLst/>
          </a:prstGeom>
        </p:spPr>
      </p:pic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26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xmlns="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xmlns="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9904" y="3834125"/>
            <a:ext cx="3952875" cy="302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xmlns="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1" t="-401"/>
          <a:stretch/>
        </p:blipFill>
        <p:spPr bwMode="auto">
          <a:xfrm>
            <a:off x="1164858" y="4263344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xmlns="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4447" y="4155411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Linh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xmlns="" id="{360BD14D-3AD0-4932-BEF5-0BCD7CDFB935}"/>
              </a:ext>
            </a:extLst>
          </p:cNvPr>
          <p:cNvSpPr txBox="1"/>
          <p:nvPr/>
        </p:nvSpPr>
        <p:spPr>
          <a:xfrm>
            <a:off x="3939904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ECE4482-F262-4613-963D-D0070123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840" y="1878859"/>
            <a:ext cx="4324350" cy="1793533"/>
          </a:xfrm>
          <a:prstGeom prst="rect">
            <a:avLst/>
          </a:prstGeom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xmlns="" id="{67513D22-9A4D-4760-83BA-021E183A04D7}"/>
              </a:ext>
            </a:extLst>
          </p:cNvPr>
          <p:cNvSpPr/>
          <p:nvPr/>
        </p:nvSpPr>
        <p:spPr>
          <a:xfrm>
            <a:off x="7435130" y="1514173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xmlns="" id="{EA524CDE-8AB7-479E-94AB-5835C6AC424F}"/>
              </a:ext>
            </a:extLst>
          </p:cNvPr>
          <p:cNvSpPr/>
          <p:nvPr/>
        </p:nvSpPr>
        <p:spPr>
          <a:xfrm>
            <a:off x="1759740" y="164851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90076">
            <a:off x="3959241" y="3109710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9" grpId="0" animBg="1"/>
      <p:bldP spid="9" grpId="1" animBg="1"/>
      <p:bldP spid="9" grpId="2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xmlns="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1961496" y="35290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xmlns="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632795" cy="802888"/>
            <a:chOff x="5477069" y="1553404"/>
            <a:chExt cx="6632795" cy="802888"/>
          </a:xfrm>
        </p:grpSpPr>
        <p:sp>
          <p:nvSpPr>
            <p:cNvPr id="9" name="Freeform: Shape 8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ACCD0958-0484-4991-838E-D72DC14F120F}"/>
                </a:ext>
              </a:extLst>
            </p:cNvPr>
            <p:cNvSpPr/>
            <p:nvPr/>
          </p:nvSpPr>
          <p:spPr>
            <a:xfrm>
              <a:off x="5839497" y="1553404"/>
              <a:ext cx="6270367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&amp; Review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C2062C3-04AD-4087-A9C2-0BD0E8DED1AA}"/>
              </a:ext>
            </a:extLst>
          </p:cNvPr>
          <p:cNvGrpSpPr/>
          <p:nvPr/>
        </p:nvGrpSpPr>
        <p:grpSpPr>
          <a:xfrm>
            <a:off x="5297676" y="2343054"/>
            <a:ext cx="6410029" cy="802888"/>
            <a:chOff x="5413752" y="1553404"/>
            <a:chExt cx="5128934" cy="802888"/>
          </a:xfrm>
        </p:grpSpPr>
        <p:sp>
          <p:nvSpPr>
            <p:cNvPr id="12" name="Freeform: Shape 11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70318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listen and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2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08599C-5BB9-4299-B02C-E118C32AEDE1}"/>
              </a:ext>
            </a:extLst>
          </p:cNvPr>
          <p:cNvGrpSpPr/>
          <p:nvPr/>
        </p:nvGrpSpPr>
        <p:grpSpPr>
          <a:xfrm>
            <a:off x="5455477" y="3427696"/>
            <a:ext cx="6199865" cy="802888"/>
            <a:chOff x="5477069" y="1581039"/>
            <a:chExt cx="6276223" cy="802888"/>
          </a:xfrm>
        </p:grpSpPr>
        <p:sp>
          <p:nvSpPr>
            <p:cNvPr id="22" name="Freeform: Shape 21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E6B79495-F6ED-43F6-8890-B01B97539436}"/>
                </a:ext>
              </a:extLst>
            </p:cNvPr>
            <p:cNvSpPr/>
            <p:nvPr/>
          </p:nvSpPr>
          <p:spPr>
            <a:xfrm>
              <a:off x="5680042" y="1581039"/>
              <a:ext cx="607325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3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6C9F561-1616-46E0-9F6A-2BFD9934599B}"/>
              </a:ext>
            </a:extLst>
          </p:cNvPr>
          <p:cNvGrpSpPr/>
          <p:nvPr/>
        </p:nvGrpSpPr>
        <p:grpSpPr>
          <a:xfrm>
            <a:off x="4931124" y="4443362"/>
            <a:ext cx="4547853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4CCB458D-CFAB-43D4-9EA5-1CED0498549A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4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B32BF37-CC02-4CEA-98CD-37C10B82F37F}"/>
              </a:ext>
            </a:extLst>
          </p:cNvPr>
          <p:cNvGrpSpPr/>
          <p:nvPr/>
        </p:nvGrpSpPr>
        <p:grpSpPr>
          <a:xfrm>
            <a:off x="4383923" y="5417799"/>
            <a:ext cx="7152710" cy="802888"/>
            <a:chOff x="5477069" y="1572222"/>
            <a:chExt cx="7152710" cy="802888"/>
          </a:xfrm>
        </p:grpSpPr>
        <p:sp>
          <p:nvSpPr>
            <p:cNvPr id="28" name="Freeform: Shape 27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FDE0FE01-4F7E-420D-8FB6-F4290D9FD1DB}"/>
                </a:ext>
              </a:extLst>
            </p:cNvPr>
            <p:cNvSpPr/>
            <p:nvPr/>
          </p:nvSpPr>
          <p:spPr>
            <a:xfrm>
              <a:off x="5563273" y="1572222"/>
              <a:ext cx="7066506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wrap-up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E415F22-B360-47BA-981F-BDA38D309E59}"/>
              </a:ext>
            </a:extLst>
          </p:cNvPr>
          <p:cNvGrpSpPr/>
          <p:nvPr/>
        </p:nvGrpSpPr>
        <p:grpSpPr>
          <a:xfrm>
            <a:off x="2639937" y="487901"/>
            <a:ext cx="6200047" cy="847457"/>
            <a:chOff x="5477069" y="1553404"/>
            <a:chExt cx="4547853" cy="80288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61DD6C-0EA8-45A7-A435-A80DDAED9ED9}"/>
              </a:ext>
            </a:extLst>
          </p:cNvPr>
          <p:cNvSpPr txBox="1"/>
          <p:nvPr/>
        </p:nvSpPr>
        <p:spPr>
          <a:xfrm>
            <a:off x="2412094" y="1856661"/>
            <a:ext cx="769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lonna MT" panose="04020805060202030203" pitchFamily="82" charset="0"/>
              </a:rPr>
              <a:t>REVIEW NUMBERS AND PATTERN OF AGE</a:t>
            </a:r>
            <a:endParaRPr lang="en-US" sz="3200" dirty="0">
              <a:solidFill>
                <a:srgbClr val="0000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olonna MT" panose="04020805060202030203" pitchFamily="82" charset="0"/>
            </a:endParaRPr>
          </a:p>
        </p:txBody>
      </p:sp>
      <p:pic>
        <p:nvPicPr>
          <p:cNvPr id="1026" name="Picture 2" descr="▷ Numbers: Animated Images, Gifs, Pictures &amp;amp; Animations - 100% FREE!">
            <a:hlinkClick r:id="rId6" action="ppaction://hlinksldjump"/>
            <a:extLst>
              <a:ext uri="{FF2B5EF4-FFF2-40B4-BE49-F238E27FC236}">
                <a16:creationId xmlns:a16="http://schemas.microsoft.com/office/drawing/2014/main" xmlns="" id="{DB912BDD-254B-4045-B627-69B9725AC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64" y="4239885"/>
            <a:ext cx="159823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▷ Numbers: Animated Images, Gifs, Pictures &amp;amp; Animations - 100% FREE!">
            <a:hlinkClick r:id="rId8" action="ppaction://hlinksldjump"/>
            <a:extLst>
              <a:ext uri="{FF2B5EF4-FFF2-40B4-BE49-F238E27FC236}">
                <a16:creationId xmlns:a16="http://schemas.microsoft.com/office/drawing/2014/main" xmlns="" id="{7E1514D3-220E-4415-8E42-1C996DD74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2091" y="4680270"/>
            <a:ext cx="1694281" cy="15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Number Nine Stickers for Android &amp;amp; iOS | Gfycat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04C2D82-8B98-49D4-971D-D06CF5032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1353" y="2603869"/>
            <a:ext cx="1582662" cy="15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▷ Numbers: Animated Images, Gifs, Pictures &amp;amp; Animations - 100% FREE!">
            <a:hlinkClick r:id="rId12" action="ppaction://hlinksldjump"/>
            <a:extLst>
              <a:ext uri="{FF2B5EF4-FFF2-40B4-BE49-F238E27FC236}">
                <a16:creationId xmlns:a16="http://schemas.microsoft.com/office/drawing/2014/main" xmlns="" id="{0D198C6D-B13A-4682-BEFB-6BA1E1E49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7767" y="4635504"/>
            <a:ext cx="1826448" cy="15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umber 8 Stickers | Gfycat">
            <a:hlinkClick r:id="rId14" action="ppaction://hlinksldjump"/>
            <a:extLst>
              <a:ext uri="{FF2B5EF4-FFF2-40B4-BE49-F238E27FC236}">
                <a16:creationId xmlns:a16="http://schemas.microsoft.com/office/drawing/2014/main" xmlns="" id="{67AEAAE0-F272-4168-81B1-52A6ACD68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2600" y="4626460"/>
            <a:ext cx="1826448" cy="16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p 1 Sep Stickers for Android &amp;amp; iOS | Gfycat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35D3015-81A5-4D1B-8E22-9FC1F64AEC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302" y="2873924"/>
            <a:ext cx="977975" cy="114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3 gilphabet GIF - Find on GIFER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F911C09-C8A9-41D7-8C53-B6A7198E6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091" y="2242502"/>
            <a:ext cx="1894266" cy="12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et&amp;#39;s Count ⬆️ by MULTIPLICATION...forever! — King Community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E17ACB8-81E4-492C-9A63-D80891C29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647" y="2669500"/>
            <a:ext cx="1489467" cy="14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nsolidation (part.2) numbers + colors + toys | Baamboozle">
            <a:hlinkClick r:id="rId22" action="ppaction://hlinksldjump"/>
            <a:extLst>
              <a:ext uri="{FF2B5EF4-FFF2-40B4-BE49-F238E27FC236}">
                <a16:creationId xmlns:a16="http://schemas.microsoft.com/office/drawing/2014/main" xmlns="" id="{1A452ABC-AD0A-4070-B34F-6B31A5F83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2163" y="1351173"/>
            <a:ext cx="1653299" cy="16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dn1.iconfinder.com/data/icons/LUMINA/multimedia/png/400/slot_machine.png">
            <a:extLst>
              <a:ext uri="{FF2B5EF4-FFF2-40B4-BE49-F238E27FC236}">
                <a16:creationId xmlns:a16="http://schemas.microsoft.com/office/drawing/2014/main" xmlns="" id="{0FFF5322-BC0F-47E2-A64D-F9DE54FC1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97"/>
          <a:stretch/>
        </p:blipFill>
        <p:spPr bwMode="auto">
          <a:xfrm>
            <a:off x="4289523" y="2532184"/>
            <a:ext cx="3598244" cy="345801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5 CuadroTexto">
            <a:extLst>
              <a:ext uri="{FF2B5EF4-FFF2-40B4-BE49-F238E27FC236}">
                <a16:creationId xmlns:a16="http://schemas.microsoft.com/office/drawing/2014/main" xmlns="" id="{300B7131-3BB8-49BA-868B-0996CB06429E}"/>
              </a:ext>
            </a:extLst>
          </p:cNvPr>
          <p:cNvSpPr txBox="1"/>
          <p:nvPr/>
        </p:nvSpPr>
        <p:spPr>
          <a:xfrm>
            <a:off x="4300892" y="5320491"/>
            <a:ext cx="292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 dirty="0">
                <a:solidFill>
                  <a:srgbClr val="FFFF00"/>
                </a:solidFill>
                <a:latin typeface="Calibri"/>
              </a:rPr>
              <a:t>HOW OLD ARE YOU?</a:t>
            </a:r>
            <a:endParaRPr lang="es-ES" sz="2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3" name="1 Rectángulo redondeado">
            <a:extLst>
              <a:ext uri="{FF2B5EF4-FFF2-40B4-BE49-F238E27FC236}">
                <a16:creationId xmlns:a16="http://schemas.microsoft.com/office/drawing/2014/main" xmlns="" id="{33427B7E-7FD2-47B9-8F54-A91949A84111}"/>
              </a:ext>
            </a:extLst>
          </p:cNvPr>
          <p:cNvSpPr/>
          <p:nvPr/>
        </p:nvSpPr>
        <p:spPr>
          <a:xfrm>
            <a:off x="4617404" y="3616996"/>
            <a:ext cx="2248754" cy="1703495"/>
          </a:xfrm>
          <a:prstGeom prst="roundRect">
            <a:avLst>
              <a:gd name="adj" fmla="val 6093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s4.photobucket.com/albums/y143/cute-spot/site-graphics/slot_machine/wanna_get_lucky.gif">
            <a:extLst>
              <a:ext uri="{FF2B5EF4-FFF2-40B4-BE49-F238E27FC236}">
                <a16:creationId xmlns:a16="http://schemas.microsoft.com/office/drawing/2014/main" xmlns="" id="{B0A636EA-DD37-4451-8BE4-2023379406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815" y="3710103"/>
            <a:ext cx="1669147" cy="14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2nd Grade - School supplies &amp;amp; colors &amp;amp; numbers | Baamboozle">
            <a:hlinkClick r:id="rId26" action="ppaction://hlinksldjump"/>
            <a:extLst>
              <a:ext uri="{FF2B5EF4-FFF2-40B4-BE49-F238E27FC236}">
                <a16:creationId xmlns:a16="http://schemas.microsoft.com/office/drawing/2014/main" xmlns="" id="{E7C13B2C-A409-46F1-976F-6533BD89E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281" y="2506469"/>
            <a:ext cx="1663494" cy="166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mazon Icon">
            <a:hlinkClick r:id="rId28" action="ppaction://hlinksldjump"/>
            <a:extLst>
              <a:ext uri="{FF2B5EF4-FFF2-40B4-BE49-F238E27FC236}">
                <a16:creationId xmlns:a16="http://schemas.microsoft.com/office/drawing/2014/main" xmlns="" id="{5BDDB0A6-CD01-45EB-A6B4-7F52A725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09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6313" y="10223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0" name="TextBox2" r:id="rId3" imgW="990720" imgH="380880"/>
        </mc:Choice>
        <mc:Fallback>
          <p:control name="TextBox2" r:id="rId3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463" y="106997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943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ten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022" y="4737713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0</a:t>
            </a: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577178" y="1087802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7" action="ppaction://hlinksldjump"/>
            <a:extLst>
              <a:ext uri="{FF2B5EF4-FFF2-40B4-BE49-F238E27FC236}">
                <a16:creationId xmlns:a16="http://schemas.microsoft.com/office/drawing/2014/main" xmlns="" id="{0E3D62E6-B3D5-402B-95CF-52D4C1260C4B}"/>
              </a:ext>
            </a:extLst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1266" name="Picture 2" descr="Happy Birthday Cake GIF - Happy Birthday Cake Greeting - Discover &amp;amp; Share  GIFs">
            <a:extLst>
              <a:ext uri="{FF2B5EF4-FFF2-40B4-BE49-F238E27FC236}">
                <a16:creationId xmlns:a16="http://schemas.microsoft.com/office/drawing/2014/main" xmlns="" id="{D4DE681A-B98E-47CC-8FE4-834278ECB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44" y="3718136"/>
            <a:ext cx="2727921" cy="2341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FA5ABA7-5271-4A57-8E1C-02ECAFC98506}"/>
              </a:ext>
            </a:extLst>
          </p:cNvPr>
          <p:cNvSpPr/>
          <p:nvPr/>
        </p:nvSpPr>
        <p:spPr>
          <a:xfrm>
            <a:off x="2685832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55BE550-51C1-40F7-B91E-33745F03B046}"/>
              </a:ext>
            </a:extLst>
          </p:cNvPr>
          <p:cNvSpPr/>
          <p:nvPr/>
        </p:nvSpPr>
        <p:spPr>
          <a:xfrm>
            <a:off x="425568" y="188272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D6ADB9F-6BB3-46B9-B5C1-43DF6431388A}"/>
              </a:ext>
            </a:extLst>
          </p:cNvPr>
          <p:cNvSpPr/>
          <p:nvPr/>
        </p:nvSpPr>
        <p:spPr>
          <a:xfrm>
            <a:off x="1562975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pic>
        <p:nvPicPr>
          <p:cNvPr id="11272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17F7F1B7-D986-49DA-B662-149FE4C7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209" y="711992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A50AB537-AD69-4B97-8F7E-D572A86C4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13851" y="71199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6CB134DC-23F1-4CC0-BBC8-43801543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454519" y="74448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4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five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5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2/10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7170" name="Picture 2" descr="Animated GIF Pictures of Birthday Cakes - 115 pictures of GIF animation">
            <a:extLst>
              <a:ext uri="{FF2B5EF4-FFF2-40B4-BE49-F238E27FC236}">
                <a16:creationId xmlns:a16="http://schemas.microsoft.com/office/drawing/2014/main" xmlns="" id="{28D0484B-F33F-498F-A9E9-7548FAA05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708" y="4044665"/>
            <a:ext cx="2014496" cy="23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422444F-40CF-4730-A043-5AE17F5C8690}"/>
              </a:ext>
            </a:extLst>
          </p:cNvPr>
          <p:cNvSpPr/>
          <p:nvPr/>
        </p:nvSpPr>
        <p:spPr>
          <a:xfrm>
            <a:off x="2768610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4895B20-32F3-4138-B9A6-FA0549F2E08D}"/>
              </a:ext>
            </a:extLst>
          </p:cNvPr>
          <p:cNvSpPr/>
          <p:nvPr/>
        </p:nvSpPr>
        <p:spPr>
          <a:xfrm>
            <a:off x="421376" y="228653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5C0957B-D424-4E11-9DF0-7571B3A3F5F9}"/>
              </a:ext>
            </a:extLst>
          </p:cNvPr>
          <p:cNvSpPr/>
          <p:nvPr/>
        </p:nvSpPr>
        <p:spPr>
          <a:xfrm>
            <a:off x="1579138" y="222212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80A39668-83AA-4D50-AA37-09DD32E9E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844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E427EAE3-5F52-40D9-950C-CD103E3CC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2053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7673D6EA-0A4A-40A1-85A6-8088F1B01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491568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90F1DCC-8E0E-49F4-B43D-B6AEE43FA3A4}"/>
              </a:ext>
            </a:extLst>
          </p:cNvPr>
          <p:cNvSpPr txBox="1"/>
          <p:nvPr/>
        </p:nvSpPr>
        <p:spPr>
          <a:xfrm>
            <a:off x="11286275" y="172329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2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eight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3/10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9220" name="Picture 4" descr="Transparent transparente happy birthday GIF on GIFER - by Morlu">
            <a:extLst>
              <a:ext uri="{FF2B5EF4-FFF2-40B4-BE49-F238E27FC236}">
                <a16:creationId xmlns:a16="http://schemas.microsoft.com/office/drawing/2014/main" xmlns="" id="{0BA5AFE6-F1A3-4739-A213-F49D04E4A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838" y="4144172"/>
            <a:ext cx="2659246" cy="26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E121B91-2E57-435C-B16D-FDD0C17FFBFF}"/>
              </a:ext>
            </a:extLst>
          </p:cNvPr>
          <p:cNvSpPr/>
          <p:nvPr/>
        </p:nvSpPr>
        <p:spPr>
          <a:xfrm>
            <a:off x="2970760" y="242850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5F3C37C-7B5B-42A8-B0F9-E88AA08D5292}"/>
              </a:ext>
            </a:extLst>
          </p:cNvPr>
          <p:cNvSpPr/>
          <p:nvPr/>
        </p:nvSpPr>
        <p:spPr>
          <a:xfrm>
            <a:off x="715772" y="245052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DEC1867-CA9D-49FE-AF6C-936D3EC06E00}"/>
              </a:ext>
            </a:extLst>
          </p:cNvPr>
          <p:cNvSpPr/>
          <p:nvPr/>
        </p:nvSpPr>
        <p:spPr>
          <a:xfrm>
            <a:off x="1933540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pic>
        <p:nvPicPr>
          <p:cNvPr id="31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80EE69F-63CA-4193-A68B-90BB49989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00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791D5CC-A853-4D1F-B38D-E663916A7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5199" y="99218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BA489903-5674-4D9F-BE96-075732D63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740224" y="9939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EA1B1BF-B6AA-4A2F-8F02-EE44902F16D4}"/>
              </a:ext>
            </a:extLst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02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four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4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6" action="ppaction://hlinksldjump"/>
            <a:extLst>
              <a:ext uri="{FF2B5EF4-FFF2-40B4-BE49-F238E27FC236}">
                <a16:creationId xmlns:a16="http://schemas.microsoft.com/office/drawing/2014/main" xmlns="" id="{0E3D62E6-B3D5-402B-95CF-52D4C1260C4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4/10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5122" name="Picture 2" descr="Cake events illustration animated facebook illustrator character animation  after effects 2d | Birthday cake illustration, Cake illustration, Cake  drawing">
            <a:extLst>
              <a:ext uri="{FF2B5EF4-FFF2-40B4-BE49-F238E27FC236}">
                <a16:creationId xmlns:a16="http://schemas.microsoft.com/office/drawing/2014/main" xmlns="" id="{4EA49105-6C5B-4C96-9A5A-5E76965CB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05" y="4230718"/>
            <a:ext cx="2629579" cy="250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3242C20-44CA-4775-878E-4B83441EE1BA}"/>
              </a:ext>
            </a:extLst>
          </p:cNvPr>
          <p:cNvSpPr/>
          <p:nvPr/>
        </p:nvSpPr>
        <p:spPr>
          <a:xfrm>
            <a:off x="2939270" y="234626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ABB04FB-D229-4520-ADDC-1F1E252D2402}"/>
              </a:ext>
            </a:extLst>
          </p:cNvPr>
          <p:cNvSpPr/>
          <p:nvPr/>
        </p:nvSpPr>
        <p:spPr>
          <a:xfrm>
            <a:off x="614754" y="231674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26628CF-45F1-4F11-9ABE-C3732C2844EF}"/>
              </a:ext>
            </a:extLst>
          </p:cNvPr>
          <p:cNvSpPr/>
          <p:nvPr/>
        </p:nvSpPr>
        <p:spPr>
          <a:xfrm>
            <a:off x="1795872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94B6BFE7-2936-4604-B6DA-45BC33CF9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047" y="83870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CF1813F2-1B59-4DC3-A2B5-B981AEA70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5256" y="796038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AB460E5B-D6EA-4189-B5BE-7E71DFC47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664771" y="818255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xmlns="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xmlns="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xmlns="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xmlns="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xmlns="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nine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xmlns="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xmlns="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xmlns="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xmlns="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xmlns="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xmlns="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xmlns="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xmlns="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xmlns="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xmlns="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xmlns="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xmlns="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xmlns="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xmlns="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xmlns="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xmlns="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5/10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8194" name="Picture 2" descr="9th Birthday Card - Chocolate Cake and Candles — Download on Funimada.com">
            <a:extLst>
              <a:ext uri="{FF2B5EF4-FFF2-40B4-BE49-F238E27FC236}">
                <a16:creationId xmlns:a16="http://schemas.microsoft.com/office/drawing/2014/main" xmlns="" id="{5C26ECDD-C2EF-45D1-8716-76555F48C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944" y="4115597"/>
            <a:ext cx="2277445" cy="2277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1B77D8D-D1EC-4B76-AE4B-CD0119E61713}"/>
              </a:ext>
            </a:extLst>
          </p:cNvPr>
          <p:cNvSpPr/>
          <p:nvPr/>
        </p:nvSpPr>
        <p:spPr>
          <a:xfrm>
            <a:off x="2827452" y="216933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A0FDD9C-702D-47B5-85CC-2FD471623B01}"/>
              </a:ext>
            </a:extLst>
          </p:cNvPr>
          <p:cNvSpPr/>
          <p:nvPr/>
        </p:nvSpPr>
        <p:spPr>
          <a:xfrm>
            <a:off x="521637" y="212865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A628F73-7B59-4348-B1F1-538AD51CF4F4}"/>
              </a:ext>
            </a:extLst>
          </p:cNvPr>
          <p:cNvSpPr/>
          <p:nvPr/>
        </p:nvSpPr>
        <p:spPr>
          <a:xfrm>
            <a:off x="1648377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13D58350-E0EF-4FF0-9703-BFC0E8C31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335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61E8BF2E-6133-49C6-9E92-F9C5AEDEA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2544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xmlns="" id="{D01B8418-86DA-48E6-B9E0-91E5354C9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0"/>
          <a:stretch/>
        </p:blipFill>
        <p:spPr bwMode="auto">
          <a:xfrm>
            <a:off x="2552059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5D876C7-A9BE-439C-82C9-78CC77DD78C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4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Microsoft Office PowerPoint</Application>
  <PresentationFormat>Custom</PresentationFormat>
  <Paragraphs>214</Paragraphs>
  <Slides>29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2022-07-21T13:56:02Z</dcterms:created>
  <dcterms:modified xsi:type="dcterms:W3CDTF">2022-07-21T14:01:36Z</dcterms:modified>
</cp:coreProperties>
</file>