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8" r:id="rId4"/>
    <p:sldId id="271" r:id="rId5"/>
    <p:sldId id="274" r:id="rId6"/>
    <p:sldId id="277" r:id="rId7"/>
    <p:sldId id="280" r:id="rId8"/>
    <p:sldId id="281" r:id="rId9"/>
    <p:sldId id="279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55" d="100"/>
          <a:sy n="55" d="100"/>
        </p:scale>
        <p:origin x="-510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4.jpeg"/><Relationship Id="rId18" Type="http://schemas.openxmlformats.org/officeDocument/2006/relationships/image" Target="../media/image28.jpeg"/><Relationship Id="rId3" Type="http://schemas.openxmlformats.org/officeDocument/2006/relationships/image" Target="../media/image16.jpeg"/><Relationship Id="rId21" Type="http://schemas.openxmlformats.org/officeDocument/2006/relationships/image" Target="../media/image30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24" Type="http://schemas.openxmlformats.org/officeDocument/2006/relationships/image" Target="../media/image33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2.jpeg"/><Relationship Id="rId10" Type="http://schemas.openxmlformats.org/officeDocument/2006/relationships/image" Target="../media/image21.png"/><Relationship Id="rId19" Type="http://schemas.openxmlformats.org/officeDocument/2006/relationships/image" Target="../media/image29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29049" y="4044660"/>
            <a:ext cx="137672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51: DIỆN TÍCH CỦA MỘT HÌNH. XĂNG – TI – MÉT VUÔNG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18" y="658386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553" y="46653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Đường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hai </a:t>
            </a:r>
            <a:r>
              <a:rPr lang="en-US" sz="2000" dirty="0" err="1"/>
              <a:t>chiều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005" y="2105469"/>
            <a:ext cx="11430000" cy="3724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2499519" y="6172200"/>
            <a:ext cx="12725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75397" y="2506920"/>
            <a:ext cx="11277600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Diện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Ba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6564" t="3754" r="12836" b="7948"/>
          <a:stretch/>
        </p:blipFill>
        <p:spPr>
          <a:xfrm>
            <a:off x="12253119" y="2506920"/>
            <a:ext cx="3352800" cy="3581400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23118" y="4472862"/>
            <a:ext cx="11129879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Diện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Bốn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2385949" y="6629400"/>
            <a:ext cx="12725400" cy="1905000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88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5478" y="2286000"/>
            <a:ext cx="8852041" cy="838200"/>
            <a:chOff x="1470819" y="2019300"/>
            <a:chExt cx="16400497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54308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70003"/>
              </p:ext>
            </p:extLst>
          </p:nvPr>
        </p:nvGraphicFramePr>
        <p:xfrm>
          <a:off x="1356519" y="3505200"/>
          <a:ext cx="1335366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1600">
                  <a:extLst>
                    <a:ext uri="{9D8B030D-6E8A-4147-A177-3AD203B41FA5}">
                      <a16:colId xmlns="" xmlns:a16="http://schemas.microsoft.com/office/drawing/2014/main" val="110105212"/>
                    </a:ext>
                  </a:extLst>
                </a:gridCol>
                <a:gridCol w="4362060">
                  <a:extLst>
                    <a:ext uri="{9D8B030D-6E8A-4147-A177-3AD203B41FA5}">
                      <a16:colId xmlns="" xmlns:a16="http://schemas.microsoft.com/office/drawing/2014/main" val="2743737391"/>
                    </a:ext>
                  </a:extLst>
                </a:gridCol>
              </a:tblGrid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360259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6706250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7400246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6934797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387633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643519" y="4895482"/>
            <a:ext cx="1905000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</a:rPr>
              <a:t>cm</a:t>
            </a:r>
            <a:r>
              <a:rPr lang="en-US" sz="40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dirty="0"/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56519" y="5591908"/>
            <a:ext cx="8915400" cy="732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xăng –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2518" y="6285764"/>
            <a:ext cx="2501735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</a:rPr>
              <a:t>cm</a:t>
            </a:r>
            <a:r>
              <a:rPr lang="en-US" sz="40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06875" y="1548905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diện tích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06875" y="2314009"/>
            <a:ext cx="9279243" cy="205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8667" y="2591007"/>
            <a:ext cx="5944330" cy="4038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29878" y="2570622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07635" y="356847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43662" y="4544721"/>
            <a:ext cx="9764062" cy="28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/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8516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81318" y="594360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29878" y="2589261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07635" y="359425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07573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81318" y="594910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4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66319" y="1390379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983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5478" y="2256692"/>
            <a:ext cx="9158759" cy="867508"/>
            <a:chOff x="1470819" y="1989992"/>
            <a:chExt cx="16968765" cy="86750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89992"/>
              <a:ext cx="1508999" cy="867508"/>
              <a:chOff x="1737519" y="1989992"/>
              <a:chExt cx="1508999" cy="86750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1508999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05195" y="1989992"/>
                <a:ext cx="7736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08772" y="2038366"/>
              <a:ext cx="154308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928" y="3330781"/>
            <a:ext cx="149019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914400"/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Mẫu: 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5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 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             5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x 2 = 10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02" y="4643150"/>
            <a:ext cx="5436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 37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9948" y="5690874"/>
            <a:ext cx="438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9118" y="4643150"/>
            <a:ext cx="412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15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83114" y="5688635"/>
            <a:ext cx="320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1386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1386" y="5685012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51574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7977" y="5685011"/>
            <a:ext cx="173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65919" y="1812392"/>
            <a:ext cx="15628602" cy="2869526"/>
            <a:chOff x="1470819" y="2019300"/>
            <a:chExt cx="16720998" cy="2869526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367606" y="2088059"/>
              <a:ext cx="1582421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400" b="1" dirty="0">
                  <a:latin typeface="Times New Roman" pitchFamily="18" charset="0"/>
                </a:rPr>
                <a:t> 900 cm</a:t>
              </a:r>
              <a:r>
                <a:rPr lang="en-US" sz="4400" b="1" baseline="30000" dirty="0">
                  <a:latin typeface="Times New Roman" pitchFamily="18" charset="0"/>
                </a:rPr>
                <a:t>2</a:t>
              </a:r>
              <a:r>
                <a:rPr lang="en-US" sz="4400" b="1" dirty="0">
                  <a:latin typeface="Times New Roman" pitchFamily="18" charset="0"/>
                </a:rPr>
                <a:t>. </a:t>
              </a:r>
              <a:r>
                <a:rPr lang="en-US" sz="4400" b="1" dirty="0" err="1">
                  <a:latin typeface="Times New Roman" pitchFamily="18" charset="0"/>
                </a:rPr>
                <a:t>Cánh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diều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màu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vàng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880 cm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Hỏi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hơn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vàng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bao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nhiêu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xăng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ti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mét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vuông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?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84827" y="4681918"/>
            <a:ext cx="2207297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51: XĂNG – TI – MÉT VUÔNG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217" r="6904"/>
          <a:stretch/>
        </p:blipFill>
        <p:spPr>
          <a:xfrm>
            <a:off x="9814719" y="4038600"/>
            <a:ext cx="6179803" cy="4701845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1351" y="5346346"/>
            <a:ext cx="9411857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270919" y="6845654"/>
            <a:ext cx="57149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– 880 = 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33119" y="7522762"/>
            <a:ext cx="411553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44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2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Custom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2023-03-01T03:38:40Z</dcterms:created>
  <dcterms:modified xsi:type="dcterms:W3CDTF">2023-03-01T03:43:56Z</dcterms:modified>
</cp:coreProperties>
</file>