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</p:sldMasterIdLst>
  <p:notesMasterIdLst>
    <p:notesMasterId r:id="rId23"/>
  </p:notesMasterIdLst>
  <p:sldIdLst>
    <p:sldId id="333" r:id="rId11"/>
    <p:sldId id="319" r:id="rId12"/>
    <p:sldId id="313" r:id="rId13"/>
    <p:sldId id="334" r:id="rId14"/>
    <p:sldId id="330" r:id="rId15"/>
    <p:sldId id="331" r:id="rId16"/>
    <p:sldId id="332" r:id="rId17"/>
    <p:sldId id="336" r:id="rId18"/>
    <p:sldId id="337" r:id="rId19"/>
    <p:sldId id="324" r:id="rId20"/>
    <p:sldId id="326" r:id="rId21"/>
    <p:sldId id="31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1F9F5F-92A4-4D77-9F27-8D141A70F3E2}">
          <p14:sldIdLst>
            <p14:sldId id="333"/>
            <p14:sldId id="319"/>
            <p14:sldId id="313"/>
            <p14:sldId id="334"/>
            <p14:sldId id="330"/>
            <p14:sldId id="331"/>
            <p14:sldId id="332"/>
            <p14:sldId id="336"/>
            <p14:sldId id="337"/>
          </p14:sldIdLst>
        </p14:section>
        <p14:section name="Untitled Section" id="{C19933A0-CA63-4143-ACFD-82AEFFCF7B75}">
          <p14:sldIdLst>
            <p14:sldId id="324"/>
            <p14:sldId id="326"/>
            <p14:sldId id="31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34F"/>
    <a:srgbClr val="EF4753"/>
    <a:srgbClr val="EE5050"/>
    <a:srgbClr val="E6E6E6"/>
    <a:srgbClr val="EE4C4C"/>
    <a:srgbClr val="ED3F3F"/>
    <a:srgbClr val="FFCCFF"/>
    <a:srgbClr val="F48888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15" autoAdjust="0"/>
    <p:restoredTop sz="86111" autoAdjust="0"/>
  </p:normalViewPr>
  <p:slideViewPr>
    <p:cSldViewPr snapToGrid="0">
      <p:cViewPr varScale="1">
        <p:scale>
          <a:sx n="63" d="100"/>
          <a:sy n="63" d="100"/>
        </p:scale>
        <p:origin x="-12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p:transition spd="slow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01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p:transition spd="slow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6781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p:transition spd="slow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64" r:id="rId16"/>
    <p:sldLayoutId id="2147483744" r:id="rId17"/>
  </p:sldLayoutIdLst>
  <p:transition spd="slow" advTm="0">
    <p:fade/>
  </p:transition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wm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5.emf"/><Relationship Id="rId2" Type="http://schemas.openxmlformats.org/officeDocument/2006/relationships/video" Target="../media/media1.mp4"/><Relationship Id="rId16" Type="http://schemas.openxmlformats.org/officeDocument/2006/relationships/image" Target="../media/image14.emf"/><Relationship Id="rId20" Type="http://schemas.openxmlformats.org/officeDocument/2006/relationships/image" Target="../media/image18.png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audio" Target="../media/audio6.wav"/><Relationship Id="rId10" Type="http://schemas.openxmlformats.org/officeDocument/2006/relationships/audio" Target="../media/audio1.wav"/><Relationship Id="rId19" Type="http://schemas.openxmlformats.org/officeDocument/2006/relationships/image" Target="../media/image17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6.png"/><Relationship Id="rId2" Type="http://schemas.openxmlformats.org/officeDocument/2006/relationships/video" Target="../media/media1.mp4"/><Relationship Id="rId16" Type="http://schemas.openxmlformats.org/officeDocument/2006/relationships/image" Target="../media/image15.emf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image" Target="../media/image14.emf"/><Relationship Id="rId10" Type="http://schemas.openxmlformats.org/officeDocument/2006/relationships/audio" Target="../media/audio1.wav"/><Relationship Id="rId19" Type="http://schemas.openxmlformats.org/officeDocument/2006/relationships/image" Target="../media/image18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8621"/>
            <a:ext cx="2187972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2926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371600" y="3257551"/>
            <a:ext cx="10355579" cy="122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49: LUYỆN TẬP CHUNG (TIẾT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3050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2490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4955"/>
            <a:ext cx="870958" cy="11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8131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4682" y="-81642"/>
            <a:ext cx="1037036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315645" y="1116028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2560" y="1382444"/>
            <a:ext cx="10347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VIII.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-39948" y="2697478"/>
            <a:ext cx="5904720" cy="2366009"/>
          </a:xfrm>
          <a:prstGeom prst="cloudCallout">
            <a:avLst>
              <a:gd name="adj1" fmla="val -39315"/>
              <a:gd name="adj2" fmla="val 11093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878066" y="3702"/>
            <a:ext cx="4733988" cy="930735"/>
            <a:chOff x="4539228" y="172432"/>
            <a:chExt cx="4654111" cy="930735"/>
          </a:xfrm>
        </p:grpSpPr>
        <p:grpSp>
          <p:nvGrpSpPr>
            <p:cNvPr id="17" name="Group 16"/>
            <p:cNvGrpSpPr/>
            <p:nvPr/>
          </p:nvGrpSpPr>
          <p:grpSpPr>
            <a:xfrm>
              <a:off x="4539228" y="172432"/>
              <a:ext cx="4654111" cy="930735"/>
              <a:chOff x="4539228" y="172432"/>
              <a:chExt cx="4654111" cy="93073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4539228" y="172432"/>
                <a:ext cx="46541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24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24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24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022642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2515540" y="929927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1)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060" y="2579030"/>
            <a:ext cx="5720968" cy="393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loud Callout 24"/>
          <p:cNvSpPr/>
          <p:nvPr/>
        </p:nvSpPr>
        <p:spPr>
          <a:xfrm>
            <a:off x="152106" y="2697478"/>
            <a:ext cx="5904720" cy="2366009"/>
          </a:xfrm>
          <a:prstGeom prst="cloudCallout">
            <a:avLst>
              <a:gd name="adj1" fmla="val -43762"/>
              <a:gd name="adj2" fmla="val 112001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2190564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16" grpId="0" animBg="1"/>
      <p:bldP spid="16" grpId="1" animBg="1"/>
      <p:bldP spid="25" grpId="0" animBg="1"/>
      <p:bldP spid="2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82252" y="2016145"/>
            <a:ext cx="6827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3257764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6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06942" y="2016145"/>
            <a:ext cx="4378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45827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91" y="524145"/>
            <a:ext cx="10762488" cy="6023790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1424763" y="2275367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2402957" y="2275365"/>
            <a:ext cx="2123323" cy="5535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31" y="605320"/>
            <a:ext cx="2795654" cy="167004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8" name="Group 17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1)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63" y="3093153"/>
            <a:ext cx="9616617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692640" y="3093153"/>
            <a:ext cx="1348740" cy="7016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7 006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027920" y="3878013"/>
            <a:ext cx="1165860" cy="7016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8 504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856470" y="4678113"/>
            <a:ext cx="1165860" cy="7016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446997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3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Hộp Văn bản 62">
            <a:extLst>
              <a:ext uri="{FF2B5EF4-FFF2-40B4-BE49-F238E27FC236}">
                <a16:creationId xmlns:a16="http://schemas.microsoft.com/office/drawing/2014/main" xmlns="" id="{1A6B5BFF-F824-4143-B174-876861B30BCE}"/>
              </a:ext>
            </a:extLst>
          </p:cNvPr>
          <p:cNvSpPr txBox="1"/>
          <p:nvPr/>
        </p:nvSpPr>
        <p:spPr>
          <a:xfrm>
            <a:off x="714091" y="2153778"/>
            <a:ext cx="717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pSp>
        <p:nvGrpSpPr>
          <p:cNvPr id="64" name="Group 22">
            <a:extLst>
              <a:ext uri="{FF2B5EF4-FFF2-40B4-BE49-F238E27FC236}">
                <a16:creationId xmlns:a16="http://schemas.microsoft.com/office/drawing/2014/main" xmlns="" id="{1DCC89E5-68E2-454B-A667-CC7321C5517D}"/>
              </a:ext>
            </a:extLst>
          </p:cNvPr>
          <p:cNvGrpSpPr/>
          <p:nvPr/>
        </p:nvGrpSpPr>
        <p:grpSpPr>
          <a:xfrm>
            <a:off x="1077943" y="2840160"/>
            <a:ext cx="9030360" cy="363070"/>
            <a:chOff x="932331" y="2944906"/>
            <a:chExt cx="7092754" cy="363070"/>
          </a:xfrm>
        </p:grpSpPr>
        <p:cxnSp>
          <p:nvCxnSpPr>
            <p:cNvPr id="65" name="Straight Arrow Connector 8">
              <a:extLst>
                <a:ext uri="{FF2B5EF4-FFF2-40B4-BE49-F238E27FC236}">
                  <a16:creationId xmlns:a16="http://schemas.microsoft.com/office/drawing/2014/main" xmlns="" id="{081164BB-F360-4C9D-B8C8-DAC2CED3867B}"/>
                </a:ext>
              </a:extLst>
            </p:cNvPr>
            <p:cNvCxnSpPr>
              <a:cxnSpLocks/>
            </p:cNvCxnSpPr>
            <p:nvPr/>
          </p:nvCxnSpPr>
          <p:spPr>
            <a:xfrm>
              <a:off x="932331" y="3119718"/>
              <a:ext cx="709275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10">
              <a:extLst>
                <a:ext uri="{FF2B5EF4-FFF2-40B4-BE49-F238E27FC236}">
                  <a16:creationId xmlns:a16="http://schemas.microsoft.com/office/drawing/2014/main" xmlns="" id="{4A75611F-7F1C-4674-85AF-C52673EC670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11">
              <a:extLst>
                <a:ext uri="{FF2B5EF4-FFF2-40B4-BE49-F238E27FC236}">
                  <a16:creationId xmlns:a16="http://schemas.microsoft.com/office/drawing/2014/main" xmlns="" id="{F0DABE8A-2BAE-4DE3-A7B1-5443579CD121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12">
              <a:extLst>
                <a:ext uri="{FF2B5EF4-FFF2-40B4-BE49-F238E27FC236}">
                  <a16:creationId xmlns:a16="http://schemas.microsoft.com/office/drawing/2014/main" xmlns="" id="{09F55D27-C479-4374-8EF6-31315EDC7163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13">
              <a:extLst>
                <a:ext uri="{FF2B5EF4-FFF2-40B4-BE49-F238E27FC236}">
                  <a16:creationId xmlns:a16="http://schemas.microsoft.com/office/drawing/2014/main" xmlns="" id="{CDEE193E-E345-4248-8C45-D36B73ECE648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14">
              <a:extLst>
                <a:ext uri="{FF2B5EF4-FFF2-40B4-BE49-F238E27FC236}">
                  <a16:creationId xmlns:a16="http://schemas.microsoft.com/office/drawing/2014/main" xmlns="" id="{D7C64265-37A6-4470-BA49-61154F7FCC0D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15">
              <a:extLst>
                <a:ext uri="{FF2B5EF4-FFF2-40B4-BE49-F238E27FC236}">
                  <a16:creationId xmlns:a16="http://schemas.microsoft.com/office/drawing/2014/main" xmlns="" id="{D1ECB42C-37A9-44A4-8F70-43A4B55E847A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16">
              <a:extLst>
                <a:ext uri="{FF2B5EF4-FFF2-40B4-BE49-F238E27FC236}">
                  <a16:creationId xmlns:a16="http://schemas.microsoft.com/office/drawing/2014/main" xmlns="" id="{300A6DE2-CB62-4745-B352-30E7D99C117B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17">
              <a:extLst>
                <a:ext uri="{FF2B5EF4-FFF2-40B4-BE49-F238E27FC236}">
                  <a16:creationId xmlns:a16="http://schemas.microsoft.com/office/drawing/2014/main" xmlns="" id="{C284FB43-CCD6-470A-A924-CA76CDA6A2A0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18">
              <a:extLst>
                <a:ext uri="{FF2B5EF4-FFF2-40B4-BE49-F238E27FC236}">
                  <a16:creationId xmlns:a16="http://schemas.microsoft.com/office/drawing/2014/main" xmlns="" id="{CBB0078B-B4F5-45C6-B778-92393963381C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2" name="Hộp Văn bản 101">
            <a:extLst>
              <a:ext uri="{FF2B5EF4-FFF2-40B4-BE49-F238E27FC236}">
                <a16:creationId xmlns:a16="http://schemas.microsoft.com/office/drawing/2014/main" xmlns="" id="{050D40C1-18DA-4F8B-BC39-AF3B22CF55B5}"/>
              </a:ext>
            </a:extLst>
          </p:cNvPr>
          <p:cNvSpPr txBox="1"/>
          <p:nvPr/>
        </p:nvSpPr>
        <p:spPr>
          <a:xfrm>
            <a:off x="5982830" y="3379877"/>
            <a:ext cx="5082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4" name="Hộp Văn bản 103">
            <a:extLst>
              <a:ext uri="{FF2B5EF4-FFF2-40B4-BE49-F238E27FC236}">
                <a16:creationId xmlns:a16="http://schemas.microsoft.com/office/drawing/2014/main" xmlns="" id="{AFC34D15-C57E-470C-8F48-B6BCB72B2497}"/>
              </a:ext>
            </a:extLst>
          </p:cNvPr>
          <p:cNvSpPr txBox="1"/>
          <p:nvPr/>
        </p:nvSpPr>
        <p:spPr>
          <a:xfrm>
            <a:off x="6867565" y="4948320"/>
            <a:ext cx="9480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9 998</a:t>
            </a:r>
          </a:p>
        </p:txBody>
      </p:sp>
      <p:sp>
        <p:nvSpPr>
          <p:cNvPr id="105" name="Hộp Văn bản 104">
            <a:extLst>
              <a:ext uri="{FF2B5EF4-FFF2-40B4-BE49-F238E27FC236}">
                <a16:creationId xmlns:a16="http://schemas.microsoft.com/office/drawing/2014/main" xmlns="" id="{C8D2622F-2BD0-4510-A6A7-BDDB338C09C6}"/>
              </a:ext>
            </a:extLst>
          </p:cNvPr>
          <p:cNvSpPr txBox="1"/>
          <p:nvPr/>
        </p:nvSpPr>
        <p:spPr>
          <a:xfrm>
            <a:off x="8063970" y="3378942"/>
            <a:ext cx="4000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6" name="Hộp Văn bản 105">
            <a:extLst>
              <a:ext uri="{FF2B5EF4-FFF2-40B4-BE49-F238E27FC236}">
                <a16:creationId xmlns:a16="http://schemas.microsoft.com/office/drawing/2014/main" xmlns="" id="{E31E64C5-554C-4EA1-834F-E3431B6A26F6}"/>
              </a:ext>
            </a:extLst>
          </p:cNvPr>
          <p:cNvSpPr txBox="1"/>
          <p:nvPr/>
        </p:nvSpPr>
        <p:spPr>
          <a:xfrm>
            <a:off x="7922196" y="4959230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9 999</a:t>
            </a:r>
          </a:p>
        </p:txBody>
      </p:sp>
      <p:sp>
        <p:nvSpPr>
          <p:cNvPr id="107" name="Hộp Văn bản 106">
            <a:extLst>
              <a:ext uri="{FF2B5EF4-FFF2-40B4-BE49-F238E27FC236}">
                <a16:creationId xmlns:a16="http://schemas.microsoft.com/office/drawing/2014/main" xmlns="" id="{24287565-8481-4D89-985E-908443817094}"/>
              </a:ext>
            </a:extLst>
          </p:cNvPr>
          <p:cNvSpPr txBox="1"/>
          <p:nvPr/>
        </p:nvSpPr>
        <p:spPr>
          <a:xfrm>
            <a:off x="8980443" y="4949110"/>
            <a:ext cx="1204728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</p:txBody>
      </p:sp>
      <p:sp>
        <p:nvSpPr>
          <p:cNvPr id="57" name="TextBox 4">
            <a:extLst>
              <a:ext uri="{FF2B5EF4-FFF2-40B4-BE49-F238E27FC236}">
                <a16:creationId xmlns:a16="http://schemas.microsoft.com/office/drawing/2014/main" xmlns="" id="{53BBD0CD-8699-415B-91BC-DCA222D78FE1}"/>
              </a:ext>
            </a:extLst>
          </p:cNvPr>
          <p:cNvSpPr txBox="1"/>
          <p:nvPr/>
        </p:nvSpPr>
        <p:spPr>
          <a:xfrm>
            <a:off x="1369572" y="1529242"/>
            <a:ext cx="5878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x-none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Hộp Văn bản 7">
            <a:extLst>
              <a:ext uri="{FF2B5EF4-FFF2-40B4-BE49-F238E27FC236}">
                <a16:creationId xmlns:a16="http://schemas.microsoft.com/office/drawing/2014/main" xmlns="" id="{A9C793FA-3C00-4556-972D-47FD7484C1C4}"/>
              </a:ext>
            </a:extLst>
          </p:cNvPr>
          <p:cNvSpPr txBox="1"/>
          <p:nvPr/>
        </p:nvSpPr>
        <p:spPr>
          <a:xfrm>
            <a:off x="826006" y="3367159"/>
            <a:ext cx="10629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3 496</a:t>
            </a:r>
          </a:p>
        </p:txBody>
      </p:sp>
      <p:sp>
        <p:nvSpPr>
          <p:cNvPr id="85" name="Hộp Văn bản 8">
            <a:extLst>
              <a:ext uri="{FF2B5EF4-FFF2-40B4-BE49-F238E27FC236}">
                <a16:creationId xmlns:a16="http://schemas.microsoft.com/office/drawing/2014/main" xmlns="" id="{7A646B39-0E8B-49DE-9EB9-B4EB8A71C981}"/>
              </a:ext>
            </a:extLst>
          </p:cNvPr>
          <p:cNvSpPr txBox="1"/>
          <p:nvPr/>
        </p:nvSpPr>
        <p:spPr>
          <a:xfrm>
            <a:off x="1812447" y="3367159"/>
            <a:ext cx="1062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3 497</a:t>
            </a:r>
          </a:p>
        </p:txBody>
      </p:sp>
      <p:sp>
        <p:nvSpPr>
          <p:cNvPr id="86" name="Hộp Văn bản 9">
            <a:extLst>
              <a:ext uri="{FF2B5EF4-FFF2-40B4-BE49-F238E27FC236}">
                <a16:creationId xmlns:a16="http://schemas.microsoft.com/office/drawing/2014/main" xmlns="" id="{0B17D0D2-A5E7-4A43-98A6-4437606E15E2}"/>
              </a:ext>
            </a:extLst>
          </p:cNvPr>
          <p:cNvSpPr txBox="1"/>
          <p:nvPr/>
        </p:nvSpPr>
        <p:spPr>
          <a:xfrm>
            <a:off x="2685129" y="3365734"/>
            <a:ext cx="9864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3 498</a:t>
            </a:r>
          </a:p>
        </p:txBody>
      </p:sp>
      <p:sp>
        <p:nvSpPr>
          <p:cNvPr id="87" name="Hộp Văn bản 46">
            <a:extLst>
              <a:ext uri="{FF2B5EF4-FFF2-40B4-BE49-F238E27FC236}">
                <a16:creationId xmlns:a16="http://schemas.microsoft.com/office/drawing/2014/main" xmlns="" id="{6863BC74-DAF4-4CF9-B76A-4CCF8EA224AF}"/>
              </a:ext>
            </a:extLst>
          </p:cNvPr>
          <p:cNvSpPr txBox="1"/>
          <p:nvPr/>
        </p:nvSpPr>
        <p:spPr>
          <a:xfrm>
            <a:off x="6818610" y="3373095"/>
            <a:ext cx="9524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3 502</a:t>
            </a:r>
          </a:p>
        </p:txBody>
      </p:sp>
      <p:sp>
        <p:nvSpPr>
          <p:cNvPr id="88" name="Hộp Văn bản 53">
            <a:extLst>
              <a:ext uri="{FF2B5EF4-FFF2-40B4-BE49-F238E27FC236}">
                <a16:creationId xmlns:a16="http://schemas.microsoft.com/office/drawing/2014/main" xmlns="" id="{1241B04F-EA10-41D5-AE74-35EBBECB3D91}"/>
              </a:ext>
            </a:extLst>
          </p:cNvPr>
          <p:cNvSpPr txBox="1"/>
          <p:nvPr/>
        </p:nvSpPr>
        <p:spPr>
          <a:xfrm>
            <a:off x="3624010" y="3363686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3 499</a:t>
            </a:r>
          </a:p>
        </p:txBody>
      </p:sp>
      <p:sp>
        <p:nvSpPr>
          <p:cNvPr id="89" name="Hộp Văn bản 54">
            <a:extLst>
              <a:ext uri="{FF2B5EF4-FFF2-40B4-BE49-F238E27FC236}">
                <a16:creationId xmlns:a16="http://schemas.microsoft.com/office/drawing/2014/main" xmlns="" id="{7C49A559-27B1-40D2-88AA-75728BB29185}"/>
              </a:ext>
            </a:extLst>
          </p:cNvPr>
          <p:cNvSpPr txBox="1"/>
          <p:nvPr/>
        </p:nvSpPr>
        <p:spPr>
          <a:xfrm>
            <a:off x="4663731" y="3365734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3 500</a:t>
            </a:r>
          </a:p>
        </p:txBody>
      </p:sp>
      <p:sp>
        <p:nvSpPr>
          <p:cNvPr id="90" name="Hộp Văn bản 55">
            <a:extLst>
              <a:ext uri="{FF2B5EF4-FFF2-40B4-BE49-F238E27FC236}">
                <a16:creationId xmlns:a16="http://schemas.microsoft.com/office/drawing/2014/main" xmlns="" id="{C9790AF3-872C-4644-A8DC-09A00DB6CFE8}"/>
              </a:ext>
            </a:extLst>
          </p:cNvPr>
          <p:cNvSpPr txBox="1"/>
          <p:nvPr/>
        </p:nvSpPr>
        <p:spPr>
          <a:xfrm>
            <a:off x="5811469" y="3380315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3 501</a:t>
            </a:r>
          </a:p>
        </p:txBody>
      </p:sp>
      <p:sp>
        <p:nvSpPr>
          <p:cNvPr id="91" name="Hộp Văn bản 57">
            <a:extLst>
              <a:ext uri="{FF2B5EF4-FFF2-40B4-BE49-F238E27FC236}">
                <a16:creationId xmlns:a16="http://schemas.microsoft.com/office/drawing/2014/main" xmlns="" id="{7A434709-1A83-4E6D-AB54-A23A4280DCD2}"/>
              </a:ext>
            </a:extLst>
          </p:cNvPr>
          <p:cNvSpPr txBox="1"/>
          <p:nvPr/>
        </p:nvSpPr>
        <p:spPr>
          <a:xfrm>
            <a:off x="7929987" y="3363686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3 503</a:t>
            </a:r>
          </a:p>
        </p:txBody>
      </p:sp>
      <p:sp>
        <p:nvSpPr>
          <p:cNvPr id="92" name="Hộp Văn bản 58">
            <a:extLst>
              <a:ext uri="{FF2B5EF4-FFF2-40B4-BE49-F238E27FC236}">
                <a16:creationId xmlns:a16="http://schemas.microsoft.com/office/drawing/2014/main" xmlns="" id="{1EF5156F-2C13-4618-B5DA-98BF76B2AB82}"/>
              </a:ext>
            </a:extLst>
          </p:cNvPr>
          <p:cNvSpPr txBox="1"/>
          <p:nvPr/>
        </p:nvSpPr>
        <p:spPr>
          <a:xfrm>
            <a:off x="8965044" y="3363686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3 504</a:t>
            </a:r>
          </a:p>
        </p:txBody>
      </p:sp>
      <p:sp>
        <p:nvSpPr>
          <p:cNvPr id="93" name="Hộp Văn bản 62">
            <a:extLst>
              <a:ext uri="{FF2B5EF4-FFF2-40B4-BE49-F238E27FC236}">
                <a16:creationId xmlns:a16="http://schemas.microsoft.com/office/drawing/2014/main" xmlns="" id="{1A6B5BFF-F824-4143-B174-876861B30BCE}"/>
              </a:ext>
            </a:extLst>
          </p:cNvPr>
          <p:cNvSpPr txBox="1"/>
          <p:nvPr/>
        </p:nvSpPr>
        <p:spPr>
          <a:xfrm>
            <a:off x="790959" y="3888038"/>
            <a:ext cx="717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96" name="Group 22">
            <a:extLst>
              <a:ext uri="{FF2B5EF4-FFF2-40B4-BE49-F238E27FC236}">
                <a16:creationId xmlns:a16="http://schemas.microsoft.com/office/drawing/2014/main" xmlns="" id="{1DCC89E5-68E2-454B-A667-CC7321C5517D}"/>
              </a:ext>
            </a:extLst>
          </p:cNvPr>
          <p:cNvGrpSpPr/>
          <p:nvPr/>
        </p:nvGrpSpPr>
        <p:grpSpPr>
          <a:xfrm>
            <a:off x="1154811" y="4574420"/>
            <a:ext cx="9030360" cy="363070"/>
            <a:chOff x="932331" y="2944906"/>
            <a:chExt cx="7092754" cy="363070"/>
          </a:xfrm>
        </p:grpSpPr>
        <p:cxnSp>
          <p:nvCxnSpPr>
            <p:cNvPr id="108" name="Straight Arrow Connector 8">
              <a:extLst>
                <a:ext uri="{FF2B5EF4-FFF2-40B4-BE49-F238E27FC236}">
                  <a16:creationId xmlns:a16="http://schemas.microsoft.com/office/drawing/2014/main" xmlns="" id="{081164BB-F360-4C9D-B8C8-DAC2CED3867B}"/>
                </a:ext>
              </a:extLst>
            </p:cNvPr>
            <p:cNvCxnSpPr>
              <a:cxnSpLocks/>
            </p:cNvCxnSpPr>
            <p:nvPr/>
          </p:nvCxnSpPr>
          <p:spPr>
            <a:xfrm>
              <a:off x="932331" y="3119718"/>
              <a:ext cx="709275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">
              <a:extLst>
                <a:ext uri="{FF2B5EF4-FFF2-40B4-BE49-F238E27FC236}">
                  <a16:creationId xmlns:a16="http://schemas.microsoft.com/office/drawing/2014/main" xmlns="" id="{4A75611F-7F1C-4674-85AF-C52673EC670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1">
              <a:extLst>
                <a:ext uri="{FF2B5EF4-FFF2-40B4-BE49-F238E27FC236}">
                  <a16:creationId xmlns:a16="http://schemas.microsoft.com/office/drawing/2014/main" xmlns="" id="{F0DABE8A-2BAE-4DE3-A7B1-5443579CD121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2">
              <a:extLst>
                <a:ext uri="{FF2B5EF4-FFF2-40B4-BE49-F238E27FC236}">
                  <a16:creationId xmlns:a16="http://schemas.microsoft.com/office/drawing/2014/main" xmlns="" id="{09F55D27-C479-4374-8EF6-31315EDC7163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3">
              <a:extLst>
                <a:ext uri="{FF2B5EF4-FFF2-40B4-BE49-F238E27FC236}">
                  <a16:creationId xmlns:a16="http://schemas.microsoft.com/office/drawing/2014/main" xmlns="" id="{CDEE193E-E345-4248-8C45-D36B73ECE648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Connector 14">
              <a:extLst>
                <a:ext uri="{FF2B5EF4-FFF2-40B4-BE49-F238E27FC236}">
                  <a16:creationId xmlns:a16="http://schemas.microsoft.com/office/drawing/2014/main" xmlns="" id="{D7C64265-37A6-4470-BA49-61154F7FCC0D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5">
              <a:extLst>
                <a:ext uri="{FF2B5EF4-FFF2-40B4-BE49-F238E27FC236}">
                  <a16:creationId xmlns:a16="http://schemas.microsoft.com/office/drawing/2014/main" xmlns="" id="{D1ECB42C-37A9-44A4-8F70-43A4B55E847A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6">
              <a:extLst>
                <a:ext uri="{FF2B5EF4-FFF2-40B4-BE49-F238E27FC236}">
                  <a16:creationId xmlns:a16="http://schemas.microsoft.com/office/drawing/2014/main" xmlns="" id="{300A6DE2-CB62-4745-B352-30E7D99C117B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7">
              <a:extLst>
                <a:ext uri="{FF2B5EF4-FFF2-40B4-BE49-F238E27FC236}">
                  <a16:creationId xmlns:a16="http://schemas.microsoft.com/office/drawing/2014/main" xmlns="" id="{C284FB43-CCD6-470A-A924-CA76CDA6A2A0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8">
              <a:extLst>
                <a:ext uri="{FF2B5EF4-FFF2-40B4-BE49-F238E27FC236}">
                  <a16:creationId xmlns:a16="http://schemas.microsoft.com/office/drawing/2014/main" xmlns="" id="{CBB0078B-B4F5-45C6-B778-92393963381C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8" name="Hộp Văn bản 93">
            <a:extLst>
              <a:ext uri="{FF2B5EF4-FFF2-40B4-BE49-F238E27FC236}">
                <a16:creationId xmlns:a16="http://schemas.microsoft.com/office/drawing/2014/main" xmlns="" id="{09894A38-12E3-4171-B7BC-37FC3618754A}"/>
              </a:ext>
            </a:extLst>
          </p:cNvPr>
          <p:cNvSpPr txBox="1"/>
          <p:nvPr/>
        </p:nvSpPr>
        <p:spPr>
          <a:xfrm>
            <a:off x="693401" y="4924733"/>
            <a:ext cx="9864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9 992</a:t>
            </a:r>
          </a:p>
        </p:txBody>
      </p:sp>
      <p:sp>
        <p:nvSpPr>
          <p:cNvPr id="119" name="Hộp Văn bản 94">
            <a:extLst>
              <a:ext uri="{FF2B5EF4-FFF2-40B4-BE49-F238E27FC236}">
                <a16:creationId xmlns:a16="http://schemas.microsoft.com/office/drawing/2014/main" xmlns="" id="{F5763F62-4B04-4356-8814-755813FB36F0}"/>
              </a:ext>
            </a:extLst>
          </p:cNvPr>
          <p:cNvSpPr txBox="1"/>
          <p:nvPr/>
        </p:nvSpPr>
        <p:spPr>
          <a:xfrm>
            <a:off x="1629568" y="4917578"/>
            <a:ext cx="10629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9 993</a:t>
            </a:r>
          </a:p>
        </p:txBody>
      </p:sp>
      <p:sp>
        <p:nvSpPr>
          <p:cNvPr id="120" name="Hộp Văn bản 97">
            <a:extLst>
              <a:ext uri="{FF2B5EF4-FFF2-40B4-BE49-F238E27FC236}">
                <a16:creationId xmlns:a16="http://schemas.microsoft.com/office/drawing/2014/main" xmlns="" id="{E7C8B251-47B0-48BA-8409-058E8D5272FB}"/>
              </a:ext>
            </a:extLst>
          </p:cNvPr>
          <p:cNvSpPr txBox="1"/>
          <p:nvPr/>
        </p:nvSpPr>
        <p:spPr>
          <a:xfrm>
            <a:off x="2755437" y="4959230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9 994</a:t>
            </a:r>
          </a:p>
        </p:txBody>
      </p:sp>
      <p:sp>
        <p:nvSpPr>
          <p:cNvPr id="121" name="Hộp Văn bản 98">
            <a:extLst>
              <a:ext uri="{FF2B5EF4-FFF2-40B4-BE49-F238E27FC236}">
                <a16:creationId xmlns:a16="http://schemas.microsoft.com/office/drawing/2014/main" xmlns="" id="{E2467E2B-BFCE-471D-AE55-2975CD26BD86}"/>
              </a:ext>
            </a:extLst>
          </p:cNvPr>
          <p:cNvSpPr txBox="1"/>
          <p:nvPr/>
        </p:nvSpPr>
        <p:spPr>
          <a:xfrm>
            <a:off x="3700392" y="4924733"/>
            <a:ext cx="10629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9 995</a:t>
            </a:r>
          </a:p>
        </p:txBody>
      </p:sp>
      <p:sp>
        <p:nvSpPr>
          <p:cNvPr id="122" name="Hộp Văn bản 100">
            <a:extLst>
              <a:ext uri="{FF2B5EF4-FFF2-40B4-BE49-F238E27FC236}">
                <a16:creationId xmlns:a16="http://schemas.microsoft.com/office/drawing/2014/main" xmlns="" id="{3EFA8235-FF44-4277-9BAA-475554357242}"/>
              </a:ext>
            </a:extLst>
          </p:cNvPr>
          <p:cNvSpPr txBox="1"/>
          <p:nvPr/>
        </p:nvSpPr>
        <p:spPr>
          <a:xfrm>
            <a:off x="4816166" y="4964876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9 996</a:t>
            </a:r>
          </a:p>
        </p:txBody>
      </p:sp>
      <p:sp>
        <p:nvSpPr>
          <p:cNvPr id="123" name="Hộp Văn bản 102">
            <a:extLst>
              <a:ext uri="{FF2B5EF4-FFF2-40B4-BE49-F238E27FC236}">
                <a16:creationId xmlns:a16="http://schemas.microsoft.com/office/drawing/2014/main" xmlns="" id="{41F5166E-AEE0-4077-9D45-18ABA78BF70E}"/>
              </a:ext>
            </a:extLst>
          </p:cNvPr>
          <p:cNvSpPr txBox="1"/>
          <p:nvPr/>
        </p:nvSpPr>
        <p:spPr>
          <a:xfrm>
            <a:off x="5851067" y="4939554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9 997</a:t>
            </a:r>
          </a:p>
        </p:txBody>
      </p:sp>
      <p:pic>
        <p:nvPicPr>
          <p:cNvPr id="124" name="Hình ảnh 2">
            <a:extLst>
              <a:ext uri="{FF2B5EF4-FFF2-40B4-BE49-F238E27FC236}">
                <a16:creationId xmlns:a16="http://schemas.microsoft.com/office/drawing/2014/main" xmlns="" id="{7A15B0E0-9143-05BA-CA68-77618FE6D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26" y="1178447"/>
            <a:ext cx="1042506" cy="1286367"/>
          </a:xfrm>
          <a:prstGeom prst="rect">
            <a:avLst/>
          </a:prstGeom>
        </p:spPr>
      </p:pic>
      <p:grpSp>
        <p:nvGrpSpPr>
          <p:cNvPr id="140" name="Group 139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41" name="Group 140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43" name="TextBox 142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42" name="Straight Connector 141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5" name="Text Box 14"/>
          <p:cNvSpPr txBox="1">
            <a:spLocks noChangeArrowheads="1"/>
          </p:cNvSpPr>
          <p:nvPr/>
        </p:nvSpPr>
        <p:spPr bwMode="auto">
          <a:xfrm>
            <a:off x="2063744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1)</a:t>
            </a:r>
          </a:p>
        </p:txBody>
      </p:sp>
      <p:sp>
        <p:nvSpPr>
          <p:cNvPr id="146" name="Hộp Văn bản 104">
            <a:extLst>
              <a:ext uri="{FF2B5EF4-FFF2-40B4-BE49-F238E27FC236}">
                <a16:creationId xmlns:a16="http://schemas.microsoft.com/office/drawing/2014/main" xmlns="" id="{C8D2622F-2BD0-4510-A6A7-BDDB338C09C6}"/>
              </a:ext>
            </a:extLst>
          </p:cNvPr>
          <p:cNvSpPr txBox="1"/>
          <p:nvPr/>
        </p:nvSpPr>
        <p:spPr>
          <a:xfrm>
            <a:off x="3931085" y="3366460"/>
            <a:ext cx="4000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9" name="Hộp Văn bản 104">
            <a:extLst>
              <a:ext uri="{FF2B5EF4-FFF2-40B4-BE49-F238E27FC236}">
                <a16:creationId xmlns:a16="http://schemas.microsoft.com/office/drawing/2014/main" xmlns="" id="{C8D2622F-2BD0-4510-A6A7-BDDB338C09C6}"/>
              </a:ext>
            </a:extLst>
          </p:cNvPr>
          <p:cNvSpPr txBox="1"/>
          <p:nvPr/>
        </p:nvSpPr>
        <p:spPr>
          <a:xfrm>
            <a:off x="5027981" y="4954394"/>
            <a:ext cx="4000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0" name="Hộp Văn bản 104">
            <a:extLst>
              <a:ext uri="{FF2B5EF4-FFF2-40B4-BE49-F238E27FC236}">
                <a16:creationId xmlns:a16="http://schemas.microsoft.com/office/drawing/2014/main" xmlns="" id="{C8D2622F-2BD0-4510-A6A7-BDDB338C09C6}"/>
              </a:ext>
            </a:extLst>
          </p:cNvPr>
          <p:cNvSpPr txBox="1"/>
          <p:nvPr/>
        </p:nvSpPr>
        <p:spPr>
          <a:xfrm>
            <a:off x="1888921" y="4959230"/>
            <a:ext cx="4000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1" name="Hộp Văn bản 104">
            <a:extLst>
              <a:ext uri="{FF2B5EF4-FFF2-40B4-BE49-F238E27FC236}">
                <a16:creationId xmlns:a16="http://schemas.microsoft.com/office/drawing/2014/main" xmlns="" id="{C8D2622F-2BD0-4510-A6A7-BDDB338C09C6}"/>
              </a:ext>
            </a:extLst>
          </p:cNvPr>
          <p:cNvSpPr txBox="1"/>
          <p:nvPr/>
        </p:nvSpPr>
        <p:spPr>
          <a:xfrm>
            <a:off x="9229719" y="4954394"/>
            <a:ext cx="4000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1064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02" grpId="0"/>
      <p:bldP spid="102" grpId="1"/>
      <p:bldP spid="104" grpId="0"/>
      <p:bldP spid="105" grpId="0"/>
      <p:bldP spid="105" grpId="1"/>
      <p:bldP spid="106" grpId="0" animBg="1"/>
      <p:bldP spid="107" grpId="0" animBg="1"/>
      <p:bldP spid="57" grpId="0"/>
      <p:bldP spid="84" grpId="0"/>
      <p:bldP spid="85" grpId="0"/>
      <p:bldP spid="86" grpId="0"/>
      <p:bldP spid="8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/>
      <p:bldP spid="118" grpId="0"/>
      <p:bldP spid="119" grpId="0"/>
      <p:bldP spid="120" grpId="0" animBg="1"/>
      <p:bldP spid="121" grpId="0"/>
      <p:bldP spid="122" grpId="0" animBg="1"/>
      <p:bldP spid="123" grpId="0" animBg="1"/>
      <p:bldP spid="146" grpId="0"/>
      <p:bldP spid="146" grpId="1"/>
      <p:bldP spid="149" grpId="0"/>
      <p:bldP spid="149" grpId="1"/>
      <p:bldP spid="150" grpId="0"/>
      <p:bldP spid="150" grpId="1"/>
      <p:bldP spid="151" grpId="0"/>
      <p:bldP spid="1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1557882" y="1507583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3122402" y="1854815"/>
            <a:ext cx="62824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2" name="Group 11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1)</a:t>
            </a:r>
          </a:p>
        </p:txBody>
      </p:sp>
    </p:spTree>
    <p:extLst>
      <p:ext uri="{BB962C8B-B14F-4D97-AF65-F5344CB8AC3E}">
        <p14:creationId xmlns:p14="http://schemas.microsoft.com/office/powerpoint/2010/main" val="1021458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86052" y="1250660"/>
            <a:ext cx="387576" cy="1832847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0932515" y="1144451"/>
            <a:ext cx="154736" cy="181863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98839" y="6442711"/>
            <a:ext cx="917632" cy="38265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351504" y="6453258"/>
            <a:ext cx="740475" cy="43662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79"/>
            <a:ext cx="1082288" cy="1082288"/>
            <a:chOff x="83662" y="159259"/>
            <a:chExt cx="1082288" cy="1082288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2400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:a16="http://schemas.microsoft.com/office/drawing/2014/main" xmlns="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:a16="http://schemas.microsoft.com/office/drawing/2014/main" xmlns="" id="{2D39D656-C9D4-485B-9EF1-C84292035E73}"/>
              </a:ext>
            </a:extLst>
          </p:cNvPr>
          <p:cNvSpPr/>
          <p:nvPr/>
        </p:nvSpPr>
        <p:spPr>
          <a:xfrm>
            <a:off x="3761606" y="4105670"/>
            <a:ext cx="6712787" cy="511057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FD1C0DA8-508E-4447-A471-AEC03DDBBB76}"/>
                </a:ext>
              </a:extLst>
            </p:cNvPr>
            <p:cNvSpPr/>
            <p:nvPr/>
          </p:nvSpPr>
          <p:spPr>
            <a:xfrm>
              <a:off x="4476726" y="3332874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:a16="http://schemas.microsoft.com/office/drawing/2014/main" xmlns="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:a16="http://schemas.microsoft.com/office/drawing/2014/main" xmlns="" id="{6E7C1717-83A4-4714-97F0-4D1256075887}"/>
              </a:ext>
            </a:extLst>
          </p:cNvPr>
          <p:cNvSpPr/>
          <p:nvPr/>
        </p:nvSpPr>
        <p:spPr>
          <a:xfrm>
            <a:off x="3737506" y="4774567"/>
            <a:ext cx="6682032" cy="500568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:a16="http://schemas.microsoft.com/office/drawing/2014/main" xmlns="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E222A1-019B-48F6-A9F9-F925F21CB3A8}"/>
              </a:ext>
            </a:extLst>
          </p:cNvPr>
          <p:cNvGrpSpPr/>
          <p:nvPr/>
        </p:nvGrpSpPr>
        <p:grpSpPr>
          <a:xfrm>
            <a:off x="2361548" y="4796509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:a16="http://schemas.microsoft.com/office/drawing/2014/main" xmlns="" id="{6D03D1D9-596B-4C95-9C65-C8D241CB7FD9}"/>
              </a:ext>
            </a:extLst>
          </p:cNvPr>
          <p:cNvSpPr/>
          <p:nvPr/>
        </p:nvSpPr>
        <p:spPr>
          <a:xfrm>
            <a:off x="3761607" y="546540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:a16="http://schemas.microsoft.com/office/drawing/2014/main" xmlns="" id="{BDD448A8-FF84-4CEB-9674-3CD758996631}"/>
              </a:ext>
            </a:extLst>
          </p:cNvPr>
          <p:cNvSpPr/>
          <p:nvPr/>
        </p:nvSpPr>
        <p:spPr>
          <a:xfrm>
            <a:off x="2523144" y="54208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659F286C-C5F2-4321-AD6E-4BBC72574E77}"/>
              </a:ext>
            </a:extLst>
          </p:cNvPr>
          <p:cNvGrpSpPr/>
          <p:nvPr/>
        </p:nvGrpSpPr>
        <p:grpSpPr>
          <a:xfrm>
            <a:off x="2310094" y="542089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:a16="http://schemas.microsoft.com/office/drawing/2014/main" xmlns="" id="{C95FB428-9E6D-41FD-90E6-D91C0FC41FBB}"/>
              </a:ext>
            </a:extLst>
          </p:cNvPr>
          <p:cNvSpPr/>
          <p:nvPr/>
        </p:nvSpPr>
        <p:spPr>
          <a:xfrm>
            <a:off x="3716807" y="616793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xmlns="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xmlns="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:a16="http://schemas.microsoft.com/office/drawing/2014/main" xmlns="" id="{5814C0B6-D8A6-48DC-9D5C-2DBF48026A4C}"/>
              </a:ext>
            </a:extLst>
          </p:cNvPr>
          <p:cNvSpPr/>
          <p:nvPr/>
        </p:nvSpPr>
        <p:spPr>
          <a:xfrm>
            <a:off x="2415007" y="6093766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1C18A138-C237-44D1-8A4B-68C3C0EEB1C9}"/>
              </a:ext>
            </a:extLst>
          </p:cNvPr>
          <p:cNvGrpSpPr/>
          <p:nvPr/>
        </p:nvGrpSpPr>
        <p:grpSpPr>
          <a:xfrm>
            <a:off x="2310094" y="6133917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xmlns="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xmlns="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xmlns="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" name="VĐ_10s">
            <a:hlinkClick r:id="" action="ppaction://media"/>
            <a:extLst>
              <a:ext uri="{FF2B5EF4-FFF2-40B4-BE49-F238E27FC236}">
                <a16:creationId xmlns:a16="http://schemas.microsoft.com/office/drawing/2014/main" xmlns="" id="{0F559A4E-709D-407F-B361-7583264E5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63A3518-2E67-42DB-984D-39B96D156190}"/>
              </a:ext>
            </a:extLst>
          </p:cNvPr>
          <p:cNvGrpSpPr/>
          <p:nvPr/>
        </p:nvGrpSpPr>
        <p:grpSpPr>
          <a:xfrm>
            <a:off x="3099101" y="1436914"/>
            <a:ext cx="8012691" cy="1022555"/>
            <a:chOff x="2873948" y="1258106"/>
            <a:chExt cx="7394088" cy="1818635"/>
          </a:xfrm>
        </p:grpSpPr>
        <p:sp>
          <p:nvSpPr>
            <p:cNvPr id="18" name="Rectangle 17"/>
            <p:cNvSpPr/>
            <p:nvPr/>
          </p:nvSpPr>
          <p:spPr>
            <a:xfrm>
              <a:off x="2873948" y="1258106"/>
              <a:ext cx="7394088" cy="1818635"/>
            </a:xfrm>
            <a:prstGeom prst="rect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</a:p>
            <a:p>
              <a:pPr lvl="0" algn="ctr">
                <a:defRPr/>
              </a:pPr>
              <a:r>
                <a:rPr lang="en-US" sz="4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3" name="Text Box 9">
              <a:extLst>
                <a:ext uri="{FF2B5EF4-FFF2-40B4-BE49-F238E27FC236}">
                  <a16:creationId xmlns:a16="http://schemas.microsoft.com/office/drawing/2014/main" xmlns="" id="{7D859056-F794-4B9D-8EBB-5E29658AC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4631" y="1322903"/>
              <a:ext cx="7330758" cy="1040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2 846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486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"/>
                            </p:stCondLst>
                            <p:childTnLst>
                              <p:par>
                                <p:cTn id="11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"/>
                            </p:stCondLst>
                            <p:childTnLst>
                              <p:par>
                                <p:cTn id="1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31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34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1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52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5" grpId="1" animBg="1"/>
      <p:bldP spid="69" grpId="0" animBg="1"/>
      <p:bldP spid="74" grpId="0" animBg="1"/>
      <p:bldP spid="78" grpId="0" animBg="1"/>
      <p:bldP spid="92" grpId="0" animBg="1"/>
      <p:bldP spid="92" grpId="1" animBg="1"/>
      <p:bldP spid="9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50261" y="937288"/>
            <a:ext cx="346759" cy="2094024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1435633" y="818195"/>
            <a:ext cx="88449" cy="209402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01284" y="6331467"/>
            <a:ext cx="825916" cy="41075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189017" y="6309992"/>
            <a:ext cx="802649" cy="43662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81"/>
            <a:ext cx="1082288" cy="1221283"/>
            <a:chOff x="83662" y="159259"/>
            <a:chExt cx="1082288" cy="1221283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2400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:a16="http://schemas.microsoft.com/office/drawing/2014/main" xmlns="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:a16="http://schemas.microsoft.com/office/drawing/2014/main" xmlns="" id="{2D39D656-C9D4-485B-9EF1-C84292035E73}"/>
              </a:ext>
            </a:extLst>
          </p:cNvPr>
          <p:cNvSpPr/>
          <p:nvPr/>
        </p:nvSpPr>
        <p:spPr>
          <a:xfrm>
            <a:off x="3768255" y="4201286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FD1C0DA8-508E-4447-A471-AEC03DDBBB76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:a16="http://schemas.microsoft.com/office/drawing/2014/main" xmlns="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:a16="http://schemas.microsoft.com/office/drawing/2014/main" xmlns="" id="{6E7C1717-83A4-4714-97F0-4D1256075887}"/>
              </a:ext>
            </a:extLst>
          </p:cNvPr>
          <p:cNvSpPr/>
          <p:nvPr/>
        </p:nvSpPr>
        <p:spPr>
          <a:xfrm>
            <a:off x="3744153" y="4892123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2 850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:a16="http://schemas.microsoft.com/office/drawing/2014/main" xmlns="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E222A1-019B-48F6-A9F9-F925F21CB3A8}"/>
              </a:ext>
            </a:extLst>
          </p:cNvPr>
          <p:cNvGrpSpPr/>
          <p:nvPr/>
        </p:nvGrpSpPr>
        <p:grpSpPr>
          <a:xfrm>
            <a:off x="2449923" y="4734643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:a16="http://schemas.microsoft.com/office/drawing/2014/main" xmlns="" id="{6D03D1D9-596B-4C95-9C65-C8D241CB7FD9}"/>
              </a:ext>
            </a:extLst>
          </p:cNvPr>
          <p:cNvSpPr/>
          <p:nvPr/>
        </p:nvSpPr>
        <p:spPr>
          <a:xfrm>
            <a:off x="3619252" y="5532905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2 840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:a16="http://schemas.microsoft.com/office/drawing/2014/main" xmlns="" id="{BDD448A8-FF84-4CEB-9674-3CD758996631}"/>
              </a:ext>
            </a:extLst>
          </p:cNvPr>
          <p:cNvSpPr/>
          <p:nvPr/>
        </p:nvSpPr>
        <p:spPr>
          <a:xfrm>
            <a:off x="2615809" y="55031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659F286C-C5F2-4321-AD6E-4BBC72574E77}"/>
              </a:ext>
            </a:extLst>
          </p:cNvPr>
          <p:cNvGrpSpPr/>
          <p:nvPr/>
        </p:nvGrpSpPr>
        <p:grpSpPr>
          <a:xfrm>
            <a:off x="2334201" y="550311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:a16="http://schemas.microsoft.com/office/drawing/2014/main" xmlns="" id="{C95FB428-9E6D-41FD-90E6-D91C0FC41FBB}"/>
              </a:ext>
            </a:extLst>
          </p:cNvPr>
          <p:cNvSpPr/>
          <p:nvPr/>
        </p:nvSpPr>
        <p:spPr>
          <a:xfrm>
            <a:off x="3792360" y="6139828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xmlns="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xmlns="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:a16="http://schemas.microsoft.com/office/drawing/2014/main" xmlns="" id="{5814C0B6-D8A6-48DC-9D5C-2DBF48026A4C}"/>
              </a:ext>
            </a:extLst>
          </p:cNvPr>
          <p:cNvSpPr/>
          <p:nvPr/>
        </p:nvSpPr>
        <p:spPr>
          <a:xfrm>
            <a:off x="2615809" y="613884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1C18A138-C237-44D1-8A4B-68C3C0EEB1C9}"/>
              </a:ext>
            </a:extLst>
          </p:cNvPr>
          <p:cNvGrpSpPr/>
          <p:nvPr/>
        </p:nvGrpSpPr>
        <p:grpSpPr>
          <a:xfrm>
            <a:off x="2334201" y="6138848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xmlns="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xmlns="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xmlns="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VĐ_10s">
            <a:hlinkClick r:id="" action="ppaction://media"/>
            <a:extLst>
              <a:ext uri="{FF2B5EF4-FFF2-40B4-BE49-F238E27FC236}">
                <a16:creationId xmlns:a16="http://schemas.microsoft.com/office/drawing/2014/main" xmlns="" id="{CD4876C2-EC95-4512-AA51-B44260F9668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2478216-337E-4492-8963-00D30FB73FAB}"/>
              </a:ext>
            </a:extLst>
          </p:cNvPr>
          <p:cNvGrpSpPr/>
          <p:nvPr/>
        </p:nvGrpSpPr>
        <p:grpSpPr>
          <a:xfrm>
            <a:off x="2912985" y="1146702"/>
            <a:ext cx="8591073" cy="1437011"/>
            <a:chOff x="2895506" y="1640988"/>
            <a:chExt cx="7517765" cy="2055518"/>
          </a:xfrm>
        </p:grpSpPr>
        <p:sp>
          <p:nvSpPr>
            <p:cNvPr id="18" name="Rectangle 17"/>
            <p:cNvSpPr/>
            <p:nvPr/>
          </p:nvSpPr>
          <p:spPr>
            <a:xfrm>
              <a:off x="2895506" y="1640988"/>
              <a:ext cx="7517765" cy="2055518"/>
            </a:xfrm>
            <a:prstGeom prst="rect">
              <a:avLst/>
            </a:prstGeom>
            <a:solidFill>
              <a:srgbClr val="008CF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4" name="Text Box 10">
              <a:extLst>
                <a:ext uri="{FF2B5EF4-FFF2-40B4-BE49-F238E27FC236}">
                  <a16:creationId xmlns:a16="http://schemas.microsoft.com/office/drawing/2014/main" xmlns="" id="{41FEE4A8-2604-40BF-9BB5-62F79D5B5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7658" y="2007713"/>
              <a:ext cx="6778750" cy="836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2 846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978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"/>
                            </p:stCondLst>
                            <p:childTnLst>
                              <p:par>
                                <p:cTn id="11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"/>
                            </p:stCondLst>
                            <p:childTnLst>
                              <p:par>
                                <p:cTn id="1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30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33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2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53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9" grpId="0" animBg="1"/>
      <p:bldP spid="74" grpId="0" animBg="1"/>
      <p:bldP spid="74" grpId="1" animBg="1"/>
      <p:bldP spid="78" grpId="0" animBg="1"/>
      <p:bldP spid="92" grpId="0" animBg="1"/>
      <p:bldP spid="92" grpId="1" animBg="1"/>
      <p:bldP spid="9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32" y="630795"/>
            <a:ext cx="11635740" cy="6023790"/>
          </a:xfrm>
          <a:prstGeom prst="rect">
            <a:avLst/>
          </a:prstGeom>
        </p:spPr>
      </p:pic>
      <p:sp>
        <p:nvSpPr>
          <p:cNvPr id="14" name="Flowchart: Connector 13"/>
          <p:cNvSpPr/>
          <p:nvPr/>
        </p:nvSpPr>
        <p:spPr>
          <a:xfrm>
            <a:off x="761823" y="1799914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8749862" y="3017519"/>
            <a:ext cx="2906006" cy="2434145"/>
          </a:xfrm>
          <a:prstGeom prst="cloudCallout">
            <a:avLst>
              <a:gd name="adj1" fmla="val 57091"/>
              <a:gd name="adj2" fmla="val 1043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897380" y="1708474"/>
            <a:ext cx="9166860" cy="13090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Mai, Nam,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Rô-bốt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2 150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1 650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2 300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1 850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1" name="Group 10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49: LUYỆN TẬP CHUNG (TIẾT 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370" y="3042525"/>
            <a:ext cx="8321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a/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b/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c/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5497" y="5105755"/>
            <a:ext cx="8648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39935" y="4172606"/>
            <a:ext cx="7299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5497" y="4631339"/>
            <a:ext cx="7299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7527" y="5487415"/>
            <a:ext cx="8648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40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38" grpId="0" animBg="1"/>
      <p:bldP spid="3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18" y="471495"/>
            <a:ext cx="11635740" cy="6023790"/>
          </a:xfrm>
          <a:prstGeom prst="rect">
            <a:avLst/>
          </a:prstGeom>
        </p:spPr>
      </p:pic>
      <p:sp>
        <p:nvSpPr>
          <p:cNvPr id="14" name="Flowchart: Connector 13"/>
          <p:cNvSpPr/>
          <p:nvPr/>
        </p:nvSpPr>
        <p:spPr>
          <a:xfrm>
            <a:off x="761823" y="1799914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897380" y="1708474"/>
            <a:ext cx="9166860" cy="13090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Mai, Nam,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Rô-bốt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2 150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1 650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2 300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1 850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1" name="Group 10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49: LUYỆN TẬP CHUNG (TIẾT 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1171" y="3089538"/>
            <a:ext cx="8321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a/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b/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c/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0554" y="4367195"/>
            <a:ext cx="880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30554" y="4967743"/>
            <a:ext cx="8693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Rô-bốt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33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8" grpId="0" animBg="1"/>
      <p:bldP spid="3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0</TotalTime>
  <Words>596</Words>
  <Application>Microsoft Office PowerPoint</Application>
  <PresentationFormat>Custom</PresentationFormat>
  <Paragraphs>109</Paragraphs>
  <Slides>12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2023-03-01T03:31:09Z</dcterms:created>
  <dcterms:modified xsi:type="dcterms:W3CDTF">2023-03-01T03:31:13Z</dcterms:modified>
</cp:coreProperties>
</file>