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sldIdLst>
    <p:sldId id="256" r:id="rId2"/>
    <p:sldId id="479" r:id="rId3"/>
    <p:sldId id="480" r:id="rId4"/>
    <p:sldId id="481" r:id="rId5"/>
    <p:sldId id="363" r:id="rId6"/>
    <p:sldId id="482" r:id="rId7"/>
    <p:sldId id="483" r:id="rId8"/>
    <p:sldId id="484" r:id="rId9"/>
    <p:sldId id="485" r:id="rId10"/>
    <p:sldId id="4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  <a:srgbClr val="6FB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/>
      <dgm:t>
        <a:bodyPr/>
        <a:lstStyle/>
        <a:p>
          <a:r>
            <a:rPr lang="en-SG" sz="2800" b="1" dirty="0" err="1"/>
            <a:t>Xác</a:t>
          </a:r>
          <a:r>
            <a:rPr lang="en-SG" sz="2800" b="1" dirty="0"/>
            <a:t> </a:t>
          </a:r>
          <a:r>
            <a:rPr lang="en-SG" sz="2800" b="1" dirty="0" err="1"/>
            <a:t>định</a:t>
          </a:r>
          <a:r>
            <a:rPr lang="en-SG" sz="2800" b="1" dirty="0"/>
            <a:t> </a:t>
          </a:r>
          <a:r>
            <a:rPr lang="en-SG" sz="2800" b="1" dirty="0" err="1"/>
            <a:t>mục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endParaRPr lang="en-SG" sz="2800" b="1" dirty="0"/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/>
      <dgm:t>
        <a:bodyPr/>
        <a:lstStyle/>
        <a:p>
          <a:r>
            <a:rPr lang="en-SG" sz="2800" b="1" dirty="0" err="1"/>
            <a:t>Kiểm</a:t>
          </a:r>
          <a:r>
            <a:rPr lang="en-SG" sz="2800" b="1" dirty="0"/>
            <a:t> </a:t>
          </a:r>
          <a:r>
            <a:rPr lang="en-SG" sz="2800" b="1" dirty="0" err="1"/>
            <a:t>tra</a:t>
          </a:r>
          <a:r>
            <a:rPr lang="en-SG" sz="2800" b="1" dirty="0"/>
            <a:t> </a:t>
          </a:r>
          <a:r>
            <a:rPr lang="en-SG" sz="2800" b="1" dirty="0" err="1"/>
            <a:t>dụng</a:t>
          </a:r>
          <a:r>
            <a:rPr lang="en-SG" sz="2800" b="1" dirty="0"/>
            <a:t> </a:t>
          </a:r>
          <a:r>
            <a:rPr lang="en-SG" sz="2800" b="1" dirty="0" err="1"/>
            <a:t>cụ</a:t>
          </a:r>
          <a:endParaRPr lang="en-SG" sz="2800" b="1" dirty="0"/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/>
      <dgm:t>
        <a:bodyPr/>
        <a:lstStyle/>
        <a:p>
          <a:r>
            <a:rPr lang="en-SG" sz="2800" b="1" dirty="0" err="1"/>
            <a:t>Các</a:t>
          </a:r>
          <a:r>
            <a:rPr lang="en-SG" sz="2800" b="1" dirty="0"/>
            <a:t> </a:t>
          </a:r>
          <a:r>
            <a:rPr lang="en-SG" sz="2800" b="1" dirty="0" err="1"/>
            <a:t>bước</a:t>
          </a:r>
          <a:r>
            <a:rPr lang="en-SG" sz="2800" b="1" dirty="0"/>
            <a:t> </a:t>
          </a:r>
          <a:r>
            <a:rPr lang="en-SG" sz="2800" b="1" dirty="0" err="1"/>
            <a:t>làm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r>
            <a:rPr lang="en-SG" sz="2800" b="1" dirty="0"/>
            <a:t> </a:t>
          </a:r>
          <a:r>
            <a:rPr lang="en-SG" sz="2800" b="1" dirty="0" err="1"/>
            <a:t>bản</a:t>
          </a:r>
          <a:endParaRPr lang="en-SG" sz="2800" b="1" dirty="0"/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/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/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/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/>
            <a:t>Xác</a:t>
          </a:r>
          <a:r>
            <a:rPr lang="en-SG" sz="2800" b="1" kern="1200" dirty="0"/>
            <a:t> </a:t>
          </a:r>
          <a:r>
            <a:rPr lang="en-SG" sz="2800" b="1" kern="1200" dirty="0" err="1"/>
            <a:t>định</a:t>
          </a:r>
          <a:r>
            <a:rPr lang="en-SG" sz="2800" b="1" kern="1200" dirty="0"/>
            <a:t> </a:t>
          </a:r>
          <a:r>
            <a:rPr lang="en-SG" sz="2800" b="1" kern="1200" dirty="0" err="1"/>
            <a:t>mục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endParaRPr lang="en-SG" sz="2800" b="1" kern="1200" dirty="0"/>
        </a:p>
      </dsp:txBody>
      <dsp:txXfrm>
        <a:off x="740609" y="2354302"/>
        <a:ext cx="2186500" cy="966801"/>
      </dsp:txXfrm>
    </dsp:sp>
    <dsp:sp modelId="{B7D1A6D6-9907-44B8-993F-930153A578C3}">
      <dsp:nvSpPr>
        <dsp:cNvPr id="0" name=""/>
        <dsp:cNvSpPr/>
      </dsp:nvSpPr>
      <dsp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/>
            <a:t>Kiểm</a:t>
          </a:r>
          <a:r>
            <a:rPr lang="en-SG" sz="2800" b="1" kern="1200" dirty="0"/>
            <a:t> </a:t>
          </a:r>
          <a:r>
            <a:rPr lang="en-SG" sz="2800" b="1" kern="1200" dirty="0" err="1"/>
            <a:t>tra</a:t>
          </a:r>
          <a:r>
            <a:rPr lang="en-SG" sz="2800" b="1" kern="1200" dirty="0"/>
            <a:t> </a:t>
          </a:r>
          <a:r>
            <a:rPr lang="en-SG" sz="2800" b="1" kern="1200" dirty="0" err="1"/>
            <a:t>dụng</a:t>
          </a:r>
          <a:r>
            <a:rPr lang="en-SG" sz="2800" b="1" kern="1200" dirty="0"/>
            <a:t> </a:t>
          </a:r>
          <a:r>
            <a:rPr lang="en-SG" sz="2800" b="1" kern="1200" dirty="0" err="1"/>
            <a:t>cụ</a:t>
          </a:r>
          <a:endParaRPr lang="en-SG" sz="2800" b="1" kern="1200" dirty="0"/>
        </a:p>
      </dsp:txBody>
      <dsp:txXfrm>
        <a:off x="3779510" y="2354302"/>
        <a:ext cx="2186500" cy="966801"/>
      </dsp:txXfrm>
    </dsp:sp>
    <dsp:sp modelId="{A35DF573-0EEC-4133-BB6D-F49979BC67EC}">
      <dsp:nvSpPr>
        <dsp:cNvPr id="0" name=""/>
        <dsp:cNvSpPr/>
      </dsp:nvSpPr>
      <dsp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/>
            <a:t>Các</a:t>
          </a:r>
          <a:r>
            <a:rPr lang="en-SG" sz="2800" b="1" kern="1200" dirty="0"/>
            <a:t> </a:t>
          </a:r>
          <a:r>
            <a:rPr lang="en-SG" sz="2800" b="1" kern="1200" dirty="0" err="1"/>
            <a:t>bước</a:t>
          </a:r>
          <a:r>
            <a:rPr lang="en-SG" sz="2800" b="1" kern="1200" dirty="0"/>
            <a:t> </a:t>
          </a:r>
          <a:r>
            <a:rPr lang="en-SG" sz="2800" b="1" kern="1200" dirty="0" err="1"/>
            <a:t>làm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r>
            <a:rPr lang="en-SG" sz="2800" b="1" kern="1200" dirty="0"/>
            <a:t> </a:t>
          </a:r>
          <a:r>
            <a:rPr lang="en-SG" sz="2800" b="1" kern="1200" dirty="0" err="1"/>
            <a:t>bản</a:t>
          </a:r>
          <a:endParaRPr lang="en-SG" sz="2800" b="1" kern="1200" dirty="0"/>
        </a:p>
      </dsp:txBody>
      <dsp:txXfrm>
        <a:off x="6818411" y="2354302"/>
        <a:ext cx="2186500" cy="966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E9D9-0A4E-48F2-8EC2-AF9809706781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5A275-ECBC-4A54-AA3B-71A70F10B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854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6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57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67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289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324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7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8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169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65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998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/>
              <a:t>23/8/2021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5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svg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88D932-CB56-4E97-8D47-FCB7889D80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192" y="3131928"/>
            <a:ext cx="3828458" cy="3350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319392" y="629363"/>
            <a:ext cx="111099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7200" b="1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  <a:r>
              <a:rPr lang="en-US" sz="88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oogle Shape;550;p38">
            <a:extLst>
              <a:ext uri="{FF2B5EF4-FFF2-40B4-BE49-F238E27FC236}">
                <a16:creationId xmlns="" xmlns:a16="http://schemas.microsoft.com/office/drawing/2014/main" id="{F1D74A17-9DDB-4CAC-8619-B2A8521E4824}"/>
              </a:ext>
            </a:extLst>
          </p:cNvPr>
          <p:cNvGrpSpPr/>
          <p:nvPr/>
        </p:nvGrpSpPr>
        <p:grpSpPr>
          <a:xfrm>
            <a:off x="10906785" y="519409"/>
            <a:ext cx="894690" cy="627303"/>
            <a:chOff x="3241525" y="3039450"/>
            <a:chExt cx="494600" cy="312625"/>
          </a:xfrm>
        </p:grpSpPr>
        <p:sp>
          <p:nvSpPr>
            <p:cNvPr id="11" name="Google Shape;551;p38">
              <a:extLst>
                <a:ext uri="{FF2B5EF4-FFF2-40B4-BE49-F238E27FC236}">
                  <a16:creationId xmlns="" xmlns:a16="http://schemas.microsoft.com/office/drawing/2014/main" id="{E950BE80-BAF9-46C4-A6DC-0848204FC543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2;p38">
              <a:extLst>
                <a:ext uri="{FF2B5EF4-FFF2-40B4-BE49-F238E27FC236}">
                  <a16:creationId xmlns="" xmlns:a16="http://schemas.microsoft.com/office/drawing/2014/main" id="{B17B7009-7389-4724-A716-7B5C13415C1F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BDDEB8-091C-4B1E-A06C-9BC4A0A1BF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9" l="0" r="100000">
                        <a14:foregroundMark x1="47452" y1="12771" x2="47452" y2="12771"/>
                        <a14:foregroundMark x1="3185" y1="92771" x2="3185" y2="92771"/>
                        <a14:foregroundMark x1="2611" y1="93253" x2="47197" y2="12289"/>
                        <a14:foregroundMark x1="12420" y1="7229" x2="12420" y2="7229"/>
                        <a14:foregroundMark x1="12420" y1="7229" x2="58790" y2="95904"/>
                        <a14:foregroundMark x1="58790" y1="95904" x2="58790" y2="95904"/>
                        <a14:foregroundMark x1="54013" y1="65904" x2="54013" y2="65904"/>
                        <a14:foregroundMark x1="59045" y1="71446" x2="59045" y2="71446"/>
                        <a14:foregroundMark x1="64713" y1="83253" x2="64713" y2="83253"/>
                        <a14:foregroundMark x1="54586" y1="66867" x2="65287" y2="86386"/>
                        <a14:foregroundMark x1="31720" y1="42771" x2="31720" y2="42771"/>
                        <a14:foregroundMark x1="32038" y1="44096" x2="19554" y2="96386"/>
                        <a14:foregroundMark x1="19554" y1="96386" x2="19554" y2="96386"/>
                        <a14:foregroundMark x1="32930" y1="72289" x2="32930" y2="72289"/>
                        <a14:foregroundMark x1="43312" y1="95542" x2="43312" y2="95542"/>
                        <a14:foregroundMark x1="32038" y1="71807" x2="44522" y2="96867"/>
                        <a14:foregroundMark x1="53439" y1="96867" x2="53439" y2="96867"/>
                        <a14:foregroundMark x1="58471" y1="96867" x2="58471" y2="96867"/>
                        <a14:foregroundMark x1="58471" y1="96867" x2="52803" y2="95904"/>
                        <a14:foregroundMark x1="45414" y1="27229" x2="45414" y2="27229"/>
                        <a14:foregroundMark x1="47197" y1="13614" x2="32038" y2="10964"/>
                        <a14:foregroundMark x1="13312" y1="9518" x2="13312" y2="9518"/>
                        <a14:foregroundMark x1="3758" y1="93253" x2="3758" y2="93253"/>
                        <a14:foregroundMark x1="13885" y1="10482" x2="3503" y2="92289"/>
                        <a14:foregroundMark x1="17771" y1="26867" x2="17771" y2="26867"/>
                        <a14:foregroundMark x1="24013" y1="43614" x2="24013" y2="43614"/>
                        <a14:foregroundMark x1="24904" y1="53253" x2="23694" y2="44578"/>
                        <a14:foregroundMark x1="23694" y1="44578" x2="16242" y2="25060"/>
                        <a14:foregroundMark x1="24904" y1="43614" x2="8854" y2="42771"/>
                        <a14:foregroundMark x1="13567" y1="12289" x2="1720" y2="48675"/>
                        <a14:backgroundMark x1="88790" y1="1325" x2="88790" y2="1325"/>
                        <a14:backgroundMark x1="97134" y1="32771" x2="97134" y2="32771"/>
                        <a14:backgroundMark x1="98917" y1="10964" x2="98917" y2="1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753" y="3920308"/>
            <a:ext cx="2024372" cy="132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982990-9609-4E37-8FCF-E431228B4A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89796" l="0" r="98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347" y="4094904"/>
            <a:ext cx="2895304" cy="29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8F6726D-6984-4C45-8C2A-CBD0598CD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785" y="3429000"/>
            <a:ext cx="4384289" cy="30880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D6ACB696-9D25-4B2C-88CF-0A337478F0D0}"/>
              </a:ext>
            </a:extLst>
          </p:cNvPr>
          <p:cNvSpPr txBox="1">
            <a:spLocks/>
          </p:cNvSpPr>
          <p:nvPr/>
        </p:nvSpPr>
        <p:spPr>
          <a:xfrm>
            <a:off x="389059" y="928819"/>
            <a:ext cx="10338435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A3.NotoSans-San" panose="020B0502040504020204" pitchFamily="34" charset="0"/>
              </a:rPr>
              <a:t>T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796E05D9-1CDA-402F-8080-36D3D88EEC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4506" y="3725643"/>
            <a:ext cx="2042310" cy="2042310"/>
          </a:xfrm>
          <a:prstGeom prst="rect">
            <a:avLst/>
          </a:prstGeom>
        </p:spPr>
      </p:pic>
      <p:grpSp>
        <p:nvGrpSpPr>
          <p:cNvPr id="6" name="Google Shape;557;p38">
            <a:extLst>
              <a:ext uri="{FF2B5EF4-FFF2-40B4-BE49-F238E27FC236}">
                <a16:creationId xmlns="" xmlns:a16="http://schemas.microsoft.com/office/drawing/2014/main" id="{2A0A1ACD-02BE-426D-A0DC-907161841FEE}"/>
              </a:ext>
            </a:extLst>
          </p:cNvPr>
          <p:cNvGrpSpPr/>
          <p:nvPr/>
        </p:nvGrpSpPr>
        <p:grpSpPr>
          <a:xfrm>
            <a:off x="10727593" y="255372"/>
            <a:ext cx="1626332" cy="2042310"/>
            <a:chOff x="3955900" y="2984500"/>
            <a:chExt cx="414000" cy="422525"/>
          </a:xfrm>
        </p:grpSpPr>
        <p:sp>
          <p:nvSpPr>
            <p:cNvPr id="7" name="Google Shape;558;p38">
              <a:extLst>
                <a:ext uri="{FF2B5EF4-FFF2-40B4-BE49-F238E27FC236}">
                  <a16:creationId xmlns="" xmlns:a16="http://schemas.microsoft.com/office/drawing/2014/main" id="{5967CD89-71E7-467B-A620-4F909B3F91EB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9;p38">
              <a:extLst>
                <a:ext uri="{FF2B5EF4-FFF2-40B4-BE49-F238E27FC236}">
                  <a16:creationId xmlns="" xmlns:a16="http://schemas.microsoft.com/office/drawing/2014/main" id="{1B48AEF7-E9A8-49A7-9721-D2F4C49DFD4E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0;p38">
              <a:extLst>
                <a:ext uri="{FF2B5EF4-FFF2-40B4-BE49-F238E27FC236}">
                  <a16:creationId xmlns="" xmlns:a16="http://schemas.microsoft.com/office/drawing/2014/main" id="{B3816283-1A6B-4230-BB7F-18FBEFD4D54B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A298C7-7F6E-4471-BF46-6F137ED68869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1411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="" xmlns:a16="http://schemas.microsoft.com/office/drawing/2014/main" id="{C7B16617-F61D-427B-8F4A-4B7035D37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287965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D767E7C5-BA55-472B-A043-B4EEB64431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825" y="2943733"/>
            <a:ext cx="1952117" cy="19521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6" y="1029814"/>
            <a:ext cx="8248650" cy="1656236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MỤC TIÊU, DỤNG CỤ, MẪU VẬT VÀ CÁCH TIẾN HÀNH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D96D74D-C77B-4E39-871D-8492F2A0A42F}"/>
              </a:ext>
            </a:extLst>
          </p:cNvPr>
          <p:cNvSpPr txBox="1"/>
          <p:nvPr/>
        </p:nvSpPr>
        <p:spPr>
          <a:xfrm>
            <a:off x="3924300" y="427226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73C9B96-FF20-452C-82A3-22ACCE7E4781}"/>
              </a:ext>
            </a:extLst>
          </p:cNvPr>
          <p:cNvSpPr txBox="1"/>
          <p:nvPr/>
        </p:nvSpPr>
        <p:spPr>
          <a:xfrm>
            <a:off x="6572250" y="4357986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285799A-D4DF-4767-9797-406B913DA6E8}"/>
              </a:ext>
            </a:extLst>
          </p:cNvPr>
          <p:cNvSpPr txBox="1"/>
          <p:nvPr/>
        </p:nvSpPr>
        <p:spPr>
          <a:xfrm>
            <a:off x="9429750" y="436751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(III)</a:t>
            </a:r>
          </a:p>
        </p:txBody>
      </p:sp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25" y="522084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9" grpId="0" build="p"/>
      <p:bldP spid="10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53A102-C6ED-4478-B05C-6A82DE21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295400"/>
            <a:ext cx="2619375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677579-ECEC-43D2-936F-652FCF2D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1433512"/>
            <a:ext cx="2295525" cy="147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815384D-C142-4ACA-A7D1-D1A0A8A38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399" y="1476374"/>
            <a:ext cx="2033588" cy="1547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9DCDF82-21BF-4F72-80D3-433FF54A1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099" y="1200150"/>
            <a:ext cx="1828800" cy="201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34AC96-EF9A-4DF6-AE52-A7D688FDE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312" y="3929064"/>
            <a:ext cx="1085850" cy="1628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CF6296-BE55-4EAD-A64A-0F59A75AF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102" y="4000501"/>
            <a:ext cx="2343150" cy="160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58BCB8D-4187-42AD-857D-ABA082A47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193" y="3962401"/>
            <a:ext cx="1895475" cy="1638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5B03A2A-7ED4-434B-A0FA-FE0D8A7115A4}"/>
              </a:ext>
            </a:extLst>
          </p:cNvPr>
          <p:cNvSpPr txBox="1"/>
          <p:nvPr/>
        </p:nvSpPr>
        <p:spPr>
          <a:xfrm>
            <a:off x="2947987" y="4463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SG" sz="3200" b="1" dirty="0" err="1"/>
              <a:t>D</a:t>
            </a:r>
            <a:r>
              <a:rPr lang="en-SG" sz="3200" b="1" dirty="0" err="1" smtClean="0"/>
              <a:t>ụng</a:t>
            </a:r>
            <a:r>
              <a:rPr lang="en-SG" sz="3200" b="1" dirty="0" smtClean="0"/>
              <a:t> </a:t>
            </a:r>
            <a:r>
              <a:rPr lang="en-SG" sz="3200" b="1" dirty="0" err="1"/>
              <a:t>cụ</a:t>
            </a:r>
            <a:endParaRPr lang="en-SG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17DCAEC-1199-4290-ADAB-842C5BE63284}"/>
              </a:ext>
            </a:extLst>
          </p:cNvPr>
          <p:cNvSpPr txBox="1"/>
          <p:nvPr/>
        </p:nvSpPr>
        <p:spPr>
          <a:xfrm>
            <a:off x="4552950" y="3024187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lamen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F472DB-FAAA-4202-B348-BD677CDEFD31}"/>
              </a:ext>
            </a:extLst>
          </p:cNvPr>
          <p:cNvSpPr txBox="1"/>
          <p:nvPr/>
        </p:nvSpPr>
        <p:spPr>
          <a:xfrm>
            <a:off x="7134224" y="31001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</a:rPr>
              <a:t>Lam </a:t>
            </a:r>
            <a:r>
              <a:rPr lang="en-SG" dirty="0" err="1">
                <a:solidFill>
                  <a:srgbClr val="FF0000"/>
                </a:solidFill>
              </a:rPr>
              <a:t>kính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152993-A4E7-4C05-8207-A87F007E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96" y="1038225"/>
            <a:ext cx="963115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Text Box 16">
            <a:extLst>
              <a:ext uri="{FF2B5EF4-FFF2-40B4-BE49-F238E27FC236}">
                <a16:creationId xmlns="" xmlns:a16="http://schemas.microsoft.com/office/drawing/2014/main" id="{C8A388F4-D1F5-41B4-8C2A-DC236AED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="" xmlns:a16="http://schemas.microsoft.com/office/drawing/2014/main" id="{3D1EF6D1-5A53-4750-B3EF-0E7CD8ED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="" xmlns:a16="http://schemas.microsoft.com/office/drawing/2014/main" id="{8ADABE58-6594-4DD0-AA63-2653312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="" xmlns:a16="http://schemas.microsoft.com/office/drawing/2014/main" id="{80C95E56-EA1F-443F-9EB1-E163BBD2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="" xmlns:a16="http://schemas.microsoft.com/office/drawing/2014/main" id="{9A481647-973C-4F70-9EAF-993E4D8C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="" xmlns:a16="http://schemas.microsoft.com/office/drawing/2014/main" id="{7DE3D0BA-E9AA-43C9-80EF-C5D49EDC6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="" xmlns:a16="http://schemas.microsoft.com/office/drawing/2014/main" id="{84D54360-70D5-417D-A10B-2BCDD626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="" xmlns:a16="http://schemas.microsoft.com/office/drawing/2014/main" id="{744450D7-4AF6-40B8-8393-BC09C7A4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="" xmlns:a16="http://schemas.microsoft.com/office/drawing/2014/main" id="{6DF5979B-0706-45A7-B37E-772E26A1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="" xmlns:a16="http://schemas.microsoft.com/office/drawing/2014/main" id="{2EC47E24-D4F9-46D8-9444-860E94E9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="" xmlns:a16="http://schemas.microsoft.com/office/drawing/2014/main" id="{D290FFBD-9991-4BAD-B6CA-1467E43D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="" xmlns:a16="http://schemas.microsoft.com/office/drawing/2014/main" id="{83F72981-D915-4C60-8B01-4EA506AE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="" xmlns:a16="http://schemas.microsoft.com/office/drawing/2014/main" id="{4956251A-74E8-4D09-B1BC-36005824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="" xmlns:a16="http://schemas.microsoft.com/office/drawing/2014/main" id="{79A3C7FC-4AFA-490E-960B-9E75BA8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="" xmlns:a16="http://schemas.microsoft.com/office/drawing/2014/main" id="{AE9C4094-D52E-4880-9FAC-98D177A6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="" xmlns:a16="http://schemas.microsoft.com/office/drawing/2014/main" id="{B38BAF7A-ADCB-411D-ACE8-CC6D0933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="" xmlns:a16="http://schemas.microsoft.com/office/drawing/2014/main" id="{DB4BB528-C2E7-462F-BD67-D500EC9B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="" xmlns:a16="http://schemas.microsoft.com/office/drawing/2014/main" id="{7751237C-0DA3-4FC3-9BC2-2A658D33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="" xmlns:a16="http://schemas.microsoft.com/office/drawing/2014/main" id="{4BF41197-2D9A-478A-9510-BAB4BEE9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="" xmlns:a16="http://schemas.microsoft.com/office/drawing/2014/main" id="{805150F3-D4A6-4586-8F1E-042E1F6E6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="" xmlns:a16="http://schemas.microsoft.com/office/drawing/2014/main" id="{0CBC7D39-F6FC-4C30-AD71-DF100F59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="" xmlns:a16="http://schemas.microsoft.com/office/drawing/2014/main" id="{C4D91FBA-16FB-4B8D-8FC3-F92AE3E3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="" xmlns:a16="http://schemas.microsoft.com/office/drawing/2014/main" id="{F8094FD4-9B92-456F-87DA-FE011A8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="" xmlns:a16="http://schemas.microsoft.com/office/drawing/2014/main" id="{39242C8A-B83D-4EB1-8C53-2DB7F2907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="" xmlns:a16="http://schemas.microsoft.com/office/drawing/2014/main" id="{B9448E2B-902C-4792-834D-B1264F92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="" xmlns:a16="http://schemas.microsoft.com/office/drawing/2014/main" id="{8942862E-914E-4408-9441-5AFBEA26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="" xmlns:a16="http://schemas.microsoft.com/office/drawing/2014/main" id="{40B9D7EF-4B47-4EEC-90CC-17536172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="" xmlns:a16="http://schemas.microsoft.com/office/drawing/2014/main" id="{E8707E83-D877-4D1C-A263-1F2853B0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="" xmlns:a16="http://schemas.microsoft.com/office/drawing/2014/main" id="{A26B57E8-02CA-4F70-A9A8-48A46267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="" xmlns:a16="http://schemas.microsoft.com/office/drawing/2014/main" id="{CF7A81E9-D3D0-42CC-B5EF-C635715D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="" xmlns:a16="http://schemas.microsoft.com/office/drawing/2014/main" id="{D578E366-F946-4876-AF0C-39BDFD003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="" xmlns:a16="http://schemas.microsoft.com/office/drawing/2014/main" id="{C14263B7-93BE-49A9-9E63-41E4982F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="" xmlns:a16="http://schemas.microsoft.com/office/drawing/2014/main" id="{7E5F9C1C-2887-4F61-A1D2-79CAF4BE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="" xmlns:a16="http://schemas.microsoft.com/office/drawing/2014/main" id="{A75C2757-A74D-4E45-8800-80868F96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="" xmlns:a16="http://schemas.microsoft.com/office/drawing/2014/main" id="{FD9A6FA9-D7DD-41C4-BB98-BA9D6A880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="" xmlns:a16="http://schemas.microsoft.com/office/drawing/2014/main" id="{198DDC8E-A41A-435A-A4CA-C86B85FE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="" xmlns:a16="http://schemas.microsoft.com/office/drawing/2014/main" id="{AEBD2DD3-BD78-473E-B2EC-D137F387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="" xmlns:a16="http://schemas.microsoft.com/office/drawing/2014/main" id="{3D979A0D-05CD-4472-8215-A34E5153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="" xmlns:a16="http://schemas.microsoft.com/office/drawing/2014/main" id="{E0B902E6-302F-4334-A162-BD6948EE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="" xmlns:a16="http://schemas.microsoft.com/office/drawing/2014/main" id="{ACA7E224-E002-4651-95DC-F7F5E27E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="" xmlns:a16="http://schemas.microsoft.com/office/drawing/2014/main" id="{E63E938F-B75B-48BE-A91D-119249AF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="" xmlns:a16="http://schemas.microsoft.com/office/drawing/2014/main" id="{66A1B400-A313-47E1-9267-199E1BF2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="" xmlns:a16="http://schemas.microsoft.com/office/drawing/2014/main" id="{79FFCEE8-4FD4-4236-BF93-0BF96D8A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="" xmlns:a16="http://schemas.microsoft.com/office/drawing/2014/main" id="{66C44F42-5B5A-4607-B48E-03EC32CA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="" xmlns:a16="http://schemas.microsoft.com/office/drawing/2014/main" id="{C9853DC8-0F1C-4FD5-A557-7E4A463EE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="" xmlns:a16="http://schemas.microsoft.com/office/drawing/2014/main" id="{FF10CC85-0994-4283-A1F4-E59B25F6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="" xmlns:a16="http://schemas.microsoft.com/office/drawing/2014/main" id="{E37FEDE3-0BA6-4685-9729-2446BC8E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="" xmlns:a16="http://schemas.microsoft.com/office/drawing/2014/main" id="{1BEF6D5B-57C6-4212-AA85-C143B640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="" xmlns:a16="http://schemas.microsoft.com/office/drawing/2014/main" id="{CE2F662A-7B57-4D7F-893D-666F0398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="" xmlns:a16="http://schemas.microsoft.com/office/drawing/2014/main" id="{2BF240C3-3FB6-4F89-94BA-BD65C099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="" xmlns:a16="http://schemas.microsoft.com/office/drawing/2014/main" id="{4AE8A7FF-196D-4B34-A99A-C7BE0DC4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="" xmlns:a16="http://schemas.microsoft.com/office/drawing/2014/main" id="{CB7E4E55-29AD-4B9F-9712-3E22D8869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="" xmlns:a16="http://schemas.microsoft.com/office/drawing/2014/main" id="{75B8920D-31BB-42E9-A746-54A6D96B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="" xmlns:a16="http://schemas.microsoft.com/office/drawing/2014/main" id="{10ADC852-7845-4B3A-AB3D-ECAD1767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="" xmlns:a16="http://schemas.microsoft.com/office/drawing/2014/main" id="{AF23EBE8-71BB-4751-A1D3-565849DE9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="" xmlns:a16="http://schemas.microsoft.com/office/drawing/2014/main" id="{CFB142A6-C566-4B9A-8848-48C1687F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="" xmlns:a16="http://schemas.microsoft.com/office/drawing/2014/main" id="{5B54A960-1F48-45DB-A075-DC39BC3F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="" xmlns:a16="http://schemas.microsoft.com/office/drawing/2014/main" id="{DF87A335-B03E-48EB-B67E-CC2FBD95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="" xmlns:a16="http://schemas.microsoft.com/office/drawing/2014/main" id="{6640247E-0957-43AF-BA38-5F8EF759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="" xmlns:a16="http://schemas.microsoft.com/office/drawing/2014/main" id="{C5D62199-AD99-463B-BAAE-EB6074DA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 dirty="0">
                <a:solidFill>
                  <a:schemeClr val="bg1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7278ACAB-FFC9-461E-A41D-99EAA184556C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en-SG" sz="2800" dirty="0"/>
          </a:p>
        </p:txBody>
      </p: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30BC84FF-2DF7-46BF-B697-4EB7E7EE63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6" b="100000" l="3000" r="100000">
                        <a14:backgroundMark x1="36111" y1="40769" x2="36111" y2="40769"/>
                        <a14:backgroundMark x1="36000" y1="40962" x2="39222" y2="51154"/>
                        <a14:backgroundMark x1="39222" y1="51154" x2="39222" y2="51154"/>
                        <a14:backgroundMark x1="29556" y1="40192" x2="42333" y2="40577"/>
                        <a14:backgroundMark x1="32667" y1="35000" x2="38000" y2="56346"/>
                        <a14:backgroundMark x1="39222" y1="42885" x2="42000" y2="50769"/>
                        <a14:backgroundMark x1="40889" y1="46731" x2="35889" y2="39808"/>
                        <a14:backgroundMark x1="35778" y1="40000" x2="35778" y2="40000"/>
                        <a14:backgroundMark x1="35333" y1="45769" x2="35333" y2="45769"/>
                        <a14:backgroundMark x1="35667" y1="40192" x2="35667" y2="40192"/>
                        <a14:backgroundMark x1="35667" y1="40192" x2="35444" y2="45769"/>
                        <a14:backgroundMark x1="35444" y1="45769" x2="39000" y2="51538"/>
                        <a14:backgroundMark x1="39111" y1="51346" x2="37222" y2="47885"/>
                        <a14:backgroundMark x1="41778" y1="51731" x2="41778" y2="51731"/>
                        <a14:backgroundMark x1="41778" y1="51731" x2="41778" y2="51731"/>
                        <a14:backgroundMark x1="41778" y1="51731" x2="41778" y2="5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595" y="1844251"/>
            <a:ext cx="5485668" cy="3169498"/>
          </a:xfrm>
          <a:prstGeom prst="rect">
            <a:avLst/>
          </a:prstGeom>
        </p:spPr>
      </p:pic>
      <p:pic>
        <p:nvPicPr>
          <p:cNvPr id="1026" name="Picture 2" descr="C:\Users\Administrator\Desktop\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507" y="1689100"/>
            <a:ext cx="6172200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68B8CD-D6A2-4574-A6F2-EF9E0429B852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endParaRPr lang="en-SG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6F1FE5-8A09-4573-A0F0-8FEF6DD9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" y="1587532"/>
            <a:ext cx="5384800" cy="491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E9195B2-EB6E-440C-904E-9C27A7F103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1658652"/>
            <a:ext cx="5181598" cy="491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35147BB-2F51-431A-9CEE-05A4B3528C8D}"/>
              </a:ext>
            </a:extLst>
          </p:cNvPr>
          <p:cNvSpPr txBox="1"/>
          <p:nvPr/>
        </p:nvSpPr>
        <p:spPr>
          <a:xfrm>
            <a:off x="7132320" y="97536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TẾ BÀO BIỂU BÌ VẢY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055DDC-6EFD-4A29-9FB9-A9ADF9E816EF}"/>
              </a:ext>
            </a:extLst>
          </p:cNvPr>
          <p:cNvSpPr txBox="1"/>
          <p:nvPr/>
        </p:nvSpPr>
        <p:spPr>
          <a:xfrm>
            <a:off x="294640" y="8767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b="1" dirty="0"/>
              <a:t>TẾ BÀO NIÊM MẠC MIỆNG</a:t>
            </a:r>
          </a:p>
        </p:txBody>
      </p:sp>
    </p:spTree>
    <p:extLst>
      <p:ext uri="{BB962C8B-B14F-4D97-AF65-F5344CB8AC3E}">
        <p14:creationId xmlns:p14="http://schemas.microsoft.com/office/powerpoint/2010/main" val="2403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 BAO BIEU BI VAY HANH">
            <a:hlinkClick r:id="" action="ppaction://media"/>
            <a:extLst>
              <a:ext uri="{FF2B5EF4-FFF2-40B4-BE49-F238E27FC236}">
                <a16:creationId xmlns="" xmlns:a16="http://schemas.microsoft.com/office/drawing/2014/main" id="{F6DC8CE4-D0D8-4127-8E1B-323FF0279B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697" y="544286"/>
            <a:ext cx="9630605" cy="5412649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42FCE8-2CAC-4A57-B0C3-42928D193EE5}"/>
              </a:ext>
            </a:extLst>
          </p:cNvPr>
          <p:cNvSpPr txBox="1"/>
          <p:nvPr/>
        </p:nvSpPr>
        <p:spPr>
          <a:xfrm>
            <a:off x="3543299" y="6052104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TẾ BÀO BIỂU BÌ VẢY HÀNH</a:t>
            </a:r>
          </a:p>
        </p:txBody>
      </p:sp>
    </p:spTree>
    <p:extLst>
      <p:ext uri="{BB962C8B-B14F-4D97-AF65-F5344CB8AC3E}">
        <p14:creationId xmlns:p14="http://schemas.microsoft.com/office/powerpoint/2010/main" val="10452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 BAO NIÊM MẠC MIỆNG">
            <a:hlinkClick r:id="" action="ppaction://media"/>
            <a:extLst>
              <a:ext uri="{FF2B5EF4-FFF2-40B4-BE49-F238E27FC236}">
                <a16:creationId xmlns="" xmlns:a16="http://schemas.microsoft.com/office/drawing/2014/main" id="{84F4480F-3741-4DF2-8D62-B296375DF8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056" y="342220"/>
            <a:ext cx="10373112" cy="5834743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58A1B4-9CFF-4D21-BC1F-202465D31CED}"/>
              </a:ext>
            </a:extLst>
          </p:cNvPr>
          <p:cNvSpPr txBox="1"/>
          <p:nvPr/>
        </p:nvSpPr>
        <p:spPr>
          <a:xfrm>
            <a:off x="2780677" y="61769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2800" b="1" dirty="0"/>
              <a:t>TẾ BÀO NIÊM MẠC MIỆNG</a:t>
            </a:r>
          </a:p>
        </p:txBody>
      </p:sp>
    </p:spTree>
    <p:extLst>
      <p:ext uri="{BB962C8B-B14F-4D97-AF65-F5344CB8AC3E}">
        <p14:creationId xmlns:p14="http://schemas.microsoft.com/office/powerpoint/2010/main" val="36625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703479-763B-4212-8F93-D2A86A6291A8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THẢO LUẬN</a:t>
            </a:r>
            <a:endParaRPr lang="en-SG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0C2C9-1815-471A-AA96-13DA3E7AF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14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14" y="353496"/>
            <a:ext cx="3442471" cy="3143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842CD9-0A6D-4DD3-B1A6-C8EEE31E98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407" y="539852"/>
            <a:ext cx="3116179" cy="295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97E0BB-73B1-42D9-97B6-79A5D7257705}"/>
              </a:ext>
            </a:extLst>
          </p:cNvPr>
          <p:cNvSpPr txBox="1"/>
          <p:nvPr/>
        </p:nvSpPr>
        <p:spPr>
          <a:xfrm>
            <a:off x="660014" y="3257161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:…………………..</a:t>
            </a:r>
            <a:endParaRPr lang="en-SG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99EFF5-DA48-4D77-895D-1FD0695D9A50}"/>
              </a:ext>
            </a:extLst>
          </p:cNvPr>
          <p:cNvSpPr txBox="1"/>
          <p:nvPr/>
        </p:nvSpPr>
        <p:spPr>
          <a:xfrm>
            <a:off x="6581775" y="3333361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:…………………..</a:t>
            </a:r>
            <a:endParaRPr lang="en-SG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313F2B-B269-4763-930E-EAAC2CD7B0AF}"/>
              </a:ext>
            </a:extLst>
          </p:cNvPr>
          <p:cNvSpPr txBox="1"/>
          <p:nvPr/>
        </p:nvSpPr>
        <p:spPr>
          <a:xfrm>
            <a:off x="557212" y="4974971"/>
            <a:ext cx="11077575" cy="1315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SG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Custom</PresentationFormat>
  <Paragraphs>93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2021-08-22T08:51:30Z</dcterms:created>
  <dcterms:modified xsi:type="dcterms:W3CDTF">2021-08-23T02:42:29Z</dcterms:modified>
</cp:coreProperties>
</file>