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60" r:id="rId2"/>
    <p:sldMasterId id="2147483672" r:id="rId3"/>
  </p:sldMasterIdLst>
  <p:sldIdLst>
    <p:sldId id="294" r:id="rId4"/>
    <p:sldId id="295" r:id="rId5"/>
    <p:sldId id="300" r:id="rId6"/>
    <p:sldId id="256" r:id="rId7"/>
    <p:sldId id="296" r:id="rId8"/>
    <p:sldId id="258" r:id="rId9"/>
    <p:sldId id="259" r:id="rId10"/>
    <p:sldId id="297" r:id="rId11"/>
    <p:sldId id="301" r:id="rId12"/>
    <p:sldId id="260" r:id="rId13"/>
    <p:sldId id="261" r:id="rId14"/>
    <p:sldId id="262" r:id="rId15"/>
    <p:sldId id="311" r:id="rId16"/>
    <p:sldId id="263" r:id="rId17"/>
    <p:sldId id="302" r:id="rId18"/>
    <p:sldId id="303" r:id="rId19"/>
    <p:sldId id="304" r:id="rId20"/>
    <p:sldId id="264" r:id="rId21"/>
    <p:sldId id="267" r:id="rId22"/>
    <p:sldId id="279" r:id="rId23"/>
    <p:sldId id="266" r:id="rId24"/>
    <p:sldId id="269" r:id="rId25"/>
    <p:sldId id="265" r:id="rId26"/>
    <p:sldId id="271" r:id="rId27"/>
    <p:sldId id="272" r:id="rId28"/>
    <p:sldId id="273" r:id="rId29"/>
    <p:sldId id="275" r:id="rId30"/>
    <p:sldId id="276" r:id="rId31"/>
    <p:sldId id="277" r:id="rId32"/>
    <p:sldId id="278" r:id="rId33"/>
    <p:sldId id="284" r:id="rId34"/>
    <p:sldId id="285" r:id="rId35"/>
    <p:sldId id="287" r:id="rId36"/>
    <p:sldId id="305" r:id="rId37"/>
    <p:sldId id="306" r:id="rId38"/>
    <p:sldId id="288" r:id="rId39"/>
    <p:sldId id="289" r:id="rId40"/>
    <p:sldId id="290" r:id="rId41"/>
    <p:sldId id="307" r:id="rId42"/>
    <p:sldId id="308" r:id="rId43"/>
    <p:sldId id="309" r:id="rId44"/>
    <p:sldId id="310" r:id="rId4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p:scale>
          <a:sx n="81" d="100"/>
          <a:sy n="81" d="100"/>
        </p:scale>
        <p:origin x="-300" y="204"/>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theme" Target="theme/theme1.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s>
</file>

<file path=ppt/diagrams/colors1.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4">
  <dgm:title val=""/>
  <dgm:desc val=""/>
  <dgm:catLst>
    <dgm:cat type="accent2" pri="11400"/>
  </dgm:catLst>
  <dgm:styleLbl name="node0">
    <dgm:fillClrLst meth="cycle">
      <a:schemeClr val="accent2">
        <a:shade val="60000"/>
      </a:schemeClr>
    </dgm:fillClrLst>
    <dgm:linClrLst meth="repeat">
      <a:schemeClr val="lt1"/>
    </dgm:linClrLst>
    <dgm:effectClrLst/>
    <dgm:txLinClrLst/>
    <dgm:txFillClrLst/>
    <dgm:txEffectClrLst/>
  </dgm:styleLbl>
  <dgm:styleLbl name="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alignNode1">
    <dgm:fillClrLst meth="cycle">
      <a:schemeClr val="accent2">
        <a:shade val="50000"/>
      </a:schemeClr>
      <a:schemeClr val="accent2">
        <a:tint val="45000"/>
      </a:schemeClr>
    </dgm:fillClrLst>
    <dgm:linClrLst meth="cycle">
      <a:schemeClr val="accent2">
        <a:shade val="50000"/>
      </a:schemeClr>
      <a:schemeClr val="accent2">
        <a:tint val="45000"/>
      </a:schemeClr>
    </dgm:linClrLst>
    <dgm:effectClrLst/>
    <dgm:txLinClrLst/>
    <dgm:txFillClrLst/>
    <dgm:txEffectClrLst/>
  </dgm:styleLbl>
  <dgm:styleLbl name="lnNode1">
    <dgm:fillClrLst meth="cycle">
      <a:schemeClr val="accent2">
        <a:shade val="50000"/>
      </a:schemeClr>
      <a:schemeClr val="accent2">
        <a:tint val="45000"/>
      </a:schemeClr>
    </dgm:fillClrLst>
    <dgm:linClrLst meth="repeat">
      <a:schemeClr val="lt1"/>
    </dgm:linClrLst>
    <dgm:effectClrLst/>
    <dgm:txLinClrLst/>
    <dgm:txFillClrLst/>
    <dgm:txEffectClrLst/>
  </dgm:styleLbl>
  <dgm:styleLbl name="vennNode1">
    <dgm:fillClrLst meth="cycle">
      <a:schemeClr val="accent2">
        <a:shade val="80000"/>
        <a:alpha val="50000"/>
      </a:schemeClr>
      <a:schemeClr val="accent2">
        <a:tint val="45000"/>
        <a:alpha val="50000"/>
      </a:schemeClr>
    </dgm:fillClrLst>
    <dgm:linClrLst meth="repeat">
      <a:schemeClr val="lt1"/>
    </dgm:linClrLst>
    <dgm:effectClrLst/>
    <dgm:txLinClrLst/>
    <dgm:txFillClrLst/>
    <dgm:txEffectClrLst/>
  </dgm:styleLbl>
  <dgm:styleLbl name="node2">
    <dgm:fillClrLst>
      <a:schemeClr val="accent2">
        <a:shade val="80000"/>
      </a:schemeClr>
    </dgm:fillClrLst>
    <dgm:linClrLst meth="repeat">
      <a:schemeClr val="lt1"/>
    </dgm:linClrLst>
    <dgm:effectClrLst/>
    <dgm:txLinClrLst/>
    <dgm:txFillClrLst/>
    <dgm:txEffectClrLst/>
  </dgm:styleLbl>
  <dgm:styleLbl name="node3">
    <dgm:fillClrLst>
      <a:schemeClr val="accent2">
        <a:tint val="99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f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bgSibTrans2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dgm:txEffectClrLst/>
  </dgm:styleLbl>
  <dgm:styleLbl name="sibTrans1D1">
    <dgm:fillClrLst meth="cycle">
      <a:schemeClr val="accent2">
        <a:shade val="90000"/>
      </a:schemeClr>
      <a:schemeClr val="accent2">
        <a:tint val="50000"/>
      </a:schemeClr>
    </dgm:fillClrLst>
    <dgm:linClrLst meth="cycle">
      <a:schemeClr val="accent2">
        <a:shade val="90000"/>
      </a:schemeClr>
      <a:schemeClr val="accent2">
        <a:tint val="5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0000"/>
      </a:schemeClr>
    </dgm:fillClrLst>
    <dgm:linClrLst meth="repeat">
      <a:schemeClr val="lt1"/>
    </dgm:linClrLst>
    <dgm:effectClrLst/>
    <dgm:txLinClrLst/>
    <dgm:txFillClrLst/>
    <dgm:txEffectClrLst/>
  </dgm:styleLbl>
  <dgm:styleLbl name="asst3">
    <dgm:fillClrLst>
      <a:schemeClr val="accent2">
        <a:tint val="70000"/>
      </a:schemeClr>
    </dgm:fillClrLst>
    <dgm:linClrLst meth="repeat">
      <a:schemeClr val="lt1"/>
    </dgm:linClrLst>
    <dgm:effectClrLst/>
    <dgm:txLinClrLst/>
    <dgm:txFillClrLst/>
    <dgm:txEffectClrLst/>
  </dgm:styleLbl>
  <dgm:styleLbl name="asst4">
    <dgm:fillClrLst>
      <a:schemeClr val="accent2">
        <a:tint val="5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shade val="80000"/>
      </a:schemeClr>
    </dgm:linClrLst>
    <dgm:effectClrLst/>
    <dgm:txLinClrLst/>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dk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2">
        <a:tint val="90000"/>
      </a:schemeClr>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2">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2">
        <a:shade val="50000"/>
      </a:schemeClr>
      <a:schemeClr val="accent2">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alignAccFollowNode1">
    <dgm:fillClrLst meth="repeat">
      <a:schemeClr val="accent2">
        <a:alpha val="90000"/>
        <a:tint val="55000"/>
      </a:schemeClr>
    </dgm:fillClrLst>
    <dgm:linClrLst meth="repeat">
      <a:schemeClr val="accent2">
        <a:alpha val="90000"/>
        <a:tint val="55000"/>
      </a:schemeClr>
    </dgm:linClrLst>
    <dgm:effectClrLst/>
    <dgm:txLinClrLst/>
    <dgm:txFillClrLst meth="repeat">
      <a:schemeClr val="dk1"/>
    </dgm:txFillClrLst>
    <dgm:txEffectClrLst/>
  </dgm:styleLbl>
  <dgm:styleLbl name="bgAccFollowNode1">
    <dgm:fillClrLst meth="repeat">
      <a:schemeClr val="accent2">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50000"/>
      </a:schemeClr>
    </dgm:linClrLst>
    <dgm:effectClrLst/>
    <dgm:txLinClrLst/>
    <dgm:txFillClrLst meth="repeat">
      <a:schemeClr val="dk1"/>
    </dgm:txFillClrLst>
    <dgm:txEffectClrLst/>
  </dgm:styleLbl>
  <dgm:styleLbl name="bgShp">
    <dgm:fillClrLst meth="repeat">
      <a:schemeClr val="accent2">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55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b="1" dirty="0" smtClean="0">
              <a:solidFill>
                <a:srgbClr val="FF0000"/>
              </a:solidFill>
              <a:latin typeface="Times New Roman" panose="02020603050405020304" pitchFamily="18" charset="0"/>
              <a:cs typeface="Times New Roman" panose="02020603050405020304" pitchFamily="18" charset="0"/>
            </a:rPr>
            <a:t>1. Tác giả: </a:t>
          </a:r>
          <a:r>
            <a:rPr lang="en-US" sz="4000" b="1" dirty="0" err="1" smtClean="0">
              <a:solidFill>
                <a:srgbClr val="FF0000"/>
              </a:solidFill>
              <a:latin typeface="Times New Roman" panose="02020603050405020304" pitchFamily="18" charset="0"/>
              <a:cs typeface="Times New Roman" panose="02020603050405020304" pitchFamily="18" charset="0"/>
            </a:rPr>
            <a:t>Nguyễn</a:t>
          </a:r>
          <a:r>
            <a:rPr lang="en-US" sz="4000" b="1" dirty="0" smtClean="0">
              <a:solidFill>
                <a:srgbClr val="FF0000"/>
              </a:solidFill>
              <a:latin typeface="Times New Roman" panose="02020603050405020304" pitchFamily="18" charset="0"/>
              <a:cs typeface="Times New Roman" panose="02020603050405020304" pitchFamily="18" charset="0"/>
            </a:rPr>
            <a:t> Dữ</a:t>
          </a:r>
          <a:endParaRPr lang="en-US" sz="4000" b="1" dirty="0">
            <a:solidFill>
              <a:srgbClr val="FF0000"/>
            </a:solidFill>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r>
            <a:rPr lang="en-US" sz="4000" dirty="0" smtClean="0">
              <a:latin typeface="Times New Roman" panose="02020603050405020304" pitchFamily="18" charset="0"/>
              <a:cs typeface="Times New Roman" panose="02020603050405020304" pitchFamily="18" charset="0"/>
            </a:rPr>
            <a:t>Sống ở thế kỉ XVI, quê ở Hải Dương.</a:t>
          </a:r>
          <a:endParaRPr lang="en-US" sz="40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4000" dirty="0" smtClean="0">
              <a:latin typeface="Times New Roman" panose="02020603050405020304" pitchFamily="18" charset="0"/>
              <a:cs typeface="Times New Roman" panose="02020603050405020304" pitchFamily="18" charset="0"/>
            </a:rPr>
            <a:t>Từng làm quan nhưng không bao lâu thì lui về ẩn dật.</a:t>
          </a:r>
          <a:endParaRPr lang="en-US" sz="40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E52DD0AE-B7CA-4945-86BE-4D939C033907}">
      <dgm:prSet phldrT="[Text]" custT="1"/>
      <dgm:spPr/>
      <dgm:t>
        <a:bodyPr/>
        <a:lstStyle/>
        <a:p>
          <a:pPr algn="just"/>
          <a:r>
            <a:rPr lang="en-US" sz="4000" dirty="0" smtClean="0">
              <a:latin typeface="Times New Roman" panose="02020603050405020304" pitchFamily="18" charset="0"/>
              <a:cs typeface="Times New Roman" panose="02020603050405020304" pitchFamily="18" charset="0"/>
            </a:rPr>
            <a:t>Tác phẩm nổi tiếng: </a:t>
          </a:r>
          <a:r>
            <a:rPr lang="en-US" sz="4000" i="1" dirty="0" smtClean="0">
              <a:latin typeface="Times New Roman" panose="02020603050405020304" pitchFamily="18" charset="0"/>
              <a:cs typeface="Times New Roman" panose="02020603050405020304" pitchFamily="18" charset="0"/>
            </a:rPr>
            <a:t>Truyền kì mạn lục</a:t>
          </a:r>
          <a:r>
            <a:rPr lang="en-US" sz="4000" dirty="0" smtClean="0">
              <a:latin typeface="Times New Roman" panose="02020603050405020304" pitchFamily="18" charset="0"/>
              <a:cs typeface="Times New Roman" panose="02020603050405020304" pitchFamily="18" charset="0"/>
            </a:rPr>
            <a:t> thể hiện rõ quan điểm sống và tấm lòng của ông với cuộc đời.</a:t>
          </a:r>
          <a:endParaRPr lang="en-US" sz="4000" dirty="0">
            <a:latin typeface="Times New Roman" panose="02020603050405020304" pitchFamily="18" charset="0"/>
            <a:cs typeface="Times New Roman" panose="02020603050405020304" pitchFamily="18" charset="0"/>
          </a:endParaRPr>
        </a:p>
      </dgm:t>
    </dgm:pt>
    <dgm:pt modelId="{8AA84003-FF8C-4D09-A48E-8123536B4EE2}" type="parTrans" cxnId="{3298E553-AA0C-4A8F-ACB7-F8B4C80DE53B}">
      <dgm:prSet/>
      <dgm:spPr/>
      <dgm:t>
        <a:bodyPr/>
        <a:lstStyle/>
        <a:p>
          <a:endParaRPr lang="en-US"/>
        </a:p>
      </dgm:t>
    </dgm:pt>
    <dgm:pt modelId="{5E4EB791-4B54-4118-AC76-DBB9297AEEFF}" type="sibTrans" cxnId="{3298E553-AA0C-4A8F-ACB7-F8B4C80DE53B}">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4"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4" custScaleY="59581"/>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3"/>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4"/>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3" custLinFactY="-104817" custLinFactNeighborX="133" custLinFactNeighborY="-200000"/>
      <dgm:spPr/>
    </dgm:pt>
    <dgm:pt modelId="{899F5A5F-77C1-4544-AAE7-27FF31FA4C71}" type="pres">
      <dgm:prSet presAssocID="{42B9935E-C98D-4D61-91DF-A5D0A486151F}" presName="vertSpace2b" presStyleCnt="0"/>
      <dgm:spPr/>
    </dgm:pt>
    <dgm:pt modelId="{473FA15C-5A55-4F27-966C-42B2D736B7D7}" type="pres">
      <dgm:prSet presAssocID="{E52DD0AE-B7CA-4945-86BE-4D939C033907}" presName="horz2" presStyleCnt="0"/>
      <dgm:spPr/>
    </dgm:pt>
    <dgm:pt modelId="{48A0C260-1F0A-4D89-A51B-F3186E1F8008}" type="pres">
      <dgm:prSet presAssocID="{E52DD0AE-B7CA-4945-86BE-4D939C033907}" presName="horzSpace2" presStyleCnt="0"/>
      <dgm:spPr/>
    </dgm:pt>
    <dgm:pt modelId="{FA2DFD37-CC31-4BC9-AE30-D001A5E7FF83}" type="pres">
      <dgm:prSet presAssocID="{E52DD0AE-B7CA-4945-86BE-4D939C033907}" presName="tx2" presStyleLbl="revTx" presStyleIdx="3" presStyleCnt="4" custScaleY="117582" custLinFactNeighborX="135" custLinFactNeighborY="-10776"/>
      <dgm:spPr/>
      <dgm:t>
        <a:bodyPr/>
        <a:lstStyle/>
        <a:p>
          <a:endParaRPr lang="en-US"/>
        </a:p>
      </dgm:t>
    </dgm:pt>
    <dgm:pt modelId="{9FF1FC18-8432-46C8-AD5A-A281B0197A80}" type="pres">
      <dgm:prSet presAssocID="{E52DD0AE-B7CA-4945-86BE-4D939C033907}" presName="vert2" presStyleCnt="0"/>
      <dgm:spPr/>
    </dgm:pt>
    <dgm:pt modelId="{CB95291E-9362-402A-AC9E-3F2C164D7D8A}" type="pres">
      <dgm:prSet presAssocID="{E52DD0AE-B7CA-4945-86BE-4D939C033907}" presName="thinLine2b" presStyleLbl="callout" presStyleIdx="2" presStyleCnt="3"/>
      <dgm:spPr/>
    </dgm:pt>
    <dgm:pt modelId="{07EED71A-78D1-4550-BB49-26426617C504}" type="pres">
      <dgm:prSet presAssocID="{E52DD0AE-B7CA-4945-86BE-4D939C033907}" presName="vertSpace2b" presStyleCnt="0"/>
      <dgm:spPr/>
    </dgm:pt>
  </dgm:ptLst>
  <dgm:cxnLst>
    <dgm:cxn modelId="{138AB100-FCC5-4C39-9342-7AAEA98417D0}" type="presOf" srcId="{E52DD0AE-B7CA-4945-86BE-4D939C033907}" destId="{FA2DFD37-CC31-4BC9-AE30-D001A5E7FF83}" srcOrd="0" destOrd="0" presId="urn:microsoft.com/office/officeart/2008/layout/LinedList"/>
    <dgm:cxn modelId="{29A889EB-2EAC-4EED-AE7B-7BB7550AA4B7}" srcId="{7968D00E-3514-4317-A9FE-600AE3D50119}" destId="{42B9935E-C98D-4D61-91DF-A5D0A486151F}" srcOrd="1" destOrd="0" parTransId="{984580EB-83A8-4760-AEE3-07AD03BDFD2B}" sibTransId="{A99685F4-CBB7-4D54-9B1E-9EDB0F46DCAC}"/>
    <dgm:cxn modelId="{3371DC8F-5620-4040-8E3E-B76F7D6031B6}" type="presOf" srcId="{7C87D1E9-6F5F-4F2F-8D94-3170E3C172C8}" destId="{A877419C-40F0-43E6-BA76-AB584A8EF776}" srcOrd="0" destOrd="0" presId="urn:microsoft.com/office/officeart/2008/layout/LinedList"/>
    <dgm:cxn modelId="{3298E553-AA0C-4A8F-ACB7-F8B4C80DE53B}" srcId="{7968D00E-3514-4317-A9FE-600AE3D50119}" destId="{E52DD0AE-B7CA-4945-86BE-4D939C033907}" srcOrd="2" destOrd="0" parTransId="{8AA84003-FF8C-4D09-A48E-8123536B4EE2}" sibTransId="{5E4EB791-4B54-4118-AC76-DBB9297AEEFF}"/>
    <dgm:cxn modelId="{10CC8107-A6DF-4D27-BF64-BD67D4DB735A}" srcId="{3A72C429-268A-4CA0-B8C8-4550BDEF57F6}" destId="{7968D00E-3514-4317-A9FE-600AE3D50119}" srcOrd="0" destOrd="0" parTransId="{39111146-5BC6-4105-B935-096A6698C670}" sibTransId="{6549DE63-8D90-4747-9748-2666BE5BE5DD}"/>
    <dgm:cxn modelId="{739A26E6-9E2F-4E33-9677-C211601CD927}" srcId="{7968D00E-3514-4317-A9FE-600AE3D50119}" destId="{7C87D1E9-6F5F-4F2F-8D94-3170E3C172C8}" srcOrd="0" destOrd="0" parTransId="{3D3F71C6-2D7E-4540-976E-A03145AE1271}" sibTransId="{7EFD313C-F069-427A-AA5A-1FF891FEA9FC}"/>
    <dgm:cxn modelId="{4AD432DC-1F00-417F-8435-D2DB99AB786A}" type="presOf" srcId="{7968D00E-3514-4317-A9FE-600AE3D50119}" destId="{37737B91-5C55-47CF-95AE-C656B83BC18F}" srcOrd="0" destOrd="0" presId="urn:microsoft.com/office/officeart/2008/layout/LinedList"/>
    <dgm:cxn modelId="{0D73844D-D862-4CF3-9A7E-FA1EFC3F8C56}" type="presOf" srcId="{42B9935E-C98D-4D61-91DF-A5D0A486151F}" destId="{BD13B01A-9C7D-4CC7-9CC0-EE04F137C5E5}" srcOrd="0" destOrd="0" presId="urn:microsoft.com/office/officeart/2008/layout/LinedList"/>
    <dgm:cxn modelId="{783E2A14-18F5-49E9-AA13-9A2AA7F6B4D9}" type="presOf" srcId="{3A72C429-268A-4CA0-B8C8-4550BDEF57F6}" destId="{9A48CFBA-F10B-4A36-8C34-F084E1388D8A}" srcOrd="0" destOrd="0" presId="urn:microsoft.com/office/officeart/2008/layout/LinedList"/>
    <dgm:cxn modelId="{77AA4458-6CCD-4187-823E-138158496E63}" type="presParOf" srcId="{9A48CFBA-F10B-4A36-8C34-F084E1388D8A}" destId="{C6476A7C-E285-4413-AF31-810D2F23C9FD}" srcOrd="0" destOrd="0" presId="urn:microsoft.com/office/officeart/2008/layout/LinedList"/>
    <dgm:cxn modelId="{5A98613A-B584-47B9-A8F7-70FCFFB2DB7A}" type="presParOf" srcId="{9A48CFBA-F10B-4A36-8C34-F084E1388D8A}" destId="{921EEA79-9284-4BCC-B7AC-DDDA8ADFEAAE}" srcOrd="1" destOrd="0" presId="urn:microsoft.com/office/officeart/2008/layout/LinedList"/>
    <dgm:cxn modelId="{654D3A1F-1A45-4ECD-8999-E03A39AFE5C0}" type="presParOf" srcId="{921EEA79-9284-4BCC-B7AC-DDDA8ADFEAAE}" destId="{37737B91-5C55-47CF-95AE-C656B83BC18F}" srcOrd="0" destOrd="0" presId="urn:microsoft.com/office/officeart/2008/layout/LinedList"/>
    <dgm:cxn modelId="{D973BDDA-EDD2-4EE1-AA90-2097D8FA0177}" type="presParOf" srcId="{921EEA79-9284-4BCC-B7AC-DDDA8ADFEAAE}" destId="{C921434F-F79B-48D3-8F0C-F77CA94FE388}" srcOrd="1" destOrd="0" presId="urn:microsoft.com/office/officeart/2008/layout/LinedList"/>
    <dgm:cxn modelId="{EF729833-7367-46C7-9C50-B479C0325F87}" type="presParOf" srcId="{C921434F-F79B-48D3-8F0C-F77CA94FE388}" destId="{714AAB03-C636-425C-A0EA-73C6B0C29F03}" srcOrd="0" destOrd="0" presId="urn:microsoft.com/office/officeart/2008/layout/LinedList"/>
    <dgm:cxn modelId="{56976E02-821F-4EEC-BCC9-174660AA7CA6}" type="presParOf" srcId="{C921434F-F79B-48D3-8F0C-F77CA94FE388}" destId="{EC719BA0-2ACD-457B-8B13-E3B65CB1A70C}" srcOrd="1" destOrd="0" presId="urn:microsoft.com/office/officeart/2008/layout/LinedList"/>
    <dgm:cxn modelId="{4BB9647B-CA81-4849-8800-C8AF3E8B37EB}" type="presParOf" srcId="{EC719BA0-2ACD-457B-8B13-E3B65CB1A70C}" destId="{4B21BAC4-93D1-48A1-9F6D-B5D0D0B5E087}" srcOrd="0" destOrd="0" presId="urn:microsoft.com/office/officeart/2008/layout/LinedList"/>
    <dgm:cxn modelId="{6AAA3559-3C79-4A94-924F-D59D0383F8E3}" type="presParOf" srcId="{EC719BA0-2ACD-457B-8B13-E3B65CB1A70C}" destId="{A877419C-40F0-43E6-BA76-AB584A8EF776}" srcOrd="1" destOrd="0" presId="urn:microsoft.com/office/officeart/2008/layout/LinedList"/>
    <dgm:cxn modelId="{10C50C3E-2CE9-440D-99D6-14130FBC71AF}" type="presParOf" srcId="{EC719BA0-2ACD-457B-8B13-E3B65CB1A70C}" destId="{9BF03C94-CE9C-4107-9E1B-27E279C3736D}" srcOrd="2" destOrd="0" presId="urn:microsoft.com/office/officeart/2008/layout/LinedList"/>
    <dgm:cxn modelId="{9AEEE1C6-2234-4E53-9232-32DE9515729E}" type="presParOf" srcId="{C921434F-F79B-48D3-8F0C-F77CA94FE388}" destId="{F59A66AC-1CD7-41CD-9D56-64288ABC1CDF}" srcOrd="2" destOrd="0" presId="urn:microsoft.com/office/officeart/2008/layout/LinedList"/>
    <dgm:cxn modelId="{9D4DE74B-AC9F-4431-B84F-FB4ECA2580CD}" type="presParOf" srcId="{C921434F-F79B-48D3-8F0C-F77CA94FE388}" destId="{0A7B1741-7FC0-4BBD-94FA-9C915E205AC0}" srcOrd="3" destOrd="0" presId="urn:microsoft.com/office/officeart/2008/layout/LinedList"/>
    <dgm:cxn modelId="{7034A029-7D50-4190-B86D-83C96B74B5DA}" type="presParOf" srcId="{C921434F-F79B-48D3-8F0C-F77CA94FE388}" destId="{CAF07A9C-43E5-414E-A812-4F8AA57F9B4B}" srcOrd="4" destOrd="0" presId="urn:microsoft.com/office/officeart/2008/layout/LinedList"/>
    <dgm:cxn modelId="{7EE31B26-1E26-4F1E-99F5-46B5BD488050}" type="presParOf" srcId="{CAF07A9C-43E5-414E-A812-4F8AA57F9B4B}" destId="{7D95CE8F-6365-4228-A160-0C5FFF8879A5}" srcOrd="0" destOrd="0" presId="urn:microsoft.com/office/officeart/2008/layout/LinedList"/>
    <dgm:cxn modelId="{EA76FC8C-DA10-430F-B5A7-2A92B5CB73EE}" type="presParOf" srcId="{CAF07A9C-43E5-414E-A812-4F8AA57F9B4B}" destId="{BD13B01A-9C7D-4CC7-9CC0-EE04F137C5E5}" srcOrd="1" destOrd="0" presId="urn:microsoft.com/office/officeart/2008/layout/LinedList"/>
    <dgm:cxn modelId="{394E2B7D-E5D9-4A4A-BCF6-093E676B7DF2}" type="presParOf" srcId="{CAF07A9C-43E5-414E-A812-4F8AA57F9B4B}" destId="{99FD8385-5875-4CE3-A310-BA1BA0749200}" srcOrd="2" destOrd="0" presId="urn:microsoft.com/office/officeart/2008/layout/LinedList"/>
    <dgm:cxn modelId="{3511C7C3-4190-40B1-99C9-EE1F64E0D15E}" type="presParOf" srcId="{C921434F-F79B-48D3-8F0C-F77CA94FE388}" destId="{0D96AB18-003B-4A15-BD23-56DE3C8B69CA}" srcOrd="5" destOrd="0" presId="urn:microsoft.com/office/officeart/2008/layout/LinedList"/>
    <dgm:cxn modelId="{1D99F8E3-D37D-4929-A960-87C287751CCF}" type="presParOf" srcId="{C921434F-F79B-48D3-8F0C-F77CA94FE388}" destId="{899F5A5F-77C1-4544-AAE7-27FF31FA4C71}" srcOrd="6" destOrd="0" presId="urn:microsoft.com/office/officeart/2008/layout/LinedList"/>
    <dgm:cxn modelId="{093DB3C4-3F35-4A93-BB4C-A144B1AA1CC3}" type="presParOf" srcId="{C921434F-F79B-48D3-8F0C-F77CA94FE388}" destId="{473FA15C-5A55-4F27-966C-42B2D736B7D7}" srcOrd="7" destOrd="0" presId="urn:microsoft.com/office/officeart/2008/layout/LinedList"/>
    <dgm:cxn modelId="{6514273F-3BF3-415B-86A7-4F00E9B5B8D5}" type="presParOf" srcId="{473FA15C-5A55-4F27-966C-42B2D736B7D7}" destId="{48A0C260-1F0A-4D89-A51B-F3186E1F8008}" srcOrd="0" destOrd="0" presId="urn:microsoft.com/office/officeart/2008/layout/LinedList"/>
    <dgm:cxn modelId="{071B6A3F-6884-4E7D-88DA-AD29C7AC86F1}" type="presParOf" srcId="{473FA15C-5A55-4F27-966C-42B2D736B7D7}" destId="{FA2DFD37-CC31-4BC9-AE30-D001A5E7FF83}" srcOrd="1" destOrd="0" presId="urn:microsoft.com/office/officeart/2008/layout/LinedList"/>
    <dgm:cxn modelId="{D19EA73D-8159-40F1-8332-C7EC13932B3E}" type="presParOf" srcId="{473FA15C-5A55-4F27-966C-42B2D736B7D7}" destId="{9FF1FC18-8432-46C8-AD5A-A281B0197A80}" srcOrd="2" destOrd="0" presId="urn:microsoft.com/office/officeart/2008/layout/LinedList"/>
    <dgm:cxn modelId="{A2EDFABC-771C-46C9-8578-8ED74FD5C0F6}" type="presParOf" srcId="{C921434F-F79B-48D3-8F0C-F77CA94FE388}" destId="{CB95291E-9362-402A-AC9E-3F2C164D7D8A}" srcOrd="8" destOrd="0" presId="urn:microsoft.com/office/officeart/2008/layout/LinedList"/>
    <dgm:cxn modelId="{3CFBA6A8-3AD0-414B-8241-C9921F9B52FE}" type="presParOf" srcId="{C921434F-F79B-48D3-8F0C-F77CA94FE388}" destId="{07EED71A-78D1-4550-BB49-26426617C504}" srcOrd="9" destOrd="0" presId="urn:microsoft.com/office/officeart/2008/layout/LinedList"/>
  </dgm:cxnLst>
  <dgm:bg/>
  <dgm:whole>
    <a:ln w="28575"/>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i="1" dirty="0" smtClean="0">
              <a:latin typeface="Times New Roman" panose="02020603050405020304" pitchFamily="18" charset="0"/>
              <a:cs typeface="Times New Roman" panose="02020603050405020304" pitchFamily="18" charset="0"/>
            </a:rPr>
            <a:t>a. Thể loại truyền kì</a:t>
          </a:r>
          <a:endParaRPr lang="en-US" sz="4000" i="1" dirty="0">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pPr algn="just"/>
          <a:r>
            <a:rPr lang="en-US" sz="4000" dirty="0" smtClean="0">
              <a:latin typeface="Times New Roman" panose="02020603050405020304" pitchFamily="18" charset="0"/>
              <a:cs typeface="Times New Roman" panose="02020603050405020304" pitchFamily="18" charset="0"/>
            </a:rPr>
            <a:t>- Là một thể loại văn xuôi tự sự thời trung đại phản ánh hiện thực qua những yếu tố li kì, hoang đường.</a:t>
          </a:r>
          <a:endParaRPr lang="en-US" sz="40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4000" dirty="0" smtClean="0">
              <a:latin typeface="Times New Roman" panose="02020603050405020304" pitchFamily="18" charset="0"/>
              <a:cs typeface="Times New Roman" panose="02020603050405020304" pitchFamily="18" charset="0"/>
            </a:rPr>
            <a:t>- Trong truyện truyền kì, thế giới con người và thế giới cõi âm với những thánh thần ma quỷ có sự tương giao. </a:t>
          </a:r>
          <a:endParaRPr lang="en-US" sz="40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3"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3" custScaleY="107212"/>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2"/>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3"/>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2" custLinFactY="1799" custLinFactNeighborX="133" custLinFactNeighborY="100000"/>
      <dgm:spPr/>
    </dgm:pt>
    <dgm:pt modelId="{899F5A5F-77C1-4544-AAE7-27FF31FA4C71}" type="pres">
      <dgm:prSet presAssocID="{42B9935E-C98D-4D61-91DF-A5D0A486151F}" presName="vertSpace2b" presStyleCnt="0"/>
      <dgm:spPr/>
    </dgm:pt>
  </dgm:ptLst>
  <dgm:cxnLst>
    <dgm:cxn modelId="{24443C34-3602-4C68-B219-5341935A0898}" type="presOf" srcId="{42B9935E-C98D-4D61-91DF-A5D0A486151F}" destId="{BD13B01A-9C7D-4CC7-9CC0-EE04F137C5E5}" srcOrd="0" destOrd="0" presId="urn:microsoft.com/office/officeart/2008/layout/LinedList"/>
    <dgm:cxn modelId="{29A889EB-2EAC-4EED-AE7B-7BB7550AA4B7}" srcId="{7968D00E-3514-4317-A9FE-600AE3D50119}" destId="{42B9935E-C98D-4D61-91DF-A5D0A486151F}" srcOrd="1" destOrd="0" parTransId="{984580EB-83A8-4760-AEE3-07AD03BDFD2B}" sibTransId="{A99685F4-CBB7-4D54-9B1E-9EDB0F46DCAC}"/>
    <dgm:cxn modelId="{10CC8107-A6DF-4D27-BF64-BD67D4DB735A}" srcId="{3A72C429-268A-4CA0-B8C8-4550BDEF57F6}" destId="{7968D00E-3514-4317-A9FE-600AE3D50119}" srcOrd="0" destOrd="0" parTransId="{39111146-5BC6-4105-B935-096A6698C670}" sibTransId="{6549DE63-8D90-4747-9748-2666BE5BE5DD}"/>
    <dgm:cxn modelId="{00E6D826-91A3-4974-8FAA-C62481814D96}" type="presOf" srcId="{7968D00E-3514-4317-A9FE-600AE3D50119}" destId="{37737B91-5C55-47CF-95AE-C656B83BC18F}" srcOrd="0" destOrd="0" presId="urn:microsoft.com/office/officeart/2008/layout/LinedList"/>
    <dgm:cxn modelId="{B897602D-DAE5-438E-8917-3C090C365FBD}" type="presOf" srcId="{3A72C429-268A-4CA0-B8C8-4550BDEF57F6}" destId="{9A48CFBA-F10B-4A36-8C34-F084E1388D8A}" srcOrd="0" destOrd="0" presId="urn:microsoft.com/office/officeart/2008/layout/LinedList"/>
    <dgm:cxn modelId="{739A26E6-9E2F-4E33-9677-C211601CD927}" srcId="{7968D00E-3514-4317-A9FE-600AE3D50119}" destId="{7C87D1E9-6F5F-4F2F-8D94-3170E3C172C8}" srcOrd="0" destOrd="0" parTransId="{3D3F71C6-2D7E-4540-976E-A03145AE1271}" sibTransId="{7EFD313C-F069-427A-AA5A-1FF891FEA9FC}"/>
    <dgm:cxn modelId="{E44417FB-0FD1-4BC5-B0FA-87807C7BB8A6}" type="presOf" srcId="{7C87D1E9-6F5F-4F2F-8D94-3170E3C172C8}" destId="{A877419C-40F0-43E6-BA76-AB584A8EF776}" srcOrd="0" destOrd="0" presId="urn:microsoft.com/office/officeart/2008/layout/LinedList"/>
    <dgm:cxn modelId="{6CC31980-BCCC-45B2-8EE5-3F8A3C125958}" type="presParOf" srcId="{9A48CFBA-F10B-4A36-8C34-F084E1388D8A}" destId="{C6476A7C-E285-4413-AF31-810D2F23C9FD}" srcOrd="0" destOrd="0" presId="urn:microsoft.com/office/officeart/2008/layout/LinedList"/>
    <dgm:cxn modelId="{494EEA2E-E7B0-4532-8981-09431F98A843}" type="presParOf" srcId="{9A48CFBA-F10B-4A36-8C34-F084E1388D8A}" destId="{921EEA79-9284-4BCC-B7AC-DDDA8ADFEAAE}" srcOrd="1" destOrd="0" presId="urn:microsoft.com/office/officeart/2008/layout/LinedList"/>
    <dgm:cxn modelId="{0E47CB60-4257-4683-A05C-CA750112FC6E}" type="presParOf" srcId="{921EEA79-9284-4BCC-B7AC-DDDA8ADFEAAE}" destId="{37737B91-5C55-47CF-95AE-C656B83BC18F}" srcOrd="0" destOrd="0" presId="urn:microsoft.com/office/officeart/2008/layout/LinedList"/>
    <dgm:cxn modelId="{0548460B-2D73-4FA6-A2F2-B93025B15492}" type="presParOf" srcId="{921EEA79-9284-4BCC-B7AC-DDDA8ADFEAAE}" destId="{C921434F-F79B-48D3-8F0C-F77CA94FE388}" srcOrd="1" destOrd="0" presId="urn:microsoft.com/office/officeart/2008/layout/LinedList"/>
    <dgm:cxn modelId="{F4EB9185-E467-405F-A1AD-2C3474501B13}" type="presParOf" srcId="{C921434F-F79B-48D3-8F0C-F77CA94FE388}" destId="{714AAB03-C636-425C-A0EA-73C6B0C29F03}" srcOrd="0" destOrd="0" presId="urn:microsoft.com/office/officeart/2008/layout/LinedList"/>
    <dgm:cxn modelId="{D083D698-CC78-4558-B16F-D5E95AE8ABD9}" type="presParOf" srcId="{C921434F-F79B-48D3-8F0C-F77CA94FE388}" destId="{EC719BA0-2ACD-457B-8B13-E3B65CB1A70C}" srcOrd="1" destOrd="0" presId="urn:microsoft.com/office/officeart/2008/layout/LinedList"/>
    <dgm:cxn modelId="{12F80217-52D0-4048-97D0-5D274851CF22}" type="presParOf" srcId="{EC719BA0-2ACD-457B-8B13-E3B65CB1A70C}" destId="{4B21BAC4-93D1-48A1-9F6D-B5D0D0B5E087}" srcOrd="0" destOrd="0" presId="urn:microsoft.com/office/officeart/2008/layout/LinedList"/>
    <dgm:cxn modelId="{E5A2A800-A77F-403C-A8E0-03FB8EF18509}" type="presParOf" srcId="{EC719BA0-2ACD-457B-8B13-E3B65CB1A70C}" destId="{A877419C-40F0-43E6-BA76-AB584A8EF776}" srcOrd="1" destOrd="0" presId="urn:microsoft.com/office/officeart/2008/layout/LinedList"/>
    <dgm:cxn modelId="{B1A2B5BF-EE3E-415A-B047-E321BA863809}" type="presParOf" srcId="{EC719BA0-2ACD-457B-8B13-E3B65CB1A70C}" destId="{9BF03C94-CE9C-4107-9E1B-27E279C3736D}" srcOrd="2" destOrd="0" presId="urn:microsoft.com/office/officeart/2008/layout/LinedList"/>
    <dgm:cxn modelId="{45F48688-C3B4-4D73-B66F-A46D9691C308}" type="presParOf" srcId="{C921434F-F79B-48D3-8F0C-F77CA94FE388}" destId="{F59A66AC-1CD7-41CD-9D56-64288ABC1CDF}" srcOrd="2" destOrd="0" presId="urn:microsoft.com/office/officeart/2008/layout/LinedList"/>
    <dgm:cxn modelId="{21729A76-05C4-499D-86EC-B68E8B90AD68}" type="presParOf" srcId="{C921434F-F79B-48D3-8F0C-F77CA94FE388}" destId="{0A7B1741-7FC0-4BBD-94FA-9C915E205AC0}" srcOrd="3" destOrd="0" presId="urn:microsoft.com/office/officeart/2008/layout/LinedList"/>
    <dgm:cxn modelId="{5633A69C-B6D3-46B5-9443-1F8A0A9FA368}" type="presParOf" srcId="{C921434F-F79B-48D3-8F0C-F77CA94FE388}" destId="{CAF07A9C-43E5-414E-A812-4F8AA57F9B4B}" srcOrd="4" destOrd="0" presId="urn:microsoft.com/office/officeart/2008/layout/LinedList"/>
    <dgm:cxn modelId="{59E0F896-E218-4CF6-A7FA-FC7FB1E9A612}" type="presParOf" srcId="{CAF07A9C-43E5-414E-A812-4F8AA57F9B4B}" destId="{7D95CE8F-6365-4228-A160-0C5FFF8879A5}" srcOrd="0" destOrd="0" presId="urn:microsoft.com/office/officeart/2008/layout/LinedList"/>
    <dgm:cxn modelId="{E43F2E1A-0CC1-488E-BF52-9F7E7A128408}" type="presParOf" srcId="{CAF07A9C-43E5-414E-A812-4F8AA57F9B4B}" destId="{BD13B01A-9C7D-4CC7-9CC0-EE04F137C5E5}" srcOrd="1" destOrd="0" presId="urn:microsoft.com/office/officeart/2008/layout/LinedList"/>
    <dgm:cxn modelId="{D3D3587D-E422-4783-BF11-F442A6493653}" type="presParOf" srcId="{CAF07A9C-43E5-414E-A812-4F8AA57F9B4B}" destId="{99FD8385-5875-4CE3-A310-BA1BA0749200}" srcOrd="2" destOrd="0" presId="urn:microsoft.com/office/officeart/2008/layout/LinedList"/>
    <dgm:cxn modelId="{9C0D3442-D2DC-49AF-9860-255F57C41BB5}" type="presParOf" srcId="{C921434F-F79B-48D3-8F0C-F77CA94FE388}" destId="{0D96AB18-003B-4A15-BD23-56DE3C8B69CA}" srcOrd="5" destOrd="0" presId="urn:microsoft.com/office/officeart/2008/layout/LinedList"/>
    <dgm:cxn modelId="{E9CDD134-C3F9-4457-80F4-FD645234C2B9}" type="presParOf" srcId="{C921434F-F79B-48D3-8F0C-F77CA94FE388}" destId="{899F5A5F-77C1-4544-AAE7-27FF31FA4C71}" srcOrd="6" destOrd="0" presId="urn:microsoft.com/office/officeart/2008/layout/LinedList"/>
  </dgm:cxnLst>
  <dgm:bg/>
  <dgm:whole>
    <a:ln w="28575"/>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i="1" dirty="0" smtClean="0">
              <a:latin typeface="Times New Roman" panose="02020603050405020304" pitchFamily="18" charset="0"/>
              <a:cs typeface="Times New Roman" panose="02020603050405020304" pitchFamily="18" charset="0"/>
            </a:rPr>
            <a:t>b. </a:t>
          </a:r>
          <a:r>
            <a:rPr lang="en-US" sz="4000" i="1" smtClean="0">
              <a:latin typeface="Times New Roman" panose="02020603050405020304" pitchFamily="18" charset="0"/>
              <a:cs typeface="Times New Roman" panose="02020603050405020304" pitchFamily="18" charset="0"/>
            </a:rPr>
            <a:t>Truyền </a:t>
          </a:r>
          <a:r>
            <a:rPr lang="en-US" sz="4000" i="1" dirty="0" smtClean="0">
              <a:latin typeface="Times New Roman" panose="02020603050405020304" pitchFamily="18" charset="0"/>
              <a:cs typeface="Times New Roman" panose="02020603050405020304" pitchFamily="18" charset="0"/>
            </a:rPr>
            <a:t>kì mạn lục</a:t>
          </a:r>
          <a:endParaRPr lang="en-US" sz="4000" i="1" dirty="0">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 </a:t>
          </a:r>
          <a:r>
            <a:rPr lang="en-US" sz="3600" i="1" dirty="0" smtClean="0">
              <a:latin typeface="Times New Roman" panose="02020603050405020304" pitchFamily="18" charset="0"/>
              <a:cs typeface="Times New Roman" panose="02020603050405020304" pitchFamily="18" charset="0"/>
            </a:rPr>
            <a:t>Truyền kì mạn lục: </a:t>
          </a:r>
          <a:r>
            <a:rPr lang="en-US" sz="3600" dirty="0" smtClean="0">
              <a:latin typeface="Times New Roman" panose="02020603050405020304" pitchFamily="18" charset="0"/>
              <a:cs typeface="Times New Roman" panose="02020603050405020304" pitchFamily="18" charset="0"/>
            </a:rPr>
            <a:t>ghi chép các </a:t>
          </a:r>
          <a:r>
            <a:rPr lang="en-US" sz="3600" smtClean="0">
              <a:latin typeface="Times New Roman" panose="02020603050405020304" pitchFamily="18" charset="0"/>
              <a:cs typeface="Times New Roman" panose="02020603050405020304" pitchFamily="18" charset="0"/>
            </a:rPr>
            <a:t>truyện li </a:t>
          </a:r>
          <a:r>
            <a:rPr lang="en-US" sz="3600" dirty="0" smtClean="0">
              <a:latin typeface="Times New Roman" panose="02020603050405020304" pitchFamily="18" charset="0"/>
              <a:cs typeface="Times New Roman" panose="02020603050405020304" pitchFamily="18" charset="0"/>
            </a:rPr>
            <a:t>kì tản mạn của dân chúng.</a:t>
          </a:r>
          <a:r>
            <a:rPr lang="en-US" sz="3600" i="1" dirty="0" smtClean="0">
              <a:latin typeface="Times New Roman" panose="02020603050405020304" pitchFamily="18" charset="0"/>
              <a:cs typeface="Times New Roman" panose="02020603050405020304" pitchFamily="18" charset="0"/>
            </a:rPr>
            <a:t> </a:t>
          </a:r>
          <a:endParaRPr lang="en-US" sz="36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 Viết bằng chữ Hán, gồm 20 truyện, ra đời vào nửa đầu thế kỉ XVI. </a:t>
          </a:r>
          <a:endParaRPr lang="en-US" sz="36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E52DD0AE-B7CA-4945-86BE-4D939C033907}">
      <dgm:prSet phldrT="[Text]" custT="1"/>
      <dgm:spPr/>
      <dgm:t>
        <a:bodyPr/>
        <a:lstStyle/>
        <a:p>
          <a:pPr algn="just">
            <a:lnSpc>
              <a:spcPct val="50000"/>
            </a:lnSpc>
          </a:pPr>
          <a:r>
            <a:rPr lang="en-US" sz="3600" dirty="0" smtClean="0">
              <a:latin typeface="Times New Roman" panose="02020603050405020304" pitchFamily="18" charset="0"/>
              <a:cs typeface="Times New Roman" panose="02020603050405020304" pitchFamily="18" charset="0"/>
            </a:rPr>
            <a:t>- Nội dung: </a:t>
          </a:r>
        </a:p>
        <a:p>
          <a:pPr algn="just">
            <a:lnSpc>
              <a:spcPct val="50000"/>
            </a:lnSpc>
          </a:pPr>
          <a:r>
            <a:rPr lang="en-US" sz="3600" dirty="0" smtClean="0">
              <a:latin typeface="Times New Roman" panose="02020603050405020304" pitchFamily="18" charset="0"/>
              <a:cs typeface="Times New Roman" panose="02020603050405020304" pitchFamily="18" charset="0"/>
            </a:rPr>
            <a:t>  + Hiện thực xã hội đương thời.</a:t>
          </a:r>
        </a:p>
        <a:p>
          <a:pPr algn="just">
            <a:lnSpc>
              <a:spcPct val="50000"/>
            </a:lnSpc>
          </a:pP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Số</a:t>
          </a:r>
          <a:r>
            <a:rPr lang="en-US" sz="3600" dirty="0" smtClean="0">
              <a:latin typeface="Times New Roman" panose="02020603050405020304" pitchFamily="18" charset="0"/>
              <a:cs typeface="Times New Roman" panose="02020603050405020304" pitchFamily="18" charset="0"/>
            </a:rPr>
            <a:t> phận con người.</a:t>
          </a:r>
        </a:p>
        <a:p>
          <a:pPr algn="just">
            <a:lnSpc>
              <a:spcPct val="50000"/>
            </a:lnSpc>
          </a:pP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Tinh</a:t>
          </a:r>
          <a:r>
            <a:rPr lang="en-US" sz="3600" dirty="0" smtClean="0">
              <a:latin typeface="Times New Roman" panose="02020603050405020304" pitchFamily="18" charset="0"/>
              <a:cs typeface="Times New Roman" panose="02020603050405020304" pitchFamily="18" charset="0"/>
            </a:rPr>
            <a:t> thần dân tộc.</a:t>
          </a:r>
          <a:endParaRPr lang="en-US" sz="3600" dirty="0">
            <a:latin typeface="Times New Roman" panose="02020603050405020304" pitchFamily="18" charset="0"/>
            <a:cs typeface="Times New Roman" panose="02020603050405020304" pitchFamily="18" charset="0"/>
          </a:endParaRPr>
        </a:p>
      </dgm:t>
    </dgm:pt>
    <dgm:pt modelId="{8AA84003-FF8C-4D09-A48E-8123536B4EE2}" type="parTrans" cxnId="{3298E553-AA0C-4A8F-ACB7-F8B4C80DE53B}">
      <dgm:prSet/>
      <dgm:spPr/>
      <dgm:t>
        <a:bodyPr/>
        <a:lstStyle/>
        <a:p>
          <a:endParaRPr lang="en-US"/>
        </a:p>
      </dgm:t>
    </dgm:pt>
    <dgm:pt modelId="{5E4EB791-4B54-4118-AC76-DBB9297AEEFF}" type="sibTrans" cxnId="{3298E553-AA0C-4A8F-ACB7-F8B4C80DE53B}">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4"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4" custScaleY="84495"/>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3"/>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4" custScaleY="89353"/>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3" custLinFactY="-104817" custLinFactNeighborX="133" custLinFactNeighborY="-200000"/>
      <dgm:spPr/>
    </dgm:pt>
    <dgm:pt modelId="{899F5A5F-77C1-4544-AAE7-27FF31FA4C71}" type="pres">
      <dgm:prSet presAssocID="{42B9935E-C98D-4D61-91DF-A5D0A486151F}" presName="vertSpace2b" presStyleCnt="0"/>
      <dgm:spPr/>
    </dgm:pt>
    <dgm:pt modelId="{473FA15C-5A55-4F27-966C-42B2D736B7D7}" type="pres">
      <dgm:prSet presAssocID="{E52DD0AE-B7CA-4945-86BE-4D939C033907}" presName="horz2" presStyleCnt="0"/>
      <dgm:spPr/>
    </dgm:pt>
    <dgm:pt modelId="{48A0C260-1F0A-4D89-A51B-F3186E1F8008}" type="pres">
      <dgm:prSet presAssocID="{E52DD0AE-B7CA-4945-86BE-4D939C033907}" presName="horzSpace2" presStyleCnt="0"/>
      <dgm:spPr/>
    </dgm:pt>
    <dgm:pt modelId="{FA2DFD37-CC31-4BC9-AE30-D001A5E7FF83}" type="pres">
      <dgm:prSet presAssocID="{E52DD0AE-B7CA-4945-86BE-4D939C033907}" presName="tx2" presStyleLbl="revTx" presStyleIdx="3" presStyleCnt="4" custScaleY="117582" custLinFactNeighborX="135" custLinFactNeighborY="-10776"/>
      <dgm:spPr/>
      <dgm:t>
        <a:bodyPr/>
        <a:lstStyle/>
        <a:p>
          <a:endParaRPr lang="en-US"/>
        </a:p>
      </dgm:t>
    </dgm:pt>
    <dgm:pt modelId="{9FF1FC18-8432-46C8-AD5A-A281B0197A80}" type="pres">
      <dgm:prSet presAssocID="{E52DD0AE-B7CA-4945-86BE-4D939C033907}" presName="vert2" presStyleCnt="0"/>
      <dgm:spPr/>
    </dgm:pt>
    <dgm:pt modelId="{CB95291E-9362-402A-AC9E-3F2C164D7D8A}" type="pres">
      <dgm:prSet presAssocID="{E52DD0AE-B7CA-4945-86BE-4D939C033907}" presName="thinLine2b" presStyleLbl="callout" presStyleIdx="2" presStyleCnt="3"/>
      <dgm:spPr/>
    </dgm:pt>
    <dgm:pt modelId="{07EED71A-78D1-4550-BB49-26426617C504}" type="pres">
      <dgm:prSet presAssocID="{E52DD0AE-B7CA-4945-86BE-4D939C033907}" presName="vertSpace2b" presStyleCnt="0"/>
      <dgm:spPr/>
    </dgm:pt>
  </dgm:ptLst>
  <dgm:cxnLst>
    <dgm:cxn modelId="{7826FEC9-EA15-4AF4-B06A-CB4D7C52AC0C}" type="presOf" srcId="{42B9935E-C98D-4D61-91DF-A5D0A486151F}" destId="{BD13B01A-9C7D-4CC7-9CC0-EE04F137C5E5}" srcOrd="0" destOrd="0" presId="urn:microsoft.com/office/officeart/2008/layout/LinedList"/>
    <dgm:cxn modelId="{29A889EB-2EAC-4EED-AE7B-7BB7550AA4B7}" srcId="{7968D00E-3514-4317-A9FE-600AE3D50119}" destId="{42B9935E-C98D-4D61-91DF-A5D0A486151F}" srcOrd="1" destOrd="0" parTransId="{984580EB-83A8-4760-AEE3-07AD03BDFD2B}" sibTransId="{A99685F4-CBB7-4D54-9B1E-9EDB0F46DCAC}"/>
    <dgm:cxn modelId="{3298E553-AA0C-4A8F-ACB7-F8B4C80DE53B}" srcId="{7968D00E-3514-4317-A9FE-600AE3D50119}" destId="{E52DD0AE-B7CA-4945-86BE-4D939C033907}" srcOrd="2" destOrd="0" parTransId="{8AA84003-FF8C-4D09-A48E-8123536B4EE2}" sibTransId="{5E4EB791-4B54-4118-AC76-DBB9297AEEFF}"/>
    <dgm:cxn modelId="{10CC8107-A6DF-4D27-BF64-BD67D4DB735A}" srcId="{3A72C429-268A-4CA0-B8C8-4550BDEF57F6}" destId="{7968D00E-3514-4317-A9FE-600AE3D50119}" srcOrd="0" destOrd="0" parTransId="{39111146-5BC6-4105-B935-096A6698C670}" sibTransId="{6549DE63-8D90-4747-9748-2666BE5BE5DD}"/>
    <dgm:cxn modelId="{1A72FCB3-79C6-4F90-BB4C-4CBED0BF543D}" type="presOf" srcId="{3A72C429-268A-4CA0-B8C8-4550BDEF57F6}" destId="{9A48CFBA-F10B-4A36-8C34-F084E1388D8A}" srcOrd="0" destOrd="0" presId="urn:microsoft.com/office/officeart/2008/layout/LinedList"/>
    <dgm:cxn modelId="{1E6C0024-73BB-49FA-898E-FD6793A28FC3}" type="presOf" srcId="{7C87D1E9-6F5F-4F2F-8D94-3170E3C172C8}" destId="{A877419C-40F0-43E6-BA76-AB584A8EF776}" srcOrd="0" destOrd="0" presId="urn:microsoft.com/office/officeart/2008/layout/LinedList"/>
    <dgm:cxn modelId="{E349EF52-5339-4AC7-A09B-5DCB26CBFBE4}" type="presOf" srcId="{E52DD0AE-B7CA-4945-86BE-4D939C033907}" destId="{FA2DFD37-CC31-4BC9-AE30-D001A5E7FF83}" srcOrd="0" destOrd="0" presId="urn:microsoft.com/office/officeart/2008/layout/LinedList"/>
    <dgm:cxn modelId="{739A26E6-9E2F-4E33-9677-C211601CD927}" srcId="{7968D00E-3514-4317-A9FE-600AE3D50119}" destId="{7C87D1E9-6F5F-4F2F-8D94-3170E3C172C8}" srcOrd="0" destOrd="0" parTransId="{3D3F71C6-2D7E-4540-976E-A03145AE1271}" sibTransId="{7EFD313C-F069-427A-AA5A-1FF891FEA9FC}"/>
    <dgm:cxn modelId="{D93F3E0F-E953-4252-BF07-F9237091CE34}" type="presOf" srcId="{7968D00E-3514-4317-A9FE-600AE3D50119}" destId="{37737B91-5C55-47CF-95AE-C656B83BC18F}" srcOrd="0" destOrd="0" presId="urn:microsoft.com/office/officeart/2008/layout/LinedList"/>
    <dgm:cxn modelId="{21A511B2-583B-4356-A8F6-F82F5C923B7C}" type="presParOf" srcId="{9A48CFBA-F10B-4A36-8C34-F084E1388D8A}" destId="{C6476A7C-E285-4413-AF31-810D2F23C9FD}" srcOrd="0" destOrd="0" presId="urn:microsoft.com/office/officeart/2008/layout/LinedList"/>
    <dgm:cxn modelId="{C0B7E8E0-996A-464E-9E65-A872F587DCF4}" type="presParOf" srcId="{9A48CFBA-F10B-4A36-8C34-F084E1388D8A}" destId="{921EEA79-9284-4BCC-B7AC-DDDA8ADFEAAE}" srcOrd="1" destOrd="0" presId="urn:microsoft.com/office/officeart/2008/layout/LinedList"/>
    <dgm:cxn modelId="{FEA76167-0C6F-4D78-A7B5-5352EE71F46D}" type="presParOf" srcId="{921EEA79-9284-4BCC-B7AC-DDDA8ADFEAAE}" destId="{37737B91-5C55-47CF-95AE-C656B83BC18F}" srcOrd="0" destOrd="0" presId="urn:microsoft.com/office/officeart/2008/layout/LinedList"/>
    <dgm:cxn modelId="{B7509B85-7120-4727-834C-C01CA6408008}" type="presParOf" srcId="{921EEA79-9284-4BCC-B7AC-DDDA8ADFEAAE}" destId="{C921434F-F79B-48D3-8F0C-F77CA94FE388}" srcOrd="1" destOrd="0" presId="urn:microsoft.com/office/officeart/2008/layout/LinedList"/>
    <dgm:cxn modelId="{788886D4-1256-4FE2-B390-964AC2BC3F35}" type="presParOf" srcId="{C921434F-F79B-48D3-8F0C-F77CA94FE388}" destId="{714AAB03-C636-425C-A0EA-73C6B0C29F03}" srcOrd="0" destOrd="0" presId="urn:microsoft.com/office/officeart/2008/layout/LinedList"/>
    <dgm:cxn modelId="{9CEC1A9D-CB3A-4E2E-85A1-288D546D4200}" type="presParOf" srcId="{C921434F-F79B-48D3-8F0C-F77CA94FE388}" destId="{EC719BA0-2ACD-457B-8B13-E3B65CB1A70C}" srcOrd="1" destOrd="0" presId="urn:microsoft.com/office/officeart/2008/layout/LinedList"/>
    <dgm:cxn modelId="{04CE992F-C02B-46F5-BF95-7265E7932A9F}" type="presParOf" srcId="{EC719BA0-2ACD-457B-8B13-E3B65CB1A70C}" destId="{4B21BAC4-93D1-48A1-9F6D-B5D0D0B5E087}" srcOrd="0" destOrd="0" presId="urn:microsoft.com/office/officeart/2008/layout/LinedList"/>
    <dgm:cxn modelId="{F93DC4A9-F14B-4B95-96D2-E65B07333293}" type="presParOf" srcId="{EC719BA0-2ACD-457B-8B13-E3B65CB1A70C}" destId="{A877419C-40F0-43E6-BA76-AB584A8EF776}" srcOrd="1" destOrd="0" presId="urn:microsoft.com/office/officeart/2008/layout/LinedList"/>
    <dgm:cxn modelId="{BD31DE43-8CA4-40A0-B170-EC7C4431E58F}" type="presParOf" srcId="{EC719BA0-2ACD-457B-8B13-E3B65CB1A70C}" destId="{9BF03C94-CE9C-4107-9E1B-27E279C3736D}" srcOrd="2" destOrd="0" presId="urn:microsoft.com/office/officeart/2008/layout/LinedList"/>
    <dgm:cxn modelId="{B0F0DD57-05C7-42E8-BEDB-3149DB471509}" type="presParOf" srcId="{C921434F-F79B-48D3-8F0C-F77CA94FE388}" destId="{F59A66AC-1CD7-41CD-9D56-64288ABC1CDF}" srcOrd="2" destOrd="0" presId="urn:microsoft.com/office/officeart/2008/layout/LinedList"/>
    <dgm:cxn modelId="{8FEDCA98-8828-41F8-970A-C5E273B96EB0}" type="presParOf" srcId="{C921434F-F79B-48D3-8F0C-F77CA94FE388}" destId="{0A7B1741-7FC0-4BBD-94FA-9C915E205AC0}" srcOrd="3" destOrd="0" presId="urn:microsoft.com/office/officeart/2008/layout/LinedList"/>
    <dgm:cxn modelId="{18853712-F32E-4235-A5FD-0F0CD73EF262}" type="presParOf" srcId="{C921434F-F79B-48D3-8F0C-F77CA94FE388}" destId="{CAF07A9C-43E5-414E-A812-4F8AA57F9B4B}" srcOrd="4" destOrd="0" presId="urn:microsoft.com/office/officeart/2008/layout/LinedList"/>
    <dgm:cxn modelId="{E4942DE2-6AA2-4DE4-9131-A145DDDD7501}" type="presParOf" srcId="{CAF07A9C-43E5-414E-A812-4F8AA57F9B4B}" destId="{7D95CE8F-6365-4228-A160-0C5FFF8879A5}" srcOrd="0" destOrd="0" presId="urn:microsoft.com/office/officeart/2008/layout/LinedList"/>
    <dgm:cxn modelId="{73C3579F-081A-4072-AD58-7D77D2A4FCA1}" type="presParOf" srcId="{CAF07A9C-43E5-414E-A812-4F8AA57F9B4B}" destId="{BD13B01A-9C7D-4CC7-9CC0-EE04F137C5E5}" srcOrd="1" destOrd="0" presId="urn:microsoft.com/office/officeart/2008/layout/LinedList"/>
    <dgm:cxn modelId="{18A2EC53-5510-4A4E-8646-1C8BA7ABCBD1}" type="presParOf" srcId="{CAF07A9C-43E5-414E-A812-4F8AA57F9B4B}" destId="{99FD8385-5875-4CE3-A310-BA1BA0749200}" srcOrd="2" destOrd="0" presId="urn:microsoft.com/office/officeart/2008/layout/LinedList"/>
    <dgm:cxn modelId="{1BB7E6AD-8AF3-461A-B087-B7E410E44371}" type="presParOf" srcId="{C921434F-F79B-48D3-8F0C-F77CA94FE388}" destId="{0D96AB18-003B-4A15-BD23-56DE3C8B69CA}" srcOrd="5" destOrd="0" presId="urn:microsoft.com/office/officeart/2008/layout/LinedList"/>
    <dgm:cxn modelId="{E0C36ED2-A525-45C2-B092-4F3B15E2D5F7}" type="presParOf" srcId="{C921434F-F79B-48D3-8F0C-F77CA94FE388}" destId="{899F5A5F-77C1-4544-AAE7-27FF31FA4C71}" srcOrd="6" destOrd="0" presId="urn:microsoft.com/office/officeart/2008/layout/LinedList"/>
    <dgm:cxn modelId="{094660EF-D3FA-466E-A2D7-12E46AA4697B}" type="presParOf" srcId="{C921434F-F79B-48D3-8F0C-F77CA94FE388}" destId="{473FA15C-5A55-4F27-966C-42B2D736B7D7}" srcOrd="7" destOrd="0" presId="urn:microsoft.com/office/officeart/2008/layout/LinedList"/>
    <dgm:cxn modelId="{944F9C0C-574D-4692-8F21-2F0982BAA620}" type="presParOf" srcId="{473FA15C-5A55-4F27-966C-42B2D736B7D7}" destId="{48A0C260-1F0A-4D89-A51B-F3186E1F8008}" srcOrd="0" destOrd="0" presId="urn:microsoft.com/office/officeart/2008/layout/LinedList"/>
    <dgm:cxn modelId="{44D78F61-9844-4C47-AA57-6672D914897E}" type="presParOf" srcId="{473FA15C-5A55-4F27-966C-42B2D736B7D7}" destId="{FA2DFD37-CC31-4BC9-AE30-D001A5E7FF83}" srcOrd="1" destOrd="0" presId="urn:microsoft.com/office/officeart/2008/layout/LinedList"/>
    <dgm:cxn modelId="{39A306AF-6AC5-496B-8A07-07EFE9B23C5A}" type="presParOf" srcId="{473FA15C-5A55-4F27-966C-42B2D736B7D7}" destId="{9FF1FC18-8432-46C8-AD5A-A281B0197A80}" srcOrd="2" destOrd="0" presId="urn:microsoft.com/office/officeart/2008/layout/LinedList"/>
    <dgm:cxn modelId="{2189CDDF-7B4C-4106-8612-D6C2518197EA}" type="presParOf" srcId="{C921434F-F79B-48D3-8F0C-F77CA94FE388}" destId="{CB95291E-9362-402A-AC9E-3F2C164D7D8A}" srcOrd="8" destOrd="0" presId="urn:microsoft.com/office/officeart/2008/layout/LinedList"/>
    <dgm:cxn modelId="{E1BA3645-D346-4A51-9BE8-A806221ECFBC}" type="presParOf" srcId="{C921434F-F79B-48D3-8F0C-F77CA94FE388}" destId="{07EED71A-78D1-4550-BB49-26426617C504}" srcOrd="9" destOrd="0" presId="urn:microsoft.com/office/officeart/2008/layout/LinedList"/>
  </dgm:cxnLst>
  <dgm:bg/>
  <dgm:whole>
    <a:ln w="28575"/>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i="1" dirty="0" smtClean="0">
              <a:latin typeface="Times New Roman" panose="02020603050405020304" pitchFamily="18" charset="0"/>
              <a:cs typeface="Times New Roman" panose="02020603050405020304" pitchFamily="18" charset="0"/>
            </a:rPr>
            <a:t>b. Truyền kì mạn lục</a:t>
          </a:r>
          <a:endParaRPr lang="en-US" sz="4000" i="1" dirty="0">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 Nghệ thuật: Có sự tham gia của yếu tố hoang đường, kì ảo.</a:t>
          </a:r>
          <a:endParaRPr lang="en-US" sz="36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3600" i="1" dirty="0" smtClean="0">
              <a:latin typeface="Times New Roman" panose="02020603050405020304" pitchFamily="18" charset="0"/>
              <a:cs typeface="Times New Roman" panose="02020603050405020304" pitchFamily="18" charset="0"/>
            </a:rPr>
            <a:t>Truyền kì mạn lục</a:t>
          </a:r>
          <a:r>
            <a:rPr lang="en-US" sz="3600" dirty="0" smtClean="0">
              <a:latin typeface="Times New Roman" panose="02020603050405020304" pitchFamily="18" charset="0"/>
              <a:cs typeface="Times New Roman" panose="02020603050405020304" pitchFamily="18" charset="0"/>
            </a:rPr>
            <a:t> vừa có giá trị hiện thực, vừa có giá trị nhân đạo </a:t>
          </a:r>
          <a:r>
            <a:rPr lang="en-US" sz="3600"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3600" dirty="0" smtClean="0">
              <a:latin typeface="Times New Roman" panose="02020603050405020304" pitchFamily="18" charset="0"/>
              <a:cs typeface="Times New Roman" panose="02020603050405020304" pitchFamily="18" charset="0"/>
            </a:rPr>
            <a:t> là </a:t>
          </a:r>
          <a:r>
            <a:rPr lang="en-US" sz="3600" b="1" i="1" dirty="0" smtClean="0">
              <a:latin typeface="Times New Roman" panose="02020603050405020304" pitchFamily="18" charset="0"/>
              <a:cs typeface="Times New Roman" panose="02020603050405020304" pitchFamily="18" charset="0"/>
            </a:rPr>
            <a:t>Thiên cổ kỳ bút.</a:t>
          </a:r>
          <a:endParaRPr lang="en-US" sz="36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3"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3" custScaleY="84495"/>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2"/>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3" custScaleY="89353"/>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2" custLinFactY="-104817" custLinFactNeighborX="133" custLinFactNeighborY="-200000"/>
      <dgm:spPr/>
    </dgm:pt>
    <dgm:pt modelId="{899F5A5F-77C1-4544-AAE7-27FF31FA4C71}" type="pres">
      <dgm:prSet presAssocID="{42B9935E-C98D-4D61-91DF-A5D0A486151F}" presName="vertSpace2b" presStyleCnt="0"/>
      <dgm:spPr/>
    </dgm:pt>
  </dgm:ptLst>
  <dgm:cxnLst>
    <dgm:cxn modelId="{01B57147-71D0-4FF4-945E-C503204AE3B1}" type="presOf" srcId="{7C87D1E9-6F5F-4F2F-8D94-3170E3C172C8}" destId="{A877419C-40F0-43E6-BA76-AB584A8EF776}" srcOrd="0" destOrd="0" presId="urn:microsoft.com/office/officeart/2008/layout/LinedList"/>
    <dgm:cxn modelId="{29A889EB-2EAC-4EED-AE7B-7BB7550AA4B7}" srcId="{7968D00E-3514-4317-A9FE-600AE3D50119}" destId="{42B9935E-C98D-4D61-91DF-A5D0A486151F}" srcOrd="1" destOrd="0" parTransId="{984580EB-83A8-4760-AEE3-07AD03BDFD2B}" sibTransId="{A99685F4-CBB7-4D54-9B1E-9EDB0F46DCAC}"/>
    <dgm:cxn modelId="{10CC8107-A6DF-4D27-BF64-BD67D4DB735A}" srcId="{3A72C429-268A-4CA0-B8C8-4550BDEF57F6}" destId="{7968D00E-3514-4317-A9FE-600AE3D50119}" srcOrd="0" destOrd="0" parTransId="{39111146-5BC6-4105-B935-096A6698C670}" sibTransId="{6549DE63-8D90-4747-9748-2666BE5BE5DD}"/>
    <dgm:cxn modelId="{739A26E6-9E2F-4E33-9677-C211601CD927}" srcId="{7968D00E-3514-4317-A9FE-600AE3D50119}" destId="{7C87D1E9-6F5F-4F2F-8D94-3170E3C172C8}" srcOrd="0" destOrd="0" parTransId="{3D3F71C6-2D7E-4540-976E-A03145AE1271}" sibTransId="{7EFD313C-F069-427A-AA5A-1FF891FEA9FC}"/>
    <dgm:cxn modelId="{CD5098E9-024E-4899-BCC5-87BE3EB5C955}" type="presOf" srcId="{42B9935E-C98D-4D61-91DF-A5D0A486151F}" destId="{BD13B01A-9C7D-4CC7-9CC0-EE04F137C5E5}" srcOrd="0" destOrd="0" presId="urn:microsoft.com/office/officeart/2008/layout/LinedList"/>
    <dgm:cxn modelId="{30A9743A-4585-4BE9-83DD-FE1EC6C33008}" type="presOf" srcId="{3A72C429-268A-4CA0-B8C8-4550BDEF57F6}" destId="{9A48CFBA-F10B-4A36-8C34-F084E1388D8A}" srcOrd="0" destOrd="0" presId="urn:microsoft.com/office/officeart/2008/layout/LinedList"/>
    <dgm:cxn modelId="{FC3F9D5D-8AD1-495B-BB1F-4FA474C4A8F5}" type="presOf" srcId="{7968D00E-3514-4317-A9FE-600AE3D50119}" destId="{37737B91-5C55-47CF-95AE-C656B83BC18F}" srcOrd="0" destOrd="0" presId="urn:microsoft.com/office/officeart/2008/layout/LinedList"/>
    <dgm:cxn modelId="{6AFDD66C-91D3-4B8A-B6F3-CF529FB59471}" type="presParOf" srcId="{9A48CFBA-F10B-4A36-8C34-F084E1388D8A}" destId="{C6476A7C-E285-4413-AF31-810D2F23C9FD}" srcOrd="0" destOrd="0" presId="urn:microsoft.com/office/officeart/2008/layout/LinedList"/>
    <dgm:cxn modelId="{97C8E8D5-F0CC-41FE-95EE-51590D272034}" type="presParOf" srcId="{9A48CFBA-F10B-4A36-8C34-F084E1388D8A}" destId="{921EEA79-9284-4BCC-B7AC-DDDA8ADFEAAE}" srcOrd="1" destOrd="0" presId="urn:microsoft.com/office/officeart/2008/layout/LinedList"/>
    <dgm:cxn modelId="{1B37352E-28DF-4538-AF0C-30757EDAE6D4}" type="presParOf" srcId="{921EEA79-9284-4BCC-B7AC-DDDA8ADFEAAE}" destId="{37737B91-5C55-47CF-95AE-C656B83BC18F}" srcOrd="0" destOrd="0" presId="urn:microsoft.com/office/officeart/2008/layout/LinedList"/>
    <dgm:cxn modelId="{B97E6745-5687-48AB-8B67-71080C56A901}" type="presParOf" srcId="{921EEA79-9284-4BCC-B7AC-DDDA8ADFEAAE}" destId="{C921434F-F79B-48D3-8F0C-F77CA94FE388}" srcOrd="1" destOrd="0" presId="urn:microsoft.com/office/officeart/2008/layout/LinedList"/>
    <dgm:cxn modelId="{2FAA1822-88DA-40FC-87B5-71759327AAD0}" type="presParOf" srcId="{C921434F-F79B-48D3-8F0C-F77CA94FE388}" destId="{714AAB03-C636-425C-A0EA-73C6B0C29F03}" srcOrd="0" destOrd="0" presId="urn:microsoft.com/office/officeart/2008/layout/LinedList"/>
    <dgm:cxn modelId="{4988CAA0-1C9E-4522-A2CA-C608D954B459}" type="presParOf" srcId="{C921434F-F79B-48D3-8F0C-F77CA94FE388}" destId="{EC719BA0-2ACD-457B-8B13-E3B65CB1A70C}" srcOrd="1" destOrd="0" presId="urn:microsoft.com/office/officeart/2008/layout/LinedList"/>
    <dgm:cxn modelId="{3B039FBC-8F9C-41D8-A4C5-A94107050C8D}" type="presParOf" srcId="{EC719BA0-2ACD-457B-8B13-E3B65CB1A70C}" destId="{4B21BAC4-93D1-48A1-9F6D-B5D0D0B5E087}" srcOrd="0" destOrd="0" presId="urn:microsoft.com/office/officeart/2008/layout/LinedList"/>
    <dgm:cxn modelId="{83D0806D-AD67-444D-8E93-5655DC34B6AB}" type="presParOf" srcId="{EC719BA0-2ACD-457B-8B13-E3B65CB1A70C}" destId="{A877419C-40F0-43E6-BA76-AB584A8EF776}" srcOrd="1" destOrd="0" presId="urn:microsoft.com/office/officeart/2008/layout/LinedList"/>
    <dgm:cxn modelId="{630585D3-9E94-4FC3-9B6F-33CAB5F5BAF5}" type="presParOf" srcId="{EC719BA0-2ACD-457B-8B13-E3B65CB1A70C}" destId="{9BF03C94-CE9C-4107-9E1B-27E279C3736D}" srcOrd="2" destOrd="0" presId="urn:microsoft.com/office/officeart/2008/layout/LinedList"/>
    <dgm:cxn modelId="{D9E80DAD-B9D3-4121-9225-2BA8C85B7F6F}" type="presParOf" srcId="{C921434F-F79B-48D3-8F0C-F77CA94FE388}" destId="{F59A66AC-1CD7-41CD-9D56-64288ABC1CDF}" srcOrd="2" destOrd="0" presId="urn:microsoft.com/office/officeart/2008/layout/LinedList"/>
    <dgm:cxn modelId="{E8274C34-63BA-438F-97FC-83E7AB9FB43A}" type="presParOf" srcId="{C921434F-F79B-48D3-8F0C-F77CA94FE388}" destId="{0A7B1741-7FC0-4BBD-94FA-9C915E205AC0}" srcOrd="3" destOrd="0" presId="urn:microsoft.com/office/officeart/2008/layout/LinedList"/>
    <dgm:cxn modelId="{2EF2A1DA-6846-44C0-89DF-88236326D82B}" type="presParOf" srcId="{C921434F-F79B-48D3-8F0C-F77CA94FE388}" destId="{CAF07A9C-43E5-414E-A812-4F8AA57F9B4B}" srcOrd="4" destOrd="0" presId="urn:microsoft.com/office/officeart/2008/layout/LinedList"/>
    <dgm:cxn modelId="{0FF0A59D-049E-47A5-A402-9FB103E7AA0D}" type="presParOf" srcId="{CAF07A9C-43E5-414E-A812-4F8AA57F9B4B}" destId="{7D95CE8F-6365-4228-A160-0C5FFF8879A5}" srcOrd="0" destOrd="0" presId="urn:microsoft.com/office/officeart/2008/layout/LinedList"/>
    <dgm:cxn modelId="{7FD119A9-EAF1-4B80-8BE0-FEEF5F9F1831}" type="presParOf" srcId="{CAF07A9C-43E5-414E-A812-4F8AA57F9B4B}" destId="{BD13B01A-9C7D-4CC7-9CC0-EE04F137C5E5}" srcOrd="1" destOrd="0" presId="urn:microsoft.com/office/officeart/2008/layout/LinedList"/>
    <dgm:cxn modelId="{FF4EEDA6-08AB-4C28-B4A3-44AA433B6F98}" type="presParOf" srcId="{CAF07A9C-43E5-414E-A812-4F8AA57F9B4B}" destId="{99FD8385-5875-4CE3-A310-BA1BA0749200}" srcOrd="2" destOrd="0" presId="urn:microsoft.com/office/officeart/2008/layout/LinedList"/>
    <dgm:cxn modelId="{61D0A305-CCEB-4C2B-B78F-08C40D15E40F}" type="presParOf" srcId="{C921434F-F79B-48D3-8F0C-F77CA94FE388}" destId="{0D96AB18-003B-4A15-BD23-56DE3C8B69CA}" srcOrd="5" destOrd="0" presId="urn:microsoft.com/office/officeart/2008/layout/LinedList"/>
    <dgm:cxn modelId="{8F5FC4E8-362D-4F2E-AF03-C75E29C338E6}" type="presParOf" srcId="{C921434F-F79B-48D3-8F0C-F77CA94FE388}" destId="{899F5A5F-77C1-4544-AAE7-27FF31FA4C71}" srcOrd="6" destOrd="0" presId="urn:microsoft.com/office/officeart/2008/layout/LinedList"/>
  </dgm:cxnLst>
  <dgm:bg/>
  <dgm:whole>
    <a:ln w="28575"/>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A72C429-268A-4CA0-B8C8-4550BDEF57F6}" type="doc">
      <dgm:prSet loTypeId="urn:microsoft.com/office/officeart/2008/layout/LinedList" loCatId="list" qsTypeId="urn:microsoft.com/office/officeart/2005/8/quickstyle/simple1" qsCatId="simple" csTypeId="urn:microsoft.com/office/officeart/2005/8/colors/accent2_4" csCatId="accent2" phldr="1"/>
      <dgm:spPr/>
      <dgm:t>
        <a:bodyPr/>
        <a:lstStyle/>
        <a:p>
          <a:endParaRPr lang="en-US"/>
        </a:p>
      </dgm:t>
    </dgm:pt>
    <dgm:pt modelId="{7968D00E-3514-4317-A9FE-600AE3D50119}">
      <dgm:prSet phldrT="[Text]" custT="1"/>
      <dgm:spPr/>
      <dgm:t>
        <a:bodyPr/>
        <a:lstStyle/>
        <a:p>
          <a:pPr algn="just"/>
          <a:r>
            <a:rPr lang="en-US" sz="4000" i="1" dirty="0" smtClean="0">
              <a:latin typeface="Times New Roman" panose="02020603050405020304" pitchFamily="18" charset="0"/>
              <a:cs typeface="Times New Roman" panose="02020603050405020304" pitchFamily="18" charset="0"/>
            </a:rPr>
            <a:t>c. Chuyện chức phán sự đền tản viên</a:t>
          </a:r>
          <a:endParaRPr lang="en-US" sz="4000" i="1" dirty="0">
            <a:latin typeface="Times New Roman" panose="02020603050405020304" pitchFamily="18" charset="0"/>
            <a:cs typeface="Times New Roman" panose="02020603050405020304" pitchFamily="18" charset="0"/>
          </a:endParaRPr>
        </a:p>
      </dgm:t>
    </dgm:pt>
    <dgm:pt modelId="{39111146-5BC6-4105-B935-096A6698C670}" type="parTrans" cxnId="{10CC8107-A6DF-4D27-BF64-BD67D4DB735A}">
      <dgm:prSet/>
      <dgm:spPr/>
      <dgm:t>
        <a:bodyPr/>
        <a:lstStyle/>
        <a:p>
          <a:endParaRPr lang="en-US"/>
        </a:p>
      </dgm:t>
    </dgm:pt>
    <dgm:pt modelId="{6549DE63-8D90-4747-9748-2666BE5BE5DD}" type="sibTrans" cxnId="{10CC8107-A6DF-4D27-BF64-BD67D4DB735A}">
      <dgm:prSet/>
      <dgm:spPr/>
      <dgm:t>
        <a:bodyPr/>
        <a:lstStyle/>
        <a:p>
          <a:endParaRPr lang="en-US"/>
        </a:p>
      </dgm:t>
    </dgm:pt>
    <dgm:pt modelId="{7C87D1E9-6F5F-4F2F-8D94-3170E3C172C8}">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Bố cục: 5 phần </a:t>
          </a:r>
          <a:endParaRPr lang="en-US" sz="3600" dirty="0">
            <a:latin typeface="Times New Roman" panose="02020603050405020304" pitchFamily="18" charset="0"/>
            <a:cs typeface="Times New Roman" panose="02020603050405020304" pitchFamily="18" charset="0"/>
          </a:endParaRPr>
        </a:p>
      </dgm:t>
    </dgm:pt>
    <dgm:pt modelId="{3D3F71C6-2D7E-4540-976E-A03145AE1271}" type="parTrans" cxnId="{739A26E6-9E2F-4E33-9677-C211601CD927}">
      <dgm:prSet/>
      <dgm:spPr/>
      <dgm:t>
        <a:bodyPr/>
        <a:lstStyle/>
        <a:p>
          <a:endParaRPr lang="en-US"/>
        </a:p>
      </dgm:t>
    </dgm:pt>
    <dgm:pt modelId="{7EFD313C-F069-427A-AA5A-1FF891FEA9FC}" type="sibTrans" cxnId="{739A26E6-9E2F-4E33-9677-C211601CD927}">
      <dgm:prSet/>
      <dgm:spPr/>
      <dgm:t>
        <a:bodyPr/>
        <a:lstStyle/>
        <a:p>
          <a:endParaRPr lang="en-US"/>
        </a:p>
      </dgm:t>
    </dgm:pt>
    <dgm:pt modelId="{42B9935E-C98D-4D61-91DF-A5D0A486151F}">
      <dgm:prSet phldrT="[Text]" custT="1"/>
      <dgm:spPr/>
      <dgm:t>
        <a:bodyPr/>
        <a:lstStyle/>
        <a:p>
          <a:pPr algn="just"/>
          <a:r>
            <a:rPr lang="en-US" sz="3600" dirty="0" smtClean="0">
              <a:latin typeface="Times New Roman" panose="02020603050405020304" pitchFamily="18" charset="0"/>
              <a:cs typeface="Times New Roman" panose="02020603050405020304" pitchFamily="18" charset="0"/>
            </a:rPr>
            <a:t>Chủ đề: Miêu tả người trí thức Tử Văn với tính cách cương trực, dũng cảm đốt đền, mạnh mẽ, quyết liệt vạch mặt gian tà.</a:t>
          </a:r>
          <a:endParaRPr lang="en-US" sz="3600" dirty="0">
            <a:latin typeface="Times New Roman" panose="02020603050405020304" pitchFamily="18" charset="0"/>
            <a:cs typeface="Times New Roman" panose="02020603050405020304" pitchFamily="18" charset="0"/>
          </a:endParaRPr>
        </a:p>
      </dgm:t>
    </dgm:pt>
    <dgm:pt modelId="{984580EB-83A8-4760-AEE3-07AD03BDFD2B}" type="parTrans" cxnId="{29A889EB-2EAC-4EED-AE7B-7BB7550AA4B7}">
      <dgm:prSet/>
      <dgm:spPr/>
      <dgm:t>
        <a:bodyPr/>
        <a:lstStyle/>
        <a:p>
          <a:endParaRPr lang="en-US"/>
        </a:p>
      </dgm:t>
    </dgm:pt>
    <dgm:pt modelId="{A99685F4-CBB7-4D54-9B1E-9EDB0F46DCAC}" type="sibTrans" cxnId="{29A889EB-2EAC-4EED-AE7B-7BB7550AA4B7}">
      <dgm:prSet/>
      <dgm:spPr/>
      <dgm:t>
        <a:bodyPr/>
        <a:lstStyle/>
        <a:p>
          <a:endParaRPr lang="en-US"/>
        </a:p>
      </dgm:t>
    </dgm:pt>
    <dgm:pt modelId="{9A48CFBA-F10B-4A36-8C34-F084E1388D8A}" type="pres">
      <dgm:prSet presAssocID="{3A72C429-268A-4CA0-B8C8-4550BDEF57F6}" presName="vert0" presStyleCnt="0">
        <dgm:presLayoutVars>
          <dgm:dir/>
          <dgm:animOne val="branch"/>
          <dgm:animLvl val="lvl"/>
        </dgm:presLayoutVars>
      </dgm:prSet>
      <dgm:spPr/>
      <dgm:t>
        <a:bodyPr/>
        <a:lstStyle/>
        <a:p>
          <a:endParaRPr lang="en-US"/>
        </a:p>
      </dgm:t>
    </dgm:pt>
    <dgm:pt modelId="{C6476A7C-E285-4413-AF31-810D2F23C9FD}" type="pres">
      <dgm:prSet presAssocID="{7968D00E-3514-4317-A9FE-600AE3D50119}" presName="thickLine" presStyleLbl="alignNode1" presStyleIdx="0" presStyleCnt="1"/>
      <dgm:spPr/>
    </dgm:pt>
    <dgm:pt modelId="{921EEA79-9284-4BCC-B7AC-DDDA8ADFEAAE}" type="pres">
      <dgm:prSet presAssocID="{7968D00E-3514-4317-A9FE-600AE3D50119}" presName="horz1" presStyleCnt="0"/>
      <dgm:spPr/>
    </dgm:pt>
    <dgm:pt modelId="{37737B91-5C55-47CF-95AE-C656B83BC18F}" type="pres">
      <dgm:prSet presAssocID="{7968D00E-3514-4317-A9FE-600AE3D50119}" presName="tx1" presStyleLbl="revTx" presStyleIdx="0" presStyleCnt="3" custScaleX="150600"/>
      <dgm:spPr/>
      <dgm:t>
        <a:bodyPr/>
        <a:lstStyle/>
        <a:p>
          <a:endParaRPr lang="en-US"/>
        </a:p>
      </dgm:t>
    </dgm:pt>
    <dgm:pt modelId="{C921434F-F79B-48D3-8F0C-F77CA94FE388}" type="pres">
      <dgm:prSet presAssocID="{7968D00E-3514-4317-A9FE-600AE3D50119}" presName="vert1" presStyleCnt="0"/>
      <dgm:spPr/>
    </dgm:pt>
    <dgm:pt modelId="{714AAB03-C636-425C-A0EA-73C6B0C29F03}" type="pres">
      <dgm:prSet presAssocID="{7C87D1E9-6F5F-4F2F-8D94-3170E3C172C8}" presName="vertSpace2a" presStyleCnt="0"/>
      <dgm:spPr/>
    </dgm:pt>
    <dgm:pt modelId="{EC719BA0-2ACD-457B-8B13-E3B65CB1A70C}" type="pres">
      <dgm:prSet presAssocID="{7C87D1E9-6F5F-4F2F-8D94-3170E3C172C8}" presName="horz2" presStyleCnt="0"/>
      <dgm:spPr/>
    </dgm:pt>
    <dgm:pt modelId="{4B21BAC4-93D1-48A1-9F6D-B5D0D0B5E087}" type="pres">
      <dgm:prSet presAssocID="{7C87D1E9-6F5F-4F2F-8D94-3170E3C172C8}" presName="horzSpace2" presStyleCnt="0"/>
      <dgm:spPr/>
    </dgm:pt>
    <dgm:pt modelId="{A877419C-40F0-43E6-BA76-AB584A8EF776}" type="pres">
      <dgm:prSet presAssocID="{7C87D1E9-6F5F-4F2F-8D94-3170E3C172C8}" presName="tx2" presStyleLbl="revTx" presStyleIdx="1" presStyleCnt="3" custScaleY="28646"/>
      <dgm:spPr/>
      <dgm:t>
        <a:bodyPr/>
        <a:lstStyle/>
        <a:p>
          <a:endParaRPr lang="en-US"/>
        </a:p>
      </dgm:t>
    </dgm:pt>
    <dgm:pt modelId="{9BF03C94-CE9C-4107-9E1B-27E279C3736D}" type="pres">
      <dgm:prSet presAssocID="{7C87D1E9-6F5F-4F2F-8D94-3170E3C172C8}" presName="vert2" presStyleCnt="0"/>
      <dgm:spPr/>
    </dgm:pt>
    <dgm:pt modelId="{F59A66AC-1CD7-41CD-9D56-64288ABC1CDF}" type="pres">
      <dgm:prSet presAssocID="{7C87D1E9-6F5F-4F2F-8D94-3170E3C172C8}" presName="thinLine2b" presStyleLbl="callout" presStyleIdx="0" presStyleCnt="2"/>
      <dgm:spPr/>
    </dgm:pt>
    <dgm:pt modelId="{0A7B1741-7FC0-4BBD-94FA-9C915E205AC0}" type="pres">
      <dgm:prSet presAssocID="{7C87D1E9-6F5F-4F2F-8D94-3170E3C172C8}" presName="vertSpace2b" presStyleCnt="0"/>
      <dgm:spPr/>
    </dgm:pt>
    <dgm:pt modelId="{CAF07A9C-43E5-414E-A812-4F8AA57F9B4B}" type="pres">
      <dgm:prSet presAssocID="{42B9935E-C98D-4D61-91DF-A5D0A486151F}" presName="horz2" presStyleCnt="0"/>
      <dgm:spPr/>
    </dgm:pt>
    <dgm:pt modelId="{7D95CE8F-6365-4228-A160-0C5FFF8879A5}" type="pres">
      <dgm:prSet presAssocID="{42B9935E-C98D-4D61-91DF-A5D0A486151F}" presName="horzSpace2" presStyleCnt="0"/>
      <dgm:spPr/>
    </dgm:pt>
    <dgm:pt modelId="{BD13B01A-9C7D-4CC7-9CC0-EE04F137C5E5}" type="pres">
      <dgm:prSet presAssocID="{42B9935E-C98D-4D61-91DF-A5D0A486151F}" presName="tx2" presStyleLbl="revTx" presStyleIdx="2" presStyleCnt="3" custScaleY="89353"/>
      <dgm:spPr/>
      <dgm:t>
        <a:bodyPr/>
        <a:lstStyle/>
        <a:p>
          <a:endParaRPr lang="en-US"/>
        </a:p>
      </dgm:t>
    </dgm:pt>
    <dgm:pt modelId="{99FD8385-5875-4CE3-A310-BA1BA0749200}" type="pres">
      <dgm:prSet presAssocID="{42B9935E-C98D-4D61-91DF-A5D0A486151F}" presName="vert2" presStyleCnt="0"/>
      <dgm:spPr/>
    </dgm:pt>
    <dgm:pt modelId="{0D96AB18-003B-4A15-BD23-56DE3C8B69CA}" type="pres">
      <dgm:prSet presAssocID="{42B9935E-C98D-4D61-91DF-A5D0A486151F}" presName="thinLine2b" presStyleLbl="callout" presStyleIdx="1" presStyleCnt="2" custLinFactY="-104817" custLinFactNeighborX="133" custLinFactNeighborY="-200000"/>
      <dgm:spPr/>
    </dgm:pt>
    <dgm:pt modelId="{899F5A5F-77C1-4544-AAE7-27FF31FA4C71}" type="pres">
      <dgm:prSet presAssocID="{42B9935E-C98D-4D61-91DF-A5D0A486151F}" presName="vertSpace2b" presStyleCnt="0"/>
      <dgm:spPr/>
    </dgm:pt>
  </dgm:ptLst>
  <dgm:cxnLst>
    <dgm:cxn modelId="{29A889EB-2EAC-4EED-AE7B-7BB7550AA4B7}" srcId="{7968D00E-3514-4317-A9FE-600AE3D50119}" destId="{42B9935E-C98D-4D61-91DF-A5D0A486151F}" srcOrd="1" destOrd="0" parTransId="{984580EB-83A8-4760-AEE3-07AD03BDFD2B}" sibTransId="{A99685F4-CBB7-4D54-9B1E-9EDB0F46DCAC}"/>
    <dgm:cxn modelId="{10CC8107-A6DF-4D27-BF64-BD67D4DB735A}" srcId="{3A72C429-268A-4CA0-B8C8-4550BDEF57F6}" destId="{7968D00E-3514-4317-A9FE-600AE3D50119}" srcOrd="0" destOrd="0" parTransId="{39111146-5BC6-4105-B935-096A6698C670}" sibTransId="{6549DE63-8D90-4747-9748-2666BE5BE5DD}"/>
    <dgm:cxn modelId="{418F9EE6-81E5-470F-A699-9E5AD60B0D0A}" type="presOf" srcId="{7C87D1E9-6F5F-4F2F-8D94-3170E3C172C8}" destId="{A877419C-40F0-43E6-BA76-AB584A8EF776}" srcOrd="0" destOrd="0" presId="urn:microsoft.com/office/officeart/2008/layout/LinedList"/>
    <dgm:cxn modelId="{E018A38C-64B6-408B-BB5E-D8239F9E38C0}" type="presOf" srcId="{42B9935E-C98D-4D61-91DF-A5D0A486151F}" destId="{BD13B01A-9C7D-4CC7-9CC0-EE04F137C5E5}" srcOrd="0" destOrd="0" presId="urn:microsoft.com/office/officeart/2008/layout/LinedList"/>
    <dgm:cxn modelId="{F7279AF8-359D-4096-9BEC-8B3702B251F7}" type="presOf" srcId="{3A72C429-268A-4CA0-B8C8-4550BDEF57F6}" destId="{9A48CFBA-F10B-4A36-8C34-F084E1388D8A}" srcOrd="0" destOrd="0" presId="urn:microsoft.com/office/officeart/2008/layout/LinedList"/>
    <dgm:cxn modelId="{739A26E6-9E2F-4E33-9677-C211601CD927}" srcId="{7968D00E-3514-4317-A9FE-600AE3D50119}" destId="{7C87D1E9-6F5F-4F2F-8D94-3170E3C172C8}" srcOrd="0" destOrd="0" parTransId="{3D3F71C6-2D7E-4540-976E-A03145AE1271}" sibTransId="{7EFD313C-F069-427A-AA5A-1FF891FEA9FC}"/>
    <dgm:cxn modelId="{E663C595-C3CA-457A-834E-86B9B36D6332}" type="presOf" srcId="{7968D00E-3514-4317-A9FE-600AE3D50119}" destId="{37737B91-5C55-47CF-95AE-C656B83BC18F}" srcOrd="0" destOrd="0" presId="urn:microsoft.com/office/officeart/2008/layout/LinedList"/>
    <dgm:cxn modelId="{1B3AB23D-96CF-4302-B026-9DE5481A725D}" type="presParOf" srcId="{9A48CFBA-F10B-4A36-8C34-F084E1388D8A}" destId="{C6476A7C-E285-4413-AF31-810D2F23C9FD}" srcOrd="0" destOrd="0" presId="urn:microsoft.com/office/officeart/2008/layout/LinedList"/>
    <dgm:cxn modelId="{D4C2EA36-043C-4629-87DD-F4472843CFC9}" type="presParOf" srcId="{9A48CFBA-F10B-4A36-8C34-F084E1388D8A}" destId="{921EEA79-9284-4BCC-B7AC-DDDA8ADFEAAE}" srcOrd="1" destOrd="0" presId="urn:microsoft.com/office/officeart/2008/layout/LinedList"/>
    <dgm:cxn modelId="{CCF329BD-74A5-462C-BB59-47E1BF3EFAC3}" type="presParOf" srcId="{921EEA79-9284-4BCC-B7AC-DDDA8ADFEAAE}" destId="{37737B91-5C55-47CF-95AE-C656B83BC18F}" srcOrd="0" destOrd="0" presId="urn:microsoft.com/office/officeart/2008/layout/LinedList"/>
    <dgm:cxn modelId="{7C93E041-6FB0-4654-904F-47C752CFCD0F}" type="presParOf" srcId="{921EEA79-9284-4BCC-B7AC-DDDA8ADFEAAE}" destId="{C921434F-F79B-48D3-8F0C-F77CA94FE388}" srcOrd="1" destOrd="0" presId="urn:microsoft.com/office/officeart/2008/layout/LinedList"/>
    <dgm:cxn modelId="{6995C595-17A2-4D7A-B06A-D4829EDAD99A}" type="presParOf" srcId="{C921434F-F79B-48D3-8F0C-F77CA94FE388}" destId="{714AAB03-C636-425C-A0EA-73C6B0C29F03}" srcOrd="0" destOrd="0" presId="urn:microsoft.com/office/officeart/2008/layout/LinedList"/>
    <dgm:cxn modelId="{E1BC721F-B99C-4AA0-8940-E12D06B518E6}" type="presParOf" srcId="{C921434F-F79B-48D3-8F0C-F77CA94FE388}" destId="{EC719BA0-2ACD-457B-8B13-E3B65CB1A70C}" srcOrd="1" destOrd="0" presId="urn:microsoft.com/office/officeart/2008/layout/LinedList"/>
    <dgm:cxn modelId="{899ABCD5-BBD4-4C99-AB95-C6A35A385DB5}" type="presParOf" srcId="{EC719BA0-2ACD-457B-8B13-E3B65CB1A70C}" destId="{4B21BAC4-93D1-48A1-9F6D-B5D0D0B5E087}" srcOrd="0" destOrd="0" presId="urn:microsoft.com/office/officeart/2008/layout/LinedList"/>
    <dgm:cxn modelId="{B264E316-E624-4E07-8A63-5B2253F22488}" type="presParOf" srcId="{EC719BA0-2ACD-457B-8B13-E3B65CB1A70C}" destId="{A877419C-40F0-43E6-BA76-AB584A8EF776}" srcOrd="1" destOrd="0" presId="urn:microsoft.com/office/officeart/2008/layout/LinedList"/>
    <dgm:cxn modelId="{84D2BB90-A411-4E02-9767-E54C19DB7DBD}" type="presParOf" srcId="{EC719BA0-2ACD-457B-8B13-E3B65CB1A70C}" destId="{9BF03C94-CE9C-4107-9E1B-27E279C3736D}" srcOrd="2" destOrd="0" presId="urn:microsoft.com/office/officeart/2008/layout/LinedList"/>
    <dgm:cxn modelId="{761214FA-1CDC-40A8-A61A-6C305D4E8514}" type="presParOf" srcId="{C921434F-F79B-48D3-8F0C-F77CA94FE388}" destId="{F59A66AC-1CD7-41CD-9D56-64288ABC1CDF}" srcOrd="2" destOrd="0" presId="urn:microsoft.com/office/officeart/2008/layout/LinedList"/>
    <dgm:cxn modelId="{07054E65-6003-4D9C-A334-0B2AADB9B657}" type="presParOf" srcId="{C921434F-F79B-48D3-8F0C-F77CA94FE388}" destId="{0A7B1741-7FC0-4BBD-94FA-9C915E205AC0}" srcOrd="3" destOrd="0" presId="urn:microsoft.com/office/officeart/2008/layout/LinedList"/>
    <dgm:cxn modelId="{8C5EF348-F46F-4E34-BAA5-80BAFCD07065}" type="presParOf" srcId="{C921434F-F79B-48D3-8F0C-F77CA94FE388}" destId="{CAF07A9C-43E5-414E-A812-4F8AA57F9B4B}" srcOrd="4" destOrd="0" presId="urn:microsoft.com/office/officeart/2008/layout/LinedList"/>
    <dgm:cxn modelId="{9393AB58-4BC1-4838-B6CD-401CF61C846E}" type="presParOf" srcId="{CAF07A9C-43E5-414E-A812-4F8AA57F9B4B}" destId="{7D95CE8F-6365-4228-A160-0C5FFF8879A5}" srcOrd="0" destOrd="0" presId="urn:microsoft.com/office/officeart/2008/layout/LinedList"/>
    <dgm:cxn modelId="{D04FF91E-BD12-4558-835E-05ECC1861193}" type="presParOf" srcId="{CAF07A9C-43E5-414E-A812-4F8AA57F9B4B}" destId="{BD13B01A-9C7D-4CC7-9CC0-EE04F137C5E5}" srcOrd="1" destOrd="0" presId="urn:microsoft.com/office/officeart/2008/layout/LinedList"/>
    <dgm:cxn modelId="{937A2596-2E18-4561-904A-413879ED9ED4}" type="presParOf" srcId="{CAF07A9C-43E5-414E-A812-4F8AA57F9B4B}" destId="{99FD8385-5875-4CE3-A310-BA1BA0749200}" srcOrd="2" destOrd="0" presId="urn:microsoft.com/office/officeart/2008/layout/LinedList"/>
    <dgm:cxn modelId="{7D232E6F-3A7D-45B3-9012-6BFC3D969CC9}" type="presParOf" srcId="{C921434F-F79B-48D3-8F0C-F77CA94FE388}" destId="{0D96AB18-003B-4A15-BD23-56DE3C8B69CA}" srcOrd="5" destOrd="0" presId="urn:microsoft.com/office/officeart/2008/layout/LinedList"/>
    <dgm:cxn modelId="{D0255E2C-5094-4595-AAF1-43F6FDA923BE}" type="presParOf" srcId="{C921434F-F79B-48D3-8F0C-F77CA94FE388}" destId="{899F5A5F-77C1-4544-AAE7-27FF31FA4C71}" srcOrd="6" destOrd="0" presId="urn:microsoft.com/office/officeart/2008/layout/LinedList"/>
  </dgm:cxnLst>
  <dgm:bg/>
  <dgm:whole>
    <a:ln w="28575"/>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AA656E8E-E70D-4CF9-87D6-1C9916F5B0B7}" type="doc">
      <dgm:prSet loTypeId="urn:microsoft.com/office/officeart/2008/layout/VerticalCurvedList" loCatId="list" qsTypeId="urn:microsoft.com/office/officeart/2005/8/quickstyle/simple3" qsCatId="simple" csTypeId="urn:microsoft.com/office/officeart/2005/8/colors/colorful1" csCatId="colorful" phldr="1"/>
      <dgm:spPr/>
      <dgm:t>
        <a:bodyPr/>
        <a:lstStyle/>
        <a:p>
          <a:endParaRPr lang="en-US"/>
        </a:p>
      </dgm:t>
    </dgm:pt>
    <dgm:pt modelId="{4A409B8D-36C9-4833-BD7F-52F22364A04E}">
      <dgm:prSet phldrT="[Text]" custT="1"/>
      <dgm:spPr/>
      <dgm:t>
        <a:bodyPr/>
        <a:lstStyle/>
        <a:p>
          <a:r>
            <a:rPr lang="en-US" sz="4000" dirty="0" smtClean="0">
              <a:latin typeface="Times New Roman" panose="02020603050405020304" pitchFamily="18" charset="0"/>
              <a:cs typeface="Times New Roman" panose="02020603050405020304" pitchFamily="18" charset="0"/>
            </a:rPr>
            <a:t>Ngô Tử Văn đốt đền tà.</a:t>
          </a:r>
          <a:endParaRPr lang="en-US" sz="4000" dirty="0">
            <a:latin typeface="Times New Roman" panose="02020603050405020304" pitchFamily="18" charset="0"/>
            <a:cs typeface="Times New Roman" panose="02020603050405020304" pitchFamily="18" charset="0"/>
          </a:endParaRPr>
        </a:p>
      </dgm:t>
    </dgm:pt>
    <dgm:pt modelId="{077B91A1-0C1D-486B-B952-4607F5FD74CD}" type="parTrans" cxnId="{BFABCBF5-2F94-448E-B1B4-0F93C23E2E49}">
      <dgm:prSet/>
      <dgm:spPr/>
      <dgm:t>
        <a:bodyPr/>
        <a:lstStyle/>
        <a:p>
          <a:endParaRPr lang="en-US"/>
        </a:p>
      </dgm:t>
    </dgm:pt>
    <dgm:pt modelId="{C3290D24-2BB5-4B1B-B452-DC9875748345}" type="sibTrans" cxnId="{BFABCBF5-2F94-448E-B1B4-0F93C23E2E49}">
      <dgm:prSet/>
      <dgm:spPr/>
      <dgm:t>
        <a:bodyPr/>
        <a:lstStyle/>
        <a:p>
          <a:endParaRPr lang="en-US"/>
        </a:p>
      </dgm:t>
    </dgm:pt>
    <dgm:pt modelId="{9A806B17-7A59-45C8-93A5-EC32B7BB6448}">
      <dgm:prSet phldrT="[Text]" custT="1"/>
      <dgm:spPr/>
      <dgm:t>
        <a:bodyPr/>
        <a:lstStyle/>
        <a:p>
          <a:r>
            <a:rPr lang="en-US" sz="3600" dirty="0" smtClean="0">
              <a:latin typeface="Times New Roman" panose="02020603050405020304" pitchFamily="18" charset="0"/>
              <a:cs typeface="Times New Roman" panose="02020603050405020304" pitchFamily="18" charset="0"/>
            </a:rPr>
            <a:t>Tử Văn gặp hồn ma tên Bách hộ Thôi và Thổ thần. </a:t>
          </a:r>
          <a:endParaRPr lang="en-US" sz="3600" dirty="0">
            <a:latin typeface="Times New Roman" panose="02020603050405020304" pitchFamily="18" charset="0"/>
            <a:cs typeface="Times New Roman" panose="02020603050405020304" pitchFamily="18" charset="0"/>
          </a:endParaRPr>
        </a:p>
      </dgm:t>
    </dgm:pt>
    <dgm:pt modelId="{23B16F20-2CD9-4733-AC80-855174F26108}" type="parTrans" cxnId="{0A0A2440-1C3F-4AA9-AA4B-DE029A4155FF}">
      <dgm:prSet/>
      <dgm:spPr/>
      <dgm:t>
        <a:bodyPr/>
        <a:lstStyle/>
        <a:p>
          <a:endParaRPr lang="en-US"/>
        </a:p>
      </dgm:t>
    </dgm:pt>
    <dgm:pt modelId="{1372109D-95BA-4838-A7FB-8499CAA93040}" type="sibTrans" cxnId="{0A0A2440-1C3F-4AA9-AA4B-DE029A4155FF}">
      <dgm:prSet/>
      <dgm:spPr/>
      <dgm:t>
        <a:bodyPr/>
        <a:lstStyle/>
        <a:p>
          <a:endParaRPr lang="en-US"/>
        </a:p>
      </dgm:t>
    </dgm:pt>
    <dgm:pt modelId="{EA573509-8339-4317-9D1E-32FEFD635CBE}">
      <dgm:prSet custT="1"/>
      <dgm:spPr/>
      <dgm:t>
        <a:bodyPr/>
        <a:lstStyle/>
        <a:p>
          <a:r>
            <a:rPr lang="en-US" sz="3600" dirty="0" smtClean="0">
              <a:latin typeface="Times New Roman" panose="02020603050405020304" pitchFamily="18" charset="0"/>
              <a:cs typeface="Times New Roman" panose="02020603050405020304" pitchFamily="18" charset="0"/>
            </a:rPr>
            <a:t>Tử Văn bị bắt và cuộc đối chất ở Minh ti trước Diêm Vương.</a:t>
          </a:r>
          <a:endParaRPr lang="en-US" sz="3600" dirty="0">
            <a:latin typeface="Times New Roman" panose="02020603050405020304" pitchFamily="18" charset="0"/>
            <a:cs typeface="Times New Roman" panose="02020603050405020304" pitchFamily="18" charset="0"/>
          </a:endParaRPr>
        </a:p>
      </dgm:t>
    </dgm:pt>
    <dgm:pt modelId="{03998585-5BEF-4B28-A5CB-0EF9695D898E}" type="parTrans" cxnId="{48872D2A-1D0C-41B5-8FDD-372DE607F26C}">
      <dgm:prSet/>
      <dgm:spPr/>
      <dgm:t>
        <a:bodyPr/>
        <a:lstStyle/>
        <a:p>
          <a:endParaRPr lang="en-US"/>
        </a:p>
      </dgm:t>
    </dgm:pt>
    <dgm:pt modelId="{B7D9F831-163D-4198-9330-361B088C19E8}" type="sibTrans" cxnId="{48872D2A-1D0C-41B5-8FDD-372DE607F26C}">
      <dgm:prSet/>
      <dgm:spPr/>
      <dgm:t>
        <a:bodyPr/>
        <a:lstStyle/>
        <a:p>
          <a:endParaRPr lang="en-US"/>
        </a:p>
      </dgm:t>
    </dgm:pt>
    <dgm:pt modelId="{13279078-E38D-4498-99D3-2B9C36BA6C85}">
      <dgm:prSet custT="1"/>
      <dgm:spPr/>
      <dgm:t>
        <a:bodyPr/>
        <a:lstStyle/>
        <a:p>
          <a:r>
            <a:rPr lang="en-US" sz="3600" dirty="0" smtClean="0">
              <a:latin typeface="Times New Roman" panose="02020603050405020304" pitchFamily="18" charset="0"/>
              <a:cs typeface="Times New Roman" panose="02020603050405020304" pitchFamily="18" charset="0"/>
            </a:rPr>
            <a:t>Tử Văn thắng lợi trở về, nhận chức phán sự đền Tản Viên.</a:t>
          </a:r>
          <a:endParaRPr lang="en-US" sz="3600" dirty="0">
            <a:latin typeface="Times New Roman" panose="02020603050405020304" pitchFamily="18" charset="0"/>
            <a:cs typeface="Times New Roman" panose="02020603050405020304" pitchFamily="18" charset="0"/>
          </a:endParaRPr>
        </a:p>
      </dgm:t>
    </dgm:pt>
    <dgm:pt modelId="{BEF53A0C-5940-4C81-94A1-F1E5286D8605}" type="parTrans" cxnId="{68671DC3-4F6F-483D-A619-40FE0BAB1334}">
      <dgm:prSet/>
      <dgm:spPr/>
      <dgm:t>
        <a:bodyPr/>
        <a:lstStyle/>
        <a:p>
          <a:endParaRPr lang="en-US"/>
        </a:p>
      </dgm:t>
    </dgm:pt>
    <dgm:pt modelId="{962B7850-26EF-4D5A-AB66-0CC1B3D33DCC}" type="sibTrans" cxnId="{68671DC3-4F6F-483D-A619-40FE0BAB1334}">
      <dgm:prSet/>
      <dgm:spPr/>
      <dgm:t>
        <a:bodyPr/>
        <a:lstStyle/>
        <a:p>
          <a:endParaRPr lang="en-US"/>
        </a:p>
      </dgm:t>
    </dgm:pt>
    <dgm:pt modelId="{DE7E0DA2-0E80-4AB1-AE1E-24AF9F2CC36F}">
      <dgm:prSet/>
      <dgm:spPr/>
      <dgm:t>
        <a:bodyPr/>
        <a:lstStyle/>
        <a:p>
          <a:r>
            <a:rPr lang="en-US" dirty="0" smtClean="0">
              <a:latin typeface="Times New Roman" panose="02020603050405020304" pitchFamily="18" charset="0"/>
              <a:cs typeface="Times New Roman" panose="02020603050405020304" pitchFamily="18" charset="0"/>
            </a:rPr>
            <a:t>Cuộc gặp gỡ giữa quan phán sự và người quen cũ.</a:t>
          </a:r>
          <a:endParaRPr lang="en-US" dirty="0"/>
        </a:p>
      </dgm:t>
    </dgm:pt>
    <dgm:pt modelId="{1F58C80E-89AA-4908-9089-6B87A4E6C9B6}" type="parTrans" cxnId="{A1CD8A08-056C-40AB-84FB-F9A9B28174D2}">
      <dgm:prSet/>
      <dgm:spPr/>
      <dgm:t>
        <a:bodyPr/>
        <a:lstStyle/>
        <a:p>
          <a:endParaRPr lang="en-US"/>
        </a:p>
      </dgm:t>
    </dgm:pt>
    <dgm:pt modelId="{3F70C13A-B902-4826-B8FA-EFE257C68C4F}" type="sibTrans" cxnId="{A1CD8A08-056C-40AB-84FB-F9A9B28174D2}">
      <dgm:prSet/>
      <dgm:spPr/>
      <dgm:t>
        <a:bodyPr/>
        <a:lstStyle/>
        <a:p>
          <a:endParaRPr lang="en-US"/>
        </a:p>
      </dgm:t>
    </dgm:pt>
    <dgm:pt modelId="{8C05209C-E373-4206-872A-1CCB19F2B51F}" type="pres">
      <dgm:prSet presAssocID="{AA656E8E-E70D-4CF9-87D6-1C9916F5B0B7}" presName="Name0" presStyleCnt="0">
        <dgm:presLayoutVars>
          <dgm:chMax val="7"/>
          <dgm:chPref val="7"/>
          <dgm:dir/>
        </dgm:presLayoutVars>
      </dgm:prSet>
      <dgm:spPr/>
      <dgm:t>
        <a:bodyPr/>
        <a:lstStyle/>
        <a:p>
          <a:endParaRPr lang="en-US"/>
        </a:p>
      </dgm:t>
    </dgm:pt>
    <dgm:pt modelId="{8EF8360F-F28A-4054-84D7-942190CE6FB2}" type="pres">
      <dgm:prSet presAssocID="{AA656E8E-E70D-4CF9-87D6-1C9916F5B0B7}" presName="Name1" presStyleCnt="0"/>
      <dgm:spPr/>
    </dgm:pt>
    <dgm:pt modelId="{8440DA5E-B584-4CA3-BBD8-5E92B25C3A02}" type="pres">
      <dgm:prSet presAssocID="{AA656E8E-E70D-4CF9-87D6-1C9916F5B0B7}" presName="cycle" presStyleCnt="0"/>
      <dgm:spPr/>
    </dgm:pt>
    <dgm:pt modelId="{57D00703-EDF8-4B9A-B333-3CB9D106C197}" type="pres">
      <dgm:prSet presAssocID="{AA656E8E-E70D-4CF9-87D6-1C9916F5B0B7}" presName="srcNode" presStyleLbl="node1" presStyleIdx="0" presStyleCnt="5"/>
      <dgm:spPr/>
    </dgm:pt>
    <dgm:pt modelId="{E6D149C0-6B3D-4AC2-9569-8C24DAE004F1}" type="pres">
      <dgm:prSet presAssocID="{AA656E8E-E70D-4CF9-87D6-1C9916F5B0B7}" presName="conn" presStyleLbl="parChTrans1D2" presStyleIdx="0" presStyleCnt="1"/>
      <dgm:spPr/>
      <dgm:t>
        <a:bodyPr/>
        <a:lstStyle/>
        <a:p>
          <a:endParaRPr lang="en-US"/>
        </a:p>
      </dgm:t>
    </dgm:pt>
    <dgm:pt modelId="{5E9E61E6-404C-4514-A70E-C9B51D446D2F}" type="pres">
      <dgm:prSet presAssocID="{AA656E8E-E70D-4CF9-87D6-1C9916F5B0B7}" presName="extraNode" presStyleLbl="node1" presStyleIdx="0" presStyleCnt="5"/>
      <dgm:spPr/>
    </dgm:pt>
    <dgm:pt modelId="{97B2DCBA-AFD4-49F8-B7CE-223E18803B6B}" type="pres">
      <dgm:prSet presAssocID="{AA656E8E-E70D-4CF9-87D6-1C9916F5B0B7}" presName="dstNode" presStyleLbl="node1" presStyleIdx="0" presStyleCnt="5"/>
      <dgm:spPr/>
    </dgm:pt>
    <dgm:pt modelId="{317BF940-1B6B-4BF3-9906-4CF6AD3851D7}" type="pres">
      <dgm:prSet presAssocID="{4A409B8D-36C9-4833-BD7F-52F22364A04E}" presName="text_1" presStyleLbl="node1" presStyleIdx="0" presStyleCnt="5">
        <dgm:presLayoutVars>
          <dgm:bulletEnabled val="1"/>
        </dgm:presLayoutVars>
      </dgm:prSet>
      <dgm:spPr/>
      <dgm:t>
        <a:bodyPr/>
        <a:lstStyle/>
        <a:p>
          <a:endParaRPr lang="en-US"/>
        </a:p>
      </dgm:t>
    </dgm:pt>
    <dgm:pt modelId="{F346B2CC-F9D5-4E1D-A21D-C6AD19F7FAD2}" type="pres">
      <dgm:prSet presAssocID="{4A409B8D-36C9-4833-BD7F-52F22364A04E}" presName="accent_1" presStyleCnt="0"/>
      <dgm:spPr/>
    </dgm:pt>
    <dgm:pt modelId="{05A438FC-FA06-43E0-9B48-CB492C273EA8}" type="pres">
      <dgm:prSet presAssocID="{4A409B8D-36C9-4833-BD7F-52F22364A04E}" presName="accentRepeatNode" presStyleLbl="solidFgAcc1" presStyleIdx="0" presStyleCnt="5"/>
      <dgm:spPr/>
    </dgm:pt>
    <dgm:pt modelId="{6AECC191-DC92-468E-B7E6-DCCB8004F5F2}" type="pres">
      <dgm:prSet presAssocID="{9A806B17-7A59-45C8-93A5-EC32B7BB6448}" presName="text_2" presStyleLbl="node1" presStyleIdx="1" presStyleCnt="5">
        <dgm:presLayoutVars>
          <dgm:bulletEnabled val="1"/>
        </dgm:presLayoutVars>
      </dgm:prSet>
      <dgm:spPr/>
      <dgm:t>
        <a:bodyPr/>
        <a:lstStyle/>
        <a:p>
          <a:endParaRPr lang="en-US"/>
        </a:p>
      </dgm:t>
    </dgm:pt>
    <dgm:pt modelId="{EBEF058A-EA86-495B-B795-6BD853713754}" type="pres">
      <dgm:prSet presAssocID="{9A806B17-7A59-45C8-93A5-EC32B7BB6448}" presName="accent_2" presStyleCnt="0"/>
      <dgm:spPr/>
    </dgm:pt>
    <dgm:pt modelId="{66CEBF24-D377-475F-9628-1F4401E89C25}" type="pres">
      <dgm:prSet presAssocID="{9A806B17-7A59-45C8-93A5-EC32B7BB6448}" presName="accentRepeatNode" presStyleLbl="solidFgAcc1" presStyleIdx="1" presStyleCnt="5"/>
      <dgm:spPr/>
    </dgm:pt>
    <dgm:pt modelId="{B9C224B7-CDEB-4314-9B89-B9FE82D5E0BC}" type="pres">
      <dgm:prSet presAssocID="{EA573509-8339-4317-9D1E-32FEFD635CBE}" presName="text_3" presStyleLbl="node1" presStyleIdx="2" presStyleCnt="5">
        <dgm:presLayoutVars>
          <dgm:bulletEnabled val="1"/>
        </dgm:presLayoutVars>
      </dgm:prSet>
      <dgm:spPr/>
      <dgm:t>
        <a:bodyPr/>
        <a:lstStyle/>
        <a:p>
          <a:endParaRPr lang="en-US"/>
        </a:p>
      </dgm:t>
    </dgm:pt>
    <dgm:pt modelId="{9877EC60-1A99-400F-962B-0C33170B2855}" type="pres">
      <dgm:prSet presAssocID="{EA573509-8339-4317-9D1E-32FEFD635CBE}" presName="accent_3" presStyleCnt="0"/>
      <dgm:spPr/>
    </dgm:pt>
    <dgm:pt modelId="{FBE0CDFC-C80D-48EC-A94C-1A2A6FED4C70}" type="pres">
      <dgm:prSet presAssocID="{EA573509-8339-4317-9D1E-32FEFD635CBE}" presName="accentRepeatNode" presStyleLbl="solidFgAcc1" presStyleIdx="2" presStyleCnt="5"/>
      <dgm:spPr/>
    </dgm:pt>
    <dgm:pt modelId="{C892CFEF-8FA1-4880-A9CE-498C7D82AA33}" type="pres">
      <dgm:prSet presAssocID="{13279078-E38D-4498-99D3-2B9C36BA6C85}" presName="text_4" presStyleLbl="node1" presStyleIdx="3" presStyleCnt="5">
        <dgm:presLayoutVars>
          <dgm:bulletEnabled val="1"/>
        </dgm:presLayoutVars>
      </dgm:prSet>
      <dgm:spPr/>
      <dgm:t>
        <a:bodyPr/>
        <a:lstStyle/>
        <a:p>
          <a:endParaRPr lang="en-US"/>
        </a:p>
      </dgm:t>
    </dgm:pt>
    <dgm:pt modelId="{CAC96A16-36A3-4E1C-A0CD-39FB330EC948}" type="pres">
      <dgm:prSet presAssocID="{13279078-E38D-4498-99D3-2B9C36BA6C85}" presName="accent_4" presStyleCnt="0"/>
      <dgm:spPr/>
    </dgm:pt>
    <dgm:pt modelId="{168DF79B-08C0-4C45-8EC7-415B67C4E9A0}" type="pres">
      <dgm:prSet presAssocID="{13279078-E38D-4498-99D3-2B9C36BA6C85}" presName="accentRepeatNode" presStyleLbl="solidFgAcc1" presStyleIdx="3" presStyleCnt="5"/>
      <dgm:spPr/>
    </dgm:pt>
    <dgm:pt modelId="{7B128494-FCA3-4426-9C62-30BDE22C6196}" type="pres">
      <dgm:prSet presAssocID="{DE7E0DA2-0E80-4AB1-AE1E-24AF9F2CC36F}" presName="text_5" presStyleLbl="node1" presStyleIdx="4" presStyleCnt="5">
        <dgm:presLayoutVars>
          <dgm:bulletEnabled val="1"/>
        </dgm:presLayoutVars>
      </dgm:prSet>
      <dgm:spPr/>
      <dgm:t>
        <a:bodyPr/>
        <a:lstStyle/>
        <a:p>
          <a:endParaRPr lang="en-US"/>
        </a:p>
      </dgm:t>
    </dgm:pt>
    <dgm:pt modelId="{508BEB71-61E2-42B7-99FE-A495DBA036D0}" type="pres">
      <dgm:prSet presAssocID="{DE7E0DA2-0E80-4AB1-AE1E-24AF9F2CC36F}" presName="accent_5" presStyleCnt="0"/>
      <dgm:spPr/>
    </dgm:pt>
    <dgm:pt modelId="{60713C62-BEB6-4851-A5D1-E9A584E7ED0E}" type="pres">
      <dgm:prSet presAssocID="{DE7E0DA2-0E80-4AB1-AE1E-24AF9F2CC36F}" presName="accentRepeatNode" presStyleLbl="solidFgAcc1" presStyleIdx="4" presStyleCnt="5"/>
      <dgm:spPr/>
    </dgm:pt>
  </dgm:ptLst>
  <dgm:cxnLst>
    <dgm:cxn modelId="{2E00CD5B-52FC-4C4E-B114-2F851055A568}" type="presOf" srcId="{13279078-E38D-4498-99D3-2B9C36BA6C85}" destId="{C892CFEF-8FA1-4880-A9CE-498C7D82AA33}" srcOrd="0" destOrd="0" presId="urn:microsoft.com/office/officeart/2008/layout/VerticalCurvedList"/>
    <dgm:cxn modelId="{48872D2A-1D0C-41B5-8FDD-372DE607F26C}" srcId="{AA656E8E-E70D-4CF9-87D6-1C9916F5B0B7}" destId="{EA573509-8339-4317-9D1E-32FEFD635CBE}" srcOrd="2" destOrd="0" parTransId="{03998585-5BEF-4B28-A5CB-0EF9695D898E}" sibTransId="{B7D9F831-163D-4198-9330-361B088C19E8}"/>
    <dgm:cxn modelId="{CC29F26B-817F-4B61-98E1-BBF9283F7C65}" type="presOf" srcId="{9A806B17-7A59-45C8-93A5-EC32B7BB6448}" destId="{6AECC191-DC92-468E-B7E6-DCCB8004F5F2}" srcOrd="0" destOrd="0" presId="urn:microsoft.com/office/officeart/2008/layout/VerticalCurvedList"/>
    <dgm:cxn modelId="{F6704069-0A84-4CA8-A294-614C595F109B}" type="presOf" srcId="{AA656E8E-E70D-4CF9-87D6-1C9916F5B0B7}" destId="{8C05209C-E373-4206-872A-1CCB19F2B51F}" srcOrd="0" destOrd="0" presId="urn:microsoft.com/office/officeart/2008/layout/VerticalCurvedList"/>
    <dgm:cxn modelId="{C1BE5004-48F8-4020-A2A3-0C37B240EF18}" type="presOf" srcId="{DE7E0DA2-0E80-4AB1-AE1E-24AF9F2CC36F}" destId="{7B128494-FCA3-4426-9C62-30BDE22C6196}" srcOrd="0" destOrd="0" presId="urn:microsoft.com/office/officeart/2008/layout/VerticalCurvedList"/>
    <dgm:cxn modelId="{6908F793-2396-47DB-BDE7-E117889150B3}" type="presOf" srcId="{4A409B8D-36C9-4833-BD7F-52F22364A04E}" destId="{317BF940-1B6B-4BF3-9906-4CF6AD3851D7}" srcOrd="0" destOrd="0" presId="urn:microsoft.com/office/officeart/2008/layout/VerticalCurvedList"/>
    <dgm:cxn modelId="{68671DC3-4F6F-483D-A619-40FE0BAB1334}" srcId="{AA656E8E-E70D-4CF9-87D6-1C9916F5B0B7}" destId="{13279078-E38D-4498-99D3-2B9C36BA6C85}" srcOrd="3" destOrd="0" parTransId="{BEF53A0C-5940-4C81-94A1-F1E5286D8605}" sibTransId="{962B7850-26EF-4D5A-AB66-0CC1B3D33DCC}"/>
    <dgm:cxn modelId="{DB717D98-05F4-4FEF-8C60-183CE0669C6B}" type="presOf" srcId="{EA573509-8339-4317-9D1E-32FEFD635CBE}" destId="{B9C224B7-CDEB-4314-9B89-B9FE82D5E0BC}" srcOrd="0" destOrd="0" presId="urn:microsoft.com/office/officeart/2008/layout/VerticalCurvedList"/>
    <dgm:cxn modelId="{BFABCBF5-2F94-448E-B1B4-0F93C23E2E49}" srcId="{AA656E8E-E70D-4CF9-87D6-1C9916F5B0B7}" destId="{4A409B8D-36C9-4833-BD7F-52F22364A04E}" srcOrd="0" destOrd="0" parTransId="{077B91A1-0C1D-486B-B952-4607F5FD74CD}" sibTransId="{C3290D24-2BB5-4B1B-B452-DC9875748345}"/>
    <dgm:cxn modelId="{A1CD8A08-056C-40AB-84FB-F9A9B28174D2}" srcId="{AA656E8E-E70D-4CF9-87D6-1C9916F5B0B7}" destId="{DE7E0DA2-0E80-4AB1-AE1E-24AF9F2CC36F}" srcOrd="4" destOrd="0" parTransId="{1F58C80E-89AA-4908-9089-6B87A4E6C9B6}" sibTransId="{3F70C13A-B902-4826-B8FA-EFE257C68C4F}"/>
    <dgm:cxn modelId="{0A0A2440-1C3F-4AA9-AA4B-DE029A4155FF}" srcId="{AA656E8E-E70D-4CF9-87D6-1C9916F5B0B7}" destId="{9A806B17-7A59-45C8-93A5-EC32B7BB6448}" srcOrd="1" destOrd="0" parTransId="{23B16F20-2CD9-4733-AC80-855174F26108}" sibTransId="{1372109D-95BA-4838-A7FB-8499CAA93040}"/>
    <dgm:cxn modelId="{E302B236-4A9E-4130-901B-EBB3884F2A20}" type="presOf" srcId="{C3290D24-2BB5-4B1B-B452-DC9875748345}" destId="{E6D149C0-6B3D-4AC2-9569-8C24DAE004F1}" srcOrd="0" destOrd="0" presId="urn:microsoft.com/office/officeart/2008/layout/VerticalCurvedList"/>
    <dgm:cxn modelId="{906EF9C1-FADA-47B7-A3BC-E5D109305328}" type="presParOf" srcId="{8C05209C-E373-4206-872A-1CCB19F2B51F}" destId="{8EF8360F-F28A-4054-84D7-942190CE6FB2}" srcOrd="0" destOrd="0" presId="urn:microsoft.com/office/officeart/2008/layout/VerticalCurvedList"/>
    <dgm:cxn modelId="{BA46F850-3F36-43BA-B1BF-57156E957EFA}" type="presParOf" srcId="{8EF8360F-F28A-4054-84D7-942190CE6FB2}" destId="{8440DA5E-B584-4CA3-BBD8-5E92B25C3A02}" srcOrd="0" destOrd="0" presId="urn:microsoft.com/office/officeart/2008/layout/VerticalCurvedList"/>
    <dgm:cxn modelId="{D72D6362-F587-45C9-B3CB-0EA3E2F2D8D6}" type="presParOf" srcId="{8440DA5E-B584-4CA3-BBD8-5E92B25C3A02}" destId="{57D00703-EDF8-4B9A-B333-3CB9D106C197}" srcOrd="0" destOrd="0" presId="urn:microsoft.com/office/officeart/2008/layout/VerticalCurvedList"/>
    <dgm:cxn modelId="{5AC1699C-E1B1-4956-A8C7-46F59B5203CF}" type="presParOf" srcId="{8440DA5E-B584-4CA3-BBD8-5E92B25C3A02}" destId="{E6D149C0-6B3D-4AC2-9569-8C24DAE004F1}" srcOrd="1" destOrd="0" presId="urn:microsoft.com/office/officeart/2008/layout/VerticalCurvedList"/>
    <dgm:cxn modelId="{48329013-9CC7-413D-A361-186CA315653C}" type="presParOf" srcId="{8440DA5E-B584-4CA3-BBD8-5E92B25C3A02}" destId="{5E9E61E6-404C-4514-A70E-C9B51D446D2F}" srcOrd="2" destOrd="0" presId="urn:microsoft.com/office/officeart/2008/layout/VerticalCurvedList"/>
    <dgm:cxn modelId="{20CF28C8-40AA-411C-BCB3-4B5BF08BCA01}" type="presParOf" srcId="{8440DA5E-B584-4CA3-BBD8-5E92B25C3A02}" destId="{97B2DCBA-AFD4-49F8-B7CE-223E18803B6B}" srcOrd="3" destOrd="0" presId="urn:microsoft.com/office/officeart/2008/layout/VerticalCurvedList"/>
    <dgm:cxn modelId="{29D4EEDF-C0C3-4EE3-8999-701CF0BA9D85}" type="presParOf" srcId="{8EF8360F-F28A-4054-84D7-942190CE6FB2}" destId="{317BF940-1B6B-4BF3-9906-4CF6AD3851D7}" srcOrd="1" destOrd="0" presId="urn:microsoft.com/office/officeart/2008/layout/VerticalCurvedList"/>
    <dgm:cxn modelId="{FA211D27-8AD0-4B45-9319-6663A29B97CE}" type="presParOf" srcId="{8EF8360F-F28A-4054-84D7-942190CE6FB2}" destId="{F346B2CC-F9D5-4E1D-A21D-C6AD19F7FAD2}" srcOrd="2" destOrd="0" presId="urn:microsoft.com/office/officeart/2008/layout/VerticalCurvedList"/>
    <dgm:cxn modelId="{92914C95-FB53-4E97-9B03-15E246E44482}" type="presParOf" srcId="{F346B2CC-F9D5-4E1D-A21D-C6AD19F7FAD2}" destId="{05A438FC-FA06-43E0-9B48-CB492C273EA8}" srcOrd="0" destOrd="0" presId="urn:microsoft.com/office/officeart/2008/layout/VerticalCurvedList"/>
    <dgm:cxn modelId="{E352A07B-8B30-4F27-B207-D02269A2B108}" type="presParOf" srcId="{8EF8360F-F28A-4054-84D7-942190CE6FB2}" destId="{6AECC191-DC92-468E-B7E6-DCCB8004F5F2}" srcOrd="3" destOrd="0" presId="urn:microsoft.com/office/officeart/2008/layout/VerticalCurvedList"/>
    <dgm:cxn modelId="{720FFD6A-41B8-4D9B-A434-B12FEEB9E67E}" type="presParOf" srcId="{8EF8360F-F28A-4054-84D7-942190CE6FB2}" destId="{EBEF058A-EA86-495B-B795-6BD853713754}" srcOrd="4" destOrd="0" presId="urn:microsoft.com/office/officeart/2008/layout/VerticalCurvedList"/>
    <dgm:cxn modelId="{642E9998-C487-499C-A1B6-789C81BD6365}" type="presParOf" srcId="{EBEF058A-EA86-495B-B795-6BD853713754}" destId="{66CEBF24-D377-475F-9628-1F4401E89C25}" srcOrd="0" destOrd="0" presId="urn:microsoft.com/office/officeart/2008/layout/VerticalCurvedList"/>
    <dgm:cxn modelId="{3BA2CA81-E60C-4CF7-9099-DB2D3FD9FBAB}" type="presParOf" srcId="{8EF8360F-F28A-4054-84D7-942190CE6FB2}" destId="{B9C224B7-CDEB-4314-9B89-B9FE82D5E0BC}" srcOrd="5" destOrd="0" presId="urn:microsoft.com/office/officeart/2008/layout/VerticalCurvedList"/>
    <dgm:cxn modelId="{4E581B31-8294-47D8-8912-9627B84D5B64}" type="presParOf" srcId="{8EF8360F-F28A-4054-84D7-942190CE6FB2}" destId="{9877EC60-1A99-400F-962B-0C33170B2855}" srcOrd="6" destOrd="0" presId="urn:microsoft.com/office/officeart/2008/layout/VerticalCurvedList"/>
    <dgm:cxn modelId="{35D77434-D0B4-4172-A268-28AAEE52464A}" type="presParOf" srcId="{9877EC60-1A99-400F-962B-0C33170B2855}" destId="{FBE0CDFC-C80D-48EC-A94C-1A2A6FED4C70}" srcOrd="0" destOrd="0" presId="urn:microsoft.com/office/officeart/2008/layout/VerticalCurvedList"/>
    <dgm:cxn modelId="{8B013CA5-0187-4816-ACE5-39327B801345}" type="presParOf" srcId="{8EF8360F-F28A-4054-84D7-942190CE6FB2}" destId="{C892CFEF-8FA1-4880-A9CE-498C7D82AA33}" srcOrd="7" destOrd="0" presId="urn:microsoft.com/office/officeart/2008/layout/VerticalCurvedList"/>
    <dgm:cxn modelId="{5CAF33B5-C515-413A-998B-955E34154172}" type="presParOf" srcId="{8EF8360F-F28A-4054-84D7-942190CE6FB2}" destId="{CAC96A16-36A3-4E1C-A0CD-39FB330EC948}" srcOrd="8" destOrd="0" presId="urn:microsoft.com/office/officeart/2008/layout/VerticalCurvedList"/>
    <dgm:cxn modelId="{9CF41D59-365A-44E0-9B07-64D164BDF782}" type="presParOf" srcId="{CAC96A16-36A3-4E1C-A0CD-39FB330EC948}" destId="{168DF79B-08C0-4C45-8EC7-415B67C4E9A0}" srcOrd="0" destOrd="0" presId="urn:microsoft.com/office/officeart/2008/layout/VerticalCurvedList"/>
    <dgm:cxn modelId="{E94AE4D5-FBA1-4710-BBD0-47E658B76A47}" type="presParOf" srcId="{8EF8360F-F28A-4054-84D7-942190CE6FB2}" destId="{7B128494-FCA3-4426-9C62-30BDE22C6196}" srcOrd="9" destOrd="0" presId="urn:microsoft.com/office/officeart/2008/layout/VerticalCurvedList"/>
    <dgm:cxn modelId="{85A56D6E-3B7B-4971-A0D3-6AC4F459679E}" type="presParOf" srcId="{8EF8360F-F28A-4054-84D7-942190CE6FB2}" destId="{508BEB71-61E2-42B7-99FE-A495DBA036D0}" srcOrd="10" destOrd="0" presId="urn:microsoft.com/office/officeart/2008/layout/VerticalCurvedList"/>
    <dgm:cxn modelId="{4F00224C-AF21-4BED-A265-644446D7D91C}" type="presParOf" srcId="{508BEB71-61E2-42B7-99FE-A495DBA036D0}" destId="{60713C62-BEB6-4851-A5D1-E9A584E7ED0E}"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AA656E8E-E70D-4CF9-87D6-1C9916F5B0B7}" type="doc">
      <dgm:prSet loTypeId="urn:microsoft.com/office/officeart/2008/layout/VerticalCurvedList" loCatId="list" qsTypeId="urn:microsoft.com/office/officeart/2005/8/quickstyle/simple3" qsCatId="simple" csTypeId="urn:microsoft.com/office/officeart/2005/8/colors/colorful1" csCatId="colorful" phldr="1"/>
      <dgm:spPr/>
      <dgm:t>
        <a:bodyPr/>
        <a:lstStyle/>
        <a:p>
          <a:endParaRPr lang="en-US"/>
        </a:p>
      </dgm:t>
    </dgm:pt>
    <dgm:pt modelId="{A9ADB6BE-A0CA-40C1-B9C1-64E34137A467}">
      <dgm:prSet phldrT="[Text]" custT="1"/>
      <dgm:spPr/>
      <dgm:t>
        <a:bodyPr/>
        <a:lstStyle/>
        <a:p>
          <a:pPr algn="just"/>
          <a:r>
            <a:rPr lang="en-US" sz="3200" dirty="0" smtClean="0">
              <a:latin typeface="Times New Roman" panose="02020603050405020304" pitchFamily="18" charset="0"/>
              <a:cs typeface="Times New Roman" panose="02020603050405020304" pitchFamily="18" charset="0"/>
            </a:rPr>
            <a:t>Tử Văn thấy </a:t>
          </a:r>
          <a:r>
            <a:rPr lang="en-US" sz="3200" i="1" dirty="0" smtClean="0">
              <a:latin typeface="Times New Roman" panose="02020603050405020304" pitchFamily="18" charset="0"/>
              <a:cs typeface="Times New Roman" panose="02020603050405020304" pitchFamily="18" charset="0"/>
            </a:rPr>
            <a:t>“khó chịu, đầu lảo đảo và bụng run </a:t>
          </a:r>
          <a:r>
            <a:rPr lang="en-US" sz="3200" i="1" dirty="0" err="1" smtClean="0">
              <a:latin typeface="Times New Roman" panose="02020603050405020304" pitchFamily="18" charset="0"/>
              <a:cs typeface="Times New Roman" panose="02020603050405020304" pitchFamily="18" charset="0"/>
            </a:rPr>
            <a:t>run</a:t>
          </a:r>
          <a:r>
            <a:rPr lang="en-US" sz="3200" i="1" dirty="0" smtClean="0">
              <a:latin typeface="Times New Roman" panose="02020603050405020304" pitchFamily="18" charset="0"/>
              <a:cs typeface="Times New Roman" panose="02020603050405020304" pitchFamily="18" charset="0"/>
            </a:rPr>
            <a:t>, rồi nổi lên một cơn sốt nóng, sốt rét”.</a:t>
          </a:r>
          <a:endParaRPr lang="en-US" sz="3200" i="1" dirty="0">
            <a:latin typeface="Times New Roman" panose="02020603050405020304" pitchFamily="18" charset="0"/>
            <a:cs typeface="Times New Roman" panose="02020603050405020304" pitchFamily="18" charset="0"/>
          </a:endParaRPr>
        </a:p>
      </dgm:t>
    </dgm:pt>
    <dgm:pt modelId="{78DDCFF7-7C84-414B-91DF-1F973B796150}" type="parTrans" cxnId="{E519E629-EEBB-4B2D-B4ED-CB36DD1C7405}">
      <dgm:prSet/>
      <dgm:spPr/>
      <dgm:t>
        <a:bodyPr/>
        <a:lstStyle/>
        <a:p>
          <a:pPr algn="just"/>
          <a:endParaRPr lang="en-US" sz="3200"/>
        </a:p>
      </dgm:t>
    </dgm:pt>
    <dgm:pt modelId="{52DA06A7-FF96-491F-B838-5F34CE65E797}" type="sibTrans" cxnId="{E519E629-EEBB-4B2D-B4ED-CB36DD1C7405}">
      <dgm:prSet/>
      <dgm:spPr/>
      <dgm:t>
        <a:bodyPr/>
        <a:lstStyle/>
        <a:p>
          <a:pPr algn="just"/>
          <a:endParaRPr lang="en-US" sz="3200"/>
        </a:p>
      </dgm:t>
    </dgm:pt>
    <dgm:pt modelId="{4A409B8D-36C9-4833-BD7F-52F22364A04E}">
      <dgm:prSet phldrT="[Text]" custT="1"/>
      <dgm:spPr/>
      <dgm:t>
        <a:bodyPr/>
        <a:lstStyle/>
        <a:p>
          <a:pPr algn="just"/>
          <a:r>
            <a:rPr lang="en-US" sz="3200" dirty="0" smtClean="0">
              <a:latin typeface="Times New Roman" panose="02020603050405020304" pitchFamily="18" charset="0"/>
              <a:cs typeface="Times New Roman" panose="02020603050405020304" pitchFamily="18" charset="0"/>
            </a:rPr>
            <a:t>Có người cao lớn, khôi ngô đội mũ trụ đến đòi làm trả lại đền.</a:t>
          </a:r>
          <a:endParaRPr lang="en-US" sz="3200" dirty="0">
            <a:latin typeface="Times New Roman" panose="02020603050405020304" pitchFamily="18" charset="0"/>
            <a:cs typeface="Times New Roman" panose="02020603050405020304" pitchFamily="18" charset="0"/>
          </a:endParaRPr>
        </a:p>
      </dgm:t>
    </dgm:pt>
    <dgm:pt modelId="{077B91A1-0C1D-486B-B952-4607F5FD74CD}" type="parTrans" cxnId="{BFABCBF5-2F94-448E-B1B4-0F93C23E2E49}">
      <dgm:prSet/>
      <dgm:spPr/>
      <dgm:t>
        <a:bodyPr/>
        <a:lstStyle/>
        <a:p>
          <a:pPr algn="just"/>
          <a:endParaRPr lang="en-US" sz="3200"/>
        </a:p>
      </dgm:t>
    </dgm:pt>
    <dgm:pt modelId="{C3290D24-2BB5-4B1B-B452-DC9875748345}" type="sibTrans" cxnId="{BFABCBF5-2F94-448E-B1B4-0F93C23E2E49}">
      <dgm:prSet/>
      <dgm:spPr/>
      <dgm:t>
        <a:bodyPr/>
        <a:lstStyle/>
        <a:p>
          <a:pPr algn="just"/>
          <a:endParaRPr lang="en-US" sz="3200"/>
        </a:p>
      </dgm:t>
    </dgm:pt>
    <dgm:pt modelId="{9A806B17-7A59-45C8-93A5-EC32B7BB6448}">
      <dgm:prSet phldrT="[Text]" custT="1"/>
      <dgm:spPr/>
      <dgm:t>
        <a:bodyPr/>
        <a:lstStyle/>
        <a:p>
          <a:pPr algn="just"/>
          <a:r>
            <a:rPr lang="en-US" sz="3200" dirty="0" smtClean="0">
              <a:latin typeface="Times New Roman" panose="02020603050405020304" pitchFamily="18" charset="0"/>
              <a:cs typeface="Times New Roman" panose="02020603050405020304" pitchFamily="18" charset="0"/>
            </a:rPr>
            <a:t>Có ông già áo vải, mũ đen, phong độ nhàn nhã đến tỏ lời mừng và kể rõ đầu đuôi sự việc.</a:t>
          </a:r>
          <a:endParaRPr lang="en-US" sz="3200" dirty="0">
            <a:latin typeface="Times New Roman" panose="02020603050405020304" pitchFamily="18" charset="0"/>
            <a:cs typeface="Times New Roman" panose="02020603050405020304" pitchFamily="18" charset="0"/>
          </a:endParaRPr>
        </a:p>
      </dgm:t>
    </dgm:pt>
    <dgm:pt modelId="{23B16F20-2CD9-4733-AC80-855174F26108}" type="parTrans" cxnId="{0A0A2440-1C3F-4AA9-AA4B-DE029A4155FF}">
      <dgm:prSet/>
      <dgm:spPr/>
      <dgm:t>
        <a:bodyPr/>
        <a:lstStyle/>
        <a:p>
          <a:pPr algn="just"/>
          <a:endParaRPr lang="en-US" sz="3200"/>
        </a:p>
      </dgm:t>
    </dgm:pt>
    <dgm:pt modelId="{1372109D-95BA-4838-A7FB-8499CAA93040}" type="sibTrans" cxnId="{0A0A2440-1C3F-4AA9-AA4B-DE029A4155FF}">
      <dgm:prSet/>
      <dgm:spPr/>
      <dgm:t>
        <a:bodyPr/>
        <a:lstStyle/>
        <a:p>
          <a:pPr algn="just"/>
          <a:endParaRPr lang="en-US" sz="3200"/>
        </a:p>
      </dgm:t>
    </dgm:pt>
    <dgm:pt modelId="{8C05209C-E373-4206-872A-1CCB19F2B51F}" type="pres">
      <dgm:prSet presAssocID="{AA656E8E-E70D-4CF9-87D6-1C9916F5B0B7}" presName="Name0" presStyleCnt="0">
        <dgm:presLayoutVars>
          <dgm:chMax val="7"/>
          <dgm:chPref val="7"/>
          <dgm:dir/>
        </dgm:presLayoutVars>
      </dgm:prSet>
      <dgm:spPr/>
      <dgm:t>
        <a:bodyPr/>
        <a:lstStyle/>
        <a:p>
          <a:endParaRPr lang="en-US"/>
        </a:p>
      </dgm:t>
    </dgm:pt>
    <dgm:pt modelId="{8EF8360F-F28A-4054-84D7-942190CE6FB2}" type="pres">
      <dgm:prSet presAssocID="{AA656E8E-E70D-4CF9-87D6-1C9916F5B0B7}" presName="Name1" presStyleCnt="0"/>
      <dgm:spPr/>
    </dgm:pt>
    <dgm:pt modelId="{8440DA5E-B584-4CA3-BBD8-5E92B25C3A02}" type="pres">
      <dgm:prSet presAssocID="{AA656E8E-E70D-4CF9-87D6-1C9916F5B0B7}" presName="cycle" presStyleCnt="0"/>
      <dgm:spPr/>
    </dgm:pt>
    <dgm:pt modelId="{57D00703-EDF8-4B9A-B333-3CB9D106C197}" type="pres">
      <dgm:prSet presAssocID="{AA656E8E-E70D-4CF9-87D6-1C9916F5B0B7}" presName="srcNode" presStyleLbl="node1" presStyleIdx="0" presStyleCnt="3"/>
      <dgm:spPr/>
    </dgm:pt>
    <dgm:pt modelId="{E6D149C0-6B3D-4AC2-9569-8C24DAE004F1}" type="pres">
      <dgm:prSet presAssocID="{AA656E8E-E70D-4CF9-87D6-1C9916F5B0B7}" presName="conn" presStyleLbl="parChTrans1D2" presStyleIdx="0" presStyleCnt="1"/>
      <dgm:spPr/>
      <dgm:t>
        <a:bodyPr/>
        <a:lstStyle/>
        <a:p>
          <a:endParaRPr lang="en-US"/>
        </a:p>
      </dgm:t>
    </dgm:pt>
    <dgm:pt modelId="{5E9E61E6-404C-4514-A70E-C9B51D446D2F}" type="pres">
      <dgm:prSet presAssocID="{AA656E8E-E70D-4CF9-87D6-1C9916F5B0B7}" presName="extraNode" presStyleLbl="node1" presStyleIdx="0" presStyleCnt="3"/>
      <dgm:spPr/>
    </dgm:pt>
    <dgm:pt modelId="{97B2DCBA-AFD4-49F8-B7CE-223E18803B6B}" type="pres">
      <dgm:prSet presAssocID="{AA656E8E-E70D-4CF9-87D6-1C9916F5B0B7}" presName="dstNode" presStyleLbl="node1" presStyleIdx="0" presStyleCnt="3"/>
      <dgm:spPr/>
    </dgm:pt>
    <dgm:pt modelId="{FB1E7CB8-6252-4B41-9CAF-CD68B0DE4DF5}" type="pres">
      <dgm:prSet presAssocID="{A9ADB6BE-A0CA-40C1-B9C1-64E34137A467}" presName="text_1" presStyleLbl="node1" presStyleIdx="0" presStyleCnt="3" custScaleY="128309">
        <dgm:presLayoutVars>
          <dgm:bulletEnabled val="1"/>
        </dgm:presLayoutVars>
      </dgm:prSet>
      <dgm:spPr/>
      <dgm:t>
        <a:bodyPr/>
        <a:lstStyle/>
        <a:p>
          <a:endParaRPr lang="en-US"/>
        </a:p>
      </dgm:t>
    </dgm:pt>
    <dgm:pt modelId="{43DDED77-9A9F-41B8-B1B5-0F17E0295648}" type="pres">
      <dgm:prSet presAssocID="{A9ADB6BE-A0CA-40C1-B9C1-64E34137A467}" presName="accent_1" presStyleCnt="0"/>
      <dgm:spPr/>
    </dgm:pt>
    <dgm:pt modelId="{EB1304DF-5239-4D37-ACD6-1B17A89C543F}" type="pres">
      <dgm:prSet presAssocID="{A9ADB6BE-A0CA-40C1-B9C1-64E34137A467}" presName="accentRepeatNode" presStyleLbl="solidFgAcc1" presStyleIdx="0" presStyleCnt="3"/>
      <dgm:spPr/>
    </dgm:pt>
    <dgm:pt modelId="{CDBD3617-FA8F-48F7-8358-626F97200C39}" type="pres">
      <dgm:prSet presAssocID="{4A409B8D-36C9-4833-BD7F-52F22364A04E}" presName="text_2" presStyleLbl="node1" presStyleIdx="1" presStyleCnt="3" custScaleY="126466">
        <dgm:presLayoutVars>
          <dgm:bulletEnabled val="1"/>
        </dgm:presLayoutVars>
      </dgm:prSet>
      <dgm:spPr/>
      <dgm:t>
        <a:bodyPr/>
        <a:lstStyle/>
        <a:p>
          <a:endParaRPr lang="en-US"/>
        </a:p>
      </dgm:t>
    </dgm:pt>
    <dgm:pt modelId="{58ABA4AA-EDA1-45EF-B140-90A02997E6B2}" type="pres">
      <dgm:prSet presAssocID="{4A409B8D-36C9-4833-BD7F-52F22364A04E}" presName="accent_2" presStyleCnt="0"/>
      <dgm:spPr/>
    </dgm:pt>
    <dgm:pt modelId="{05A438FC-FA06-43E0-9B48-CB492C273EA8}" type="pres">
      <dgm:prSet presAssocID="{4A409B8D-36C9-4833-BD7F-52F22364A04E}" presName="accentRepeatNode" presStyleLbl="solidFgAcc1" presStyleIdx="1" presStyleCnt="3"/>
      <dgm:spPr/>
    </dgm:pt>
    <dgm:pt modelId="{4BC6D554-0E2A-462F-9E28-E8C839E9E0DB}" type="pres">
      <dgm:prSet presAssocID="{9A806B17-7A59-45C8-93A5-EC32B7BB6448}" presName="text_3" presStyleLbl="node1" presStyleIdx="2" presStyleCnt="3" custScaleY="129911">
        <dgm:presLayoutVars>
          <dgm:bulletEnabled val="1"/>
        </dgm:presLayoutVars>
      </dgm:prSet>
      <dgm:spPr/>
      <dgm:t>
        <a:bodyPr/>
        <a:lstStyle/>
        <a:p>
          <a:endParaRPr lang="en-US"/>
        </a:p>
      </dgm:t>
    </dgm:pt>
    <dgm:pt modelId="{11C8ACF6-E619-4924-8FC7-BF3FEE22153C}" type="pres">
      <dgm:prSet presAssocID="{9A806B17-7A59-45C8-93A5-EC32B7BB6448}" presName="accent_3" presStyleCnt="0"/>
      <dgm:spPr/>
    </dgm:pt>
    <dgm:pt modelId="{66CEBF24-D377-475F-9628-1F4401E89C25}" type="pres">
      <dgm:prSet presAssocID="{9A806B17-7A59-45C8-93A5-EC32B7BB6448}" presName="accentRepeatNode" presStyleLbl="solidFgAcc1" presStyleIdx="2" presStyleCnt="3"/>
      <dgm:spPr/>
    </dgm:pt>
  </dgm:ptLst>
  <dgm:cxnLst>
    <dgm:cxn modelId="{6E5EE925-6CE3-48B9-96FB-51D7E7084169}" type="presOf" srcId="{4A409B8D-36C9-4833-BD7F-52F22364A04E}" destId="{CDBD3617-FA8F-48F7-8358-626F97200C39}" srcOrd="0" destOrd="0" presId="urn:microsoft.com/office/officeart/2008/layout/VerticalCurvedList"/>
    <dgm:cxn modelId="{BD5F99CC-32ED-47BA-89CB-72DB687B3F4B}" type="presOf" srcId="{52DA06A7-FF96-491F-B838-5F34CE65E797}" destId="{E6D149C0-6B3D-4AC2-9569-8C24DAE004F1}" srcOrd="0" destOrd="0" presId="urn:microsoft.com/office/officeart/2008/layout/VerticalCurvedList"/>
    <dgm:cxn modelId="{A6D48524-EF91-401E-A688-077490F5EAC9}" type="presOf" srcId="{A9ADB6BE-A0CA-40C1-B9C1-64E34137A467}" destId="{FB1E7CB8-6252-4B41-9CAF-CD68B0DE4DF5}" srcOrd="0" destOrd="0" presId="urn:microsoft.com/office/officeart/2008/layout/VerticalCurvedList"/>
    <dgm:cxn modelId="{30657038-ECE2-4245-9737-BBF3AABD2010}" type="presOf" srcId="{9A806B17-7A59-45C8-93A5-EC32B7BB6448}" destId="{4BC6D554-0E2A-462F-9E28-E8C839E9E0DB}" srcOrd="0" destOrd="0" presId="urn:microsoft.com/office/officeart/2008/layout/VerticalCurvedList"/>
    <dgm:cxn modelId="{BFABCBF5-2F94-448E-B1B4-0F93C23E2E49}" srcId="{AA656E8E-E70D-4CF9-87D6-1C9916F5B0B7}" destId="{4A409B8D-36C9-4833-BD7F-52F22364A04E}" srcOrd="1" destOrd="0" parTransId="{077B91A1-0C1D-486B-B952-4607F5FD74CD}" sibTransId="{C3290D24-2BB5-4B1B-B452-DC9875748345}"/>
    <dgm:cxn modelId="{C1670DC9-823D-4D22-AF58-9CD322B18CD8}" type="presOf" srcId="{AA656E8E-E70D-4CF9-87D6-1C9916F5B0B7}" destId="{8C05209C-E373-4206-872A-1CCB19F2B51F}" srcOrd="0" destOrd="0" presId="urn:microsoft.com/office/officeart/2008/layout/VerticalCurvedList"/>
    <dgm:cxn modelId="{0A0A2440-1C3F-4AA9-AA4B-DE029A4155FF}" srcId="{AA656E8E-E70D-4CF9-87D6-1C9916F5B0B7}" destId="{9A806B17-7A59-45C8-93A5-EC32B7BB6448}" srcOrd="2" destOrd="0" parTransId="{23B16F20-2CD9-4733-AC80-855174F26108}" sibTransId="{1372109D-95BA-4838-A7FB-8499CAA93040}"/>
    <dgm:cxn modelId="{E519E629-EEBB-4B2D-B4ED-CB36DD1C7405}" srcId="{AA656E8E-E70D-4CF9-87D6-1C9916F5B0B7}" destId="{A9ADB6BE-A0CA-40C1-B9C1-64E34137A467}" srcOrd="0" destOrd="0" parTransId="{78DDCFF7-7C84-414B-91DF-1F973B796150}" sibTransId="{52DA06A7-FF96-491F-B838-5F34CE65E797}"/>
    <dgm:cxn modelId="{C4DA18FB-3F28-4C70-B7FE-91BC4A950B84}" type="presParOf" srcId="{8C05209C-E373-4206-872A-1CCB19F2B51F}" destId="{8EF8360F-F28A-4054-84D7-942190CE6FB2}" srcOrd="0" destOrd="0" presId="urn:microsoft.com/office/officeart/2008/layout/VerticalCurvedList"/>
    <dgm:cxn modelId="{D503385D-64AE-4DF8-B7E9-41A02DDF9BBF}" type="presParOf" srcId="{8EF8360F-F28A-4054-84D7-942190CE6FB2}" destId="{8440DA5E-B584-4CA3-BBD8-5E92B25C3A02}" srcOrd="0" destOrd="0" presId="urn:microsoft.com/office/officeart/2008/layout/VerticalCurvedList"/>
    <dgm:cxn modelId="{2D3B9DFB-8ABC-46AF-A85D-61FA72D678F7}" type="presParOf" srcId="{8440DA5E-B584-4CA3-BBD8-5E92B25C3A02}" destId="{57D00703-EDF8-4B9A-B333-3CB9D106C197}" srcOrd="0" destOrd="0" presId="urn:microsoft.com/office/officeart/2008/layout/VerticalCurvedList"/>
    <dgm:cxn modelId="{5633850C-16AA-466F-8BAC-786DCF79E8B3}" type="presParOf" srcId="{8440DA5E-B584-4CA3-BBD8-5E92B25C3A02}" destId="{E6D149C0-6B3D-4AC2-9569-8C24DAE004F1}" srcOrd="1" destOrd="0" presId="urn:microsoft.com/office/officeart/2008/layout/VerticalCurvedList"/>
    <dgm:cxn modelId="{643A9E45-E4AC-47EE-AF37-FDAB280AB4E7}" type="presParOf" srcId="{8440DA5E-B584-4CA3-BBD8-5E92B25C3A02}" destId="{5E9E61E6-404C-4514-A70E-C9B51D446D2F}" srcOrd="2" destOrd="0" presId="urn:microsoft.com/office/officeart/2008/layout/VerticalCurvedList"/>
    <dgm:cxn modelId="{F0EC8E44-FCB0-4892-B42A-6A3E0FC322BE}" type="presParOf" srcId="{8440DA5E-B584-4CA3-BBD8-5E92B25C3A02}" destId="{97B2DCBA-AFD4-49F8-B7CE-223E18803B6B}" srcOrd="3" destOrd="0" presId="urn:microsoft.com/office/officeart/2008/layout/VerticalCurvedList"/>
    <dgm:cxn modelId="{F05CBAB3-B99A-414C-B7D8-89A23379A8A3}" type="presParOf" srcId="{8EF8360F-F28A-4054-84D7-942190CE6FB2}" destId="{FB1E7CB8-6252-4B41-9CAF-CD68B0DE4DF5}" srcOrd="1" destOrd="0" presId="urn:microsoft.com/office/officeart/2008/layout/VerticalCurvedList"/>
    <dgm:cxn modelId="{9E0BDE2E-A9BA-46C6-AD2F-9381B0B80906}" type="presParOf" srcId="{8EF8360F-F28A-4054-84D7-942190CE6FB2}" destId="{43DDED77-9A9F-41B8-B1B5-0F17E0295648}" srcOrd="2" destOrd="0" presId="urn:microsoft.com/office/officeart/2008/layout/VerticalCurvedList"/>
    <dgm:cxn modelId="{799BA591-46E6-47AF-99E7-4A6417F034D9}" type="presParOf" srcId="{43DDED77-9A9F-41B8-B1B5-0F17E0295648}" destId="{EB1304DF-5239-4D37-ACD6-1B17A89C543F}" srcOrd="0" destOrd="0" presId="urn:microsoft.com/office/officeart/2008/layout/VerticalCurvedList"/>
    <dgm:cxn modelId="{02FF87E8-EE02-4571-AB1A-6F5D92A8E282}" type="presParOf" srcId="{8EF8360F-F28A-4054-84D7-942190CE6FB2}" destId="{CDBD3617-FA8F-48F7-8358-626F97200C39}" srcOrd="3" destOrd="0" presId="urn:microsoft.com/office/officeart/2008/layout/VerticalCurvedList"/>
    <dgm:cxn modelId="{01E633C0-B103-4887-88DF-B958397EC3CA}" type="presParOf" srcId="{8EF8360F-F28A-4054-84D7-942190CE6FB2}" destId="{58ABA4AA-EDA1-45EF-B140-90A02997E6B2}" srcOrd="4" destOrd="0" presId="urn:microsoft.com/office/officeart/2008/layout/VerticalCurvedList"/>
    <dgm:cxn modelId="{CC7FDEA6-8236-40B4-8772-A63D2CF38B38}" type="presParOf" srcId="{58ABA4AA-EDA1-45EF-B140-90A02997E6B2}" destId="{05A438FC-FA06-43E0-9B48-CB492C273EA8}" srcOrd="0" destOrd="0" presId="urn:microsoft.com/office/officeart/2008/layout/VerticalCurvedList"/>
    <dgm:cxn modelId="{0ABA912F-81CD-4687-9480-1E378E750FAC}" type="presParOf" srcId="{8EF8360F-F28A-4054-84D7-942190CE6FB2}" destId="{4BC6D554-0E2A-462F-9E28-E8C839E9E0DB}" srcOrd="5" destOrd="0" presId="urn:microsoft.com/office/officeart/2008/layout/VerticalCurvedList"/>
    <dgm:cxn modelId="{2EAEFDAB-93F0-4B90-B41A-4EA8EC555913}" type="presParOf" srcId="{8EF8360F-F28A-4054-84D7-942190CE6FB2}" destId="{11C8ACF6-E619-4924-8FC7-BF3FEE22153C}" srcOrd="6" destOrd="0" presId="urn:microsoft.com/office/officeart/2008/layout/VerticalCurvedList"/>
    <dgm:cxn modelId="{659ADFC6-DE8D-44B8-8DCE-66F75C5FE252}" type="presParOf" srcId="{11C8ACF6-E619-4924-8FC7-BF3FEE22153C}" destId="{66CEBF24-D377-475F-9628-1F4401E89C25}"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0"/>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0"/>
          <a:ext cx="3211891" cy="49792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b="1" kern="1200" dirty="0" smtClean="0">
              <a:solidFill>
                <a:srgbClr val="FF0000"/>
              </a:solidFill>
              <a:latin typeface="Times New Roman" panose="02020603050405020304" pitchFamily="18" charset="0"/>
              <a:cs typeface="Times New Roman" panose="02020603050405020304" pitchFamily="18" charset="0"/>
            </a:rPr>
            <a:t>1. Tác giả: </a:t>
          </a:r>
          <a:r>
            <a:rPr lang="en-US" sz="4000" b="1" kern="1200" dirty="0" err="1" smtClean="0">
              <a:solidFill>
                <a:srgbClr val="FF0000"/>
              </a:solidFill>
              <a:latin typeface="Times New Roman" panose="02020603050405020304" pitchFamily="18" charset="0"/>
              <a:cs typeface="Times New Roman" panose="02020603050405020304" pitchFamily="18" charset="0"/>
            </a:rPr>
            <a:t>Nguyễn</a:t>
          </a:r>
          <a:r>
            <a:rPr lang="en-US" sz="4000" b="1" kern="1200" dirty="0" smtClean="0">
              <a:solidFill>
                <a:srgbClr val="FF0000"/>
              </a:solidFill>
              <a:latin typeface="Times New Roman" panose="02020603050405020304" pitchFamily="18" charset="0"/>
              <a:cs typeface="Times New Roman" panose="02020603050405020304" pitchFamily="18" charset="0"/>
            </a:rPr>
            <a:t> Dữ</a:t>
          </a:r>
          <a:endParaRPr lang="en-US" sz="4000" b="1" kern="1200" dirty="0">
            <a:solidFill>
              <a:srgbClr val="FF0000"/>
            </a:solidFill>
            <a:latin typeface="Times New Roman" panose="02020603050405020304" pitchFamily="18" charset="0"/>
            <a:cs typeface="Times New Roman" panose="02020603050405020304" pitchFamily="18" charset="0"/>
          </a:endParaRPr>
        </a:p>
      </dsp:txBody>
      <dsp:txXfrm>
        <a:off x="0" y="0"/>
        <a:ext cx="3211891" cy="4979227"/>
      </dsp:txXfrm>
    </dsp:sp>
    <dsp:sp modelId="{A877419C-40F0-43E6-BA76-AB584A8EF776}">
      <dsp:nvSpPr>
        <dsp:cNvPr id="0" name=""/>
        <dsp:cNvSpPr/>
      </dsp:nvSpPr>
      <dsp:spPr>
        <a:xfrm>
          <a:off x="3371845" y="83757"/>
          <a:ext cx="8370964" cy="9980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l"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Sống ở thế kỉ XVI, quê ở Hải Dương.</a:t>
          </a:r>
          <a:endParaRPr lang="en-US" sz="4000" kern="1200" dirty="0">
            <a:latin typeface="Times New Roman" panose="02020603050405020304" pitchFamily="18" charset="0"/>
            <a:cs typeface="Times New Roman" panose="02020603050405020304" pitchFamily="18" charset="0"/>
          </a:endParaRPr>
        </a:p>
      </dsp:txBody>
      <dsp:txXfrm>
        <a:off x="3371845" y="83757"/>
        <a:ext cx="8370964" cy="998065"/>
      </dsp:txXfrm>
    </dsp:sp>
    <dsp:sp modelId="{F59A66AC-1CD7-41CD-9D56-64288ABC1CDF}">
      <dsp:nvSpPr>
        <dsp:cNvPr id="0" name=""/>
        <dsp:cNvSpPr/>
      </dsp:nvSpPr>
      <dsp:spPr>
        <a:xfrm>
          <a:off x="3211891" y="1081822"/>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1165579"/>
          <a:ext cx="8370964" cy="16751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Từng làm quan nhưng không bao lâu thì lui về ẩn dật.</a:t>
          </a:r>
          <a:endParaRPr lang="en-US" sz="4000" kern="1200" dirty="0">
            <a:latin typeface="Times New Roman" panose="02020603050405020304" pitchFamily="18" charset="0"/>
            <a:cs typeface="Times New Roman" panose="02020603050405020304" pitchFamily="18" charset="0"/>
          </a:endParaRPr>
        </a:p>
      </dsp:txBody>
      <dsp:txXfrm>
        <a:off x="3371845" y="1165579"/>
        <a:ext cx="8370964" cy="1675140"/>
      </dsp:txXfrm>
    </dsp:sp>
    <dsp:sp modelId="{0D96AB18-003B-4A15-BD23-56DE3C8B69CA}">
      <dsp:nvSpPr>
        <dsp:cNvPr id="0" name=""/>
        <dsp:cNvSpPr/>
      </dsp:nvSpPr>
      <dsp:spPr>
        <a:xfrm>
          <a:off x="3223199" y="2635471"/>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A2DFD37-CC31-4BC9-AE30-D001A5E7FF83}">
      <dsp:nvSpPr>
        <dsp:cNvPr id="0" name=""/>
        <dsp:cNvSpPr/>
      </dsp:nvSpPr>
      <dsp:spPr>
        <a:xfrm>
          <a:off x="3383146" y="2743963"/>
          <a:ext cx="8370964" cy="1969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Tác phẩm nổi tiếng: </a:t>
          </a:r>
          <a:r>
            <a:rPr lang="en-US" sz="4000" i="1" kern="1200" dirty="0" smtClean="0">
              <a:latin typeface="Times New Roman" panose="02020603050405020304" pitchFamily="18" charset="0"/>
              <a:cs typeface="Times New Roman" panose="02020603050405020304" pitchFamily="18" charset="0"/>
            </a:rPr>
            <a:t>Truyền kì mạn lục</a:t>
          </a:r>
          <a:r>
            <a:rPr lang="en-US" sz="4000" kern="1200" dirty="0" smtClean="0">
              <a:latin typeface="Times New Roman" panose="02020603050405020304" pitchFamily="18" charset="0"/>
              <a:cs typeface="Times New Roman" panose="02020603050405020304" pitchFamily="18" charset="0"/>
            </a:rPr>
            <a:t> thể hiện rõ quan điểm sống và tấm lòng của ông với cuộc đời.</a:t>
          </a:r>
          <a:endParaRPr lang="en-US" sz="4000" kern="1200" dirty="0">
            <a:latin typeface="Times New Roman" panose="02020603050405020304" pitchFamily="18" charset="0"/>
            <a:cs typeface="Times New Roman" panose="02020603050405020304" pitchFamily="18" charset="0"/>
          </a:endParaRPr>
        </a:p>
      </dsp:txBody>
      <dsp:txXfrm>
        <a:off x="3383146" y="2743963"/>
        <a:ext cx="8370964" cy="1969663"/>
      </dsp:txXfrm>
    </dsp:sp>
    <dsp:sp modelId="{CB95291E-9362-402A-AC9E-3F2C164D7D8A}">
      <dsp:nvSpPr>
        <dsp:cNvPr id="0" name=""/>
        <dsp:cNvSpPr/>
      </dsp:nvSpPr>
      <dsp:spPr>
        <a:xfrm>
          <a:off x="3211891" y="4894140"/>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0"/>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0"/>
          <a:ext cx="3211891" cy="43224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kern="1200" dirty="0" smtClean="0">
              <a:latin typeface="Times New Roman" panose="02020603050405020304" pitchFamily="18" charset="0"/>
              <a:cs typeface="Times New Roman" panose="02020603050405020304" pitchFamily="18" charset="0"/>
            </a:rPr>
            <a:t>a. Thể loại truyền kì</a:t>
          </a:r>
          <a:endParaRPr lang="en-US" sz="4000" i="1" kern="1200" dirty="0">
            <a:latin typeface="Times New Roman" panose="02020603050405020304" pitchFamily="18" charset="0"/>
            <a:cs typeface="Times New Roman" panose="02020603050405020304" pitchFamily="18" charset="0"/>
          </a:endParaRPr>
        </a:p>
      </dsp:txBody>
      <dsp:txXfrm>
        <a:off x="0" y="0"/>
        <a:ext cx="3211891" cy="4322404"/>
      </dsp:txXfrm>
    </dsp:sp>
    <dsp:sp modelId="{A877419C-40F0-43E6-BA76-AB584A8EF776}">
      <dsp:nvSpPr>
        <dsp:cNvPr id="0" name=""/>
        <dsp:cNvSpPr/>
      </dsp:nvSpPr>
      <dsp:spPr>
        <a:xfrm>
          <a:off x="3371845" y="97190"/>
          <a:ext cx="8370964" cy="20840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 Là một thể loại văn xuôi tự sự thời trung đại phản ánh hiện thực qua những yếu tố li kì, hoang đường.</a:t>
          </a:r>
          <a:endParaRPr lang="en-US" sz="4000" kern="1200" dirty="0">
            <a:latin typeface="Times New Roman" panose="02020603050405020304" pitchFamily="18" charset="0"/>
            <a:cs typeface="Times New Roman" panose="02020603050405020304" pitchFamily="18" charset="0"/>
          </a:endParaRPr>
        </a:p>
      </dsp:txBody>
      <dsp:txXfrm>
        <a:off x="3371845" y="97190"/>
        <a:ext cx="8370964" cy="2084003"/>
      </dsp:txXfrm>
    </dsp:sp>
    <dsp:sp modelId="{F59A66AC-1CD7-41CD-9D56-64288ABC1CDF}">
      <dsp:nvSpPr>
        <dsp:cNvPr id="0" name=""/>
        <dsp:cNvSpPr/>
      </dsp:nvSpPr>
      <dsp:spPr>
        <a:xfrm>
          <a:off x="3211891" y="2181194"/>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2278384"/>
          <a:ext cx="8370964" cy="19438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 Trong truyện truyền kì, thế giới con người và thế giới cõi âm với những thánh thần ma quỷ có sự tương giao. </a:t>
          </a:r>
          <a:endParaRPr lang="en-US" sz="4000" kern="1200" dirty="0">
            <a:latin typeface="Times New Roman" panose="02020603050405020304" pitchFamily="18" charset="0"/>
            <a:cs typeface="Times New Roman" panose="02020603050405020304" pitchFamily="18" charset="0"/>
          </a:endParaRPr>
        </a:p>
      </dsp:txBody>
      <dsp:txXfrm>
        <a:off x="3371845" y="2278384"/>
        <a:ext cx="8370964" cy="1943815"/>
      </dsp:txXfrm>
    </dsp:sp>
    <dsp:sp modelId="{0D96AB18-003B-4A15-BD23-56DE3C8B69CA}">
      <dsp:nvSpPr>
        <dsp:cNvPr id="0" name=""/>
        <dsp:cNvSpPr/>
      </dsp:nvSpPr>
      <dsp:spPr>
        <a:xfrm>
          <a:off x="3223199" y="4320038"/>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2123"/>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2123"/>
          <a:ext cx="3211891" cy="43439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kern="1200" dirty="0" smtClean="0">
              <a:latin typeface="Times New Roman" panose="02020603050405020304" pitchFamily="18" charset="0"/>
              <a:cs typeface="Times New Roman" panose="02020603050405020304" pitchFamily="18" charset="0"/>
            </a:rPr>
            <a:t>b. </a:t>
          </a:r>
          <a:r>
            <a:rPr lang="en-US" sz="4000" i="1" kern="1200" smtClean="0">
              <a:latin typeface="Times New Roman" panose="02020603050405020304" pitchFamily="18" charset="0"/>
              <a:cs typeface="Times New Roman" panose="02020603050405020304" pitchFamily="18" charset="0"/>
            </a:rPr>
            <a:t>Truyền </a:t>
          </a:r>
          <a:r>
            <a:rPr lang="en-US" sz="4000" i="1" kern="1200" dirty="0" smtClean="0">
              <a:latin typeface="Times New Roman" panose="02020603050405020304" pitchFamily="18" charset="0"/>
              <a:cs typeface="Times New Roman" panose="02020603050405020304" pitchFamily="18" charset="0"/>
            </a:rPr>
            <a:t>kì mạn lục</a:t>
          </a:r>
          <a:endParaRPr lang="en-US" sz="4000" i="1" kern="1200" dirty="0">
            <a:latin typeface="Times New Roman" panose="02020603050405020304" pitchFamily="18" charset="0"/>
            <a:cs typeface="Times New Roman" panose="02020603050405020304" pitchFamily="18" charset="0"/>
          </a:endParaRPr>
        </a:p>
      </dsp:txBody>
      <dsp:txXfrm>
        <a:off x="0" y="2123"/>
        <a:ext cx="3211891" cy="4343915"/>
      </dsp:txXfrm>
    </dsp:sp>
    <dsp:sp modelId="{A877419C-40F0-43E6-BA76-AB584A8EF776}">
      <dsp:nvSpPr>
        <dsp:cNvPr id="0" name=""/>
        <dsp:cNvSpPr/>
      </dsp:nvSpPr>
      <dsp:spPr>
        <a:xfrm>
          <a:off x="3371845" y="71799"/>
          <a:ext cx="8370964" cy="11774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a:t>
          </a:r>
          <a:r>
            <a:rPr lang="en-US" sz="3600" i="1" kern="1200" dirty="0" smtClean="0">
              <a:latin typeface="Times New Roman" panose="02020603050405020304" pitchFamily="18" charset="0"/>
              <a:cs typeface="Times New Roman" panose="02020603050405020304" pitchFamily="18" charset="0"/>
            </a:rPr>
            <a:t>Truyền kì mạn lục: </a:t>
          </a:r>
          <a:r>
            <a:rPr lang="en-US" sz="3600" kern="1200" dirty="0" smtClean="0">
              <a:latin typeface="Times New Roman" panose="02020603050405020304" pitchFamily="18" charset="0"/>
              <a:cs typeface="Times New Roman" panose="02020603050405020304" pitchFamily="18" charset="0"/>
            </a:rPr>
            <a:t>ghi chép các </a:t>
          </a:r>
          <a:r>
            <a:rPr lang="en-US" sz="3600" kern="1200" smtClean="0">
              <a:latin typeface="Times New Roman" panose="02020603050405020304" pitchFamily="18" charset="0"/>
              <a:cs typeface="Times New Roman" panose="02020603050405020304" pitchFamily="18" charset="0"/>
            </a:rPr>
            <a:t>truyện li </a:t>
          </a:r>
          <a:r>
            <a:rPr lang="en-US" sz="3600" kern="1200" dirty="0" smtClean="0">
              <a:latin typeface="Times New Roman" panose="02020603050405020304" pitchFamily="18" charset="0"/>
              <a:cs typeface="Times New Roman" panose="02020603050405020304" pitchFamily="18" charset="0"/>
            </a:rPr>
            <a:t>kì tản mạn của dân chúng.</a:t>
          </a:r>
          <a:r>
            <a:rPr lang="en-US" sz="3600" i="1" kern="1200" dirty="0" smtClean="0">
              <a:latin typeface="Times New Roman" panose="02020603050405020304" pitchFamily="18" charset="0"/>
              <a:cs typeface="Times New Roman" panose="02020603050405020304" pitchFamily="18" charset="0"/>
            </a:rPr>
            <a:t> </a:t>
          </a:r>
          <a:endParaRPr lang="en-US" sz="3600" kern="1200" dirty="0">
            <a:latin typeface="Times New Roman" panose="02020603050405020304" pitchFamily="18" charset="0"/>
            <a:cs typeface="Times New Roman" panose="02020603050405020304" pitchFamily="18" charset="0"/>
          </a:endParaRPr>
        </a:p>
      </dsp:txBody>
      <dsp:txXfrm>
        <a:off x="3371845" y="71799"/>
        <a:ext cx="8370964" cy="1177464"/>
      </dsp:txXfrm>
    </dsp:sp>
    <dsp:sp modelId="{F59A66AC-1CD7-41CD-9D56-64288ABC1CDF}">
      <dsp:nvSpPr>
        <dsp:cNvPr id="0" name=""/>
        <dsp:cNvSpPr/>
      </dsp:nvSpPr>
      <dsp:spPr>
        <a:xfrm>
          <a:off x="3211891" y="1249264"/>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1318940"/>
          <a:ext cx="8370964" cy="12451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Viết bằng chữ Hán, gồm 20 truyện, ra đời vào nửa đầu thế kỉ XVI. </a:t>
          </a:r>
          <a:endParaRPr lang="en-US" sz="3600" kern="1200" dirty="0">
            <a:latin typeface="Times New Roman" panose="02020603050405020304" pitchFamily="18" charset="0"/>
            <a:cs typeface="Times New Roman" panose="02020603050405020304" pitchFamily="18" charset="0"/>
          </a:endParaRPr>
        </a:p>
      </dsp:txBody>
      <dsp:txXfrm>
        <a:off x="3371845" y="1318940"/>
        <a:ext cx="8370964" cy="1245162"/>
      </dsp:txXfrm>
    </dsp:sp>
    <dsp:sp modelId="{0D96AB18-003B-4A15-BD23-56DE3C8B69CA}">
      <dsp:nvSpPr>
        <dsp:cNvPr id="0" name=""/>
        <dsp:cNvSpPr/>
      </dsp:nvSpPr>
      <dsp:spPr>
        <a:xfrm>
          <a:off x="3223199" y="2387015"/>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A2DFD37-CC31-4BC9-AE30-D001A5E7FF83}">
      <dsp:nvSpPr>
        <dsp:cNvPr id="0" name=""/>
        <dsp:cNvSpPr/>
      </dsp:nvSpPr>
      <dsp:spPr>
        <a:xfrm>
          <a:off x="3383146" y="2483612"/>
          <a:ext cx="8370964" cy="16385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5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Nội dung: </a:t>
          </a:r>
        </a:p>
        <a:p>
          <a:pPr lvl="0" algn="just" defTabSz="1600200">
            <a:lnSpc>
              <a:spcPct val="5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 Hiện thực xã hội đương thời.</a:t>
          </a:r>
        </a:p>
        <a:p>
          <a:pPr lvl="0" algn="just" defTabSz="1600200">
            <a:lnSpc>
              <a:spcPct val="5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a:t>
          </a:r>
          <a:r>
            <a:rPr lang="en-US" sz="3600" kern="1200" dirty="0" err="1" smtClean="0">
              <a:latin typeface="Times New Roman" panose="02020603050405020304" pitchFamily="18" charset="0"/>
              <a:cs typeface="Times New Roman" panose="02020603050405020304" pitchFamily="18" charset="0"/>
            </a:rPr>
            <a:t>Số</a:t>
          </a:r>
          <a:r>
            <a:rPr lang="en-US" sz="3600" kern="1200" dirty="0" smtClean="0">
              <a:latin typeface="Times New Roman" panose="02020603050405020304" pitchFamily="18" charset="0"/>
              <a:cs typeface="Times New Roman" panose="02020603050405020304" pitchFamily="18" charset="0"/>
            </a:rPr>
            <a:t> phận con người.</a:t>
          </a:r>
        </a:p>
        <a:p>
          <a:pPr lvl="0" algn="just" defTabSz="1600200">
            <a:lnSpc>
              <a:spcPct val="5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a:t>
          </a:r>
          <a:r>
            <a:rPr lang="en-US" sz="3600" kern="1200" dirty="0" err="1" smtClean="0">
              <a:latin typeface="Times New Roman" panose="02020603050405020304" pitchFamily="18" charset="0"/>
              <a:cs typeface="Times New Roman" panose="02020603050405020304" pitchFamily="18" charset="0"/>
            </a:rPr>
            <a:t>Tinh</a:t>
          </a:r>
          <a:r>
            <a:rPr lang="en-US" sz="3600" kern="1200" dirty="0" smtClean="0">
              <a:latin typeface="Times New Roman" panose="02020603050405020304" pitchFamily="18" charset="0"/>
              <a:cs typeface="Times New Roman" panose="02020603050405020304" pitchFamily="18" charset="0"/>
            </a:rPr>
            <a:t> thần dân tộc.</a:t>
          </a:r>
          <a:endParaRPr lang="en-US" sz="3600" kern="1200" dirty="0">
            <a:latin typeface="Times New Roman" panose="02020603050405020304" pitchFamily="18" charset="0"/>
            <a:cs typeface="Times New Roman" panose="02020603050405020304" pitchFamily="18" charset="0"/>
          </a:endParaRPr>
        </a:p>
      </dsp:txBody>
      <dsp:txXfrm>
        <a:off x="3383146" y="2483612"/>
        <a:ext cx="8370964" cy="1638542"/>
      </dsp:txXfrm>
    </dsp:sp>
    <dsp:sp modelId="{CB95291E-9362-402A-AC9E-3F2C164D7D8A}">
      <dsp:nvSpPr>
        <dsp:cNvPr id="0" name=""/>
        <dsp:cNvSpPr/>
      </dsp:nvSpPr>
      <dsp:spPr>
        <a:xfrm>
          <a:off x="3211891" y="4272321"/>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0"/>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0"/>
          <a:ext cx="3211891" cy="43481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kern="1200" dirty="0" smtClean="0">
              <a:latin typeface="Times New Roman" panose="02020603050405020304" pitchFamily="18" charset="0"/>
              <a:cs typeface="Times New Roman" panose="02020603050405020304" pitchFamily="18" charset="0"/>
            </a:rPr>
            <a:t>b. Truyền kì mạn lục</a:t>
          </a:r>
          <a:endParaRPr lang="en-US" sz="4000" i="1" kern="1200" dirty="0">
            <a:latin typeface="Times New Roman" panose="02020603050405020304" pitchFamily="18" charset="0"/>
            <a:cs typeface="Times New Roman" panose="02020603050405020304" pitchFamily="18" charset="0"/>
          </a:endParaRPr>
        </a:p>
      </dsp:txBody>
      <dsp:txXfrm>
        <a:off x="0" y="0"/>
        <a:ext cx="3211891" cy="4348162"/>
      </dsp:txXfrm>
    </dsp:sp>
    <dsp:sp modelId="{A877419C-40F0-43E6-BA76-AB584A8EF776}">
      <dsp:nvSpPr>
        <dsp:cNvPr id="0" name=""/>
        <dsp:cNvSpPr/>
      </dsp:nvSpPr>
      <dsp:spPr>
        <a:xfrm>
          <a:off x="3371845" y="115073"/>
          <a:ext cx="8370964" cy="19446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 Nghệ thuật: Có sự tham gia của yếu tố hoang đường, kì ảo.</a:t>
          </a:r>
          <a:endParaRPr lang="en-US" sz="3600" kern="1200" dirty="0">
            <a:latin typeface="Times New Roman" panose="02020603050405020304" pitchFamily="18" charset="0"/>
            <a:cs typeface="Times New Roman" panose="02020603050405020304" pitchFamily="18" charset="0"/>
          </a:endParaRPr>
        </a:p>
      </dsp:txBody>
      <dsp:txXfrm>
        <a:off x="3371845" y="115073"/>
        <a:ext cx="8370964" cy="1944625"/>
      </dsp:txXfrm>
    </dsp:sp>
    <dsp:sp modelId="{F59A66AC-1CD7-41CD-9D56-64288ABC1CDF}">
      <dsp:nvSpPr>
        <dsp:cNvPr id="0" name=""/>
        <dsp:cNvSpPr/>
      </dsp:nvSpPr>
      <dsp:spPr>
        <a:xfrm>
          <a:off x="3211891" y="2059699"/>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2174772"/>
          <a:ext cx="8370964" cy="20564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i="1" kern="1200" dirty="0" smtClean="0">
              <a:latin typeface="Times New Roman" panose="02020603050405020304" pitchFamily="18" charset="0"/>
              <a:cs typeface="Times New Roman" panose="02020603050405020304" pitchFamily="18" charset="0"/>
            </a:rPr>
            <a:t>Truyền kì mạn lục</a:t>
          </a:r>
          <a:r>
            <a:rPr lang="en-US" sz="3600" kern="1200" dirty="0" smtClean="0">
              <a:latin typeface="Times New Roman" panose="02020603050405020304" pitchFamily="18" charset="0"/>
              <a:cs typeface="Times New Roman" panose="02020603050405020304" pitchFamily="18" charset="0"/>
            </a:rPr>
            <a:t> vừa có giá trị hiện thực, vừa có giá trị nhân đạo </a:t>
          </a:r>
          <a:r>
            <a:rPr lang="en-US" sz="3600" kern="1200"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3600" kern="1200" dirty="0" smtClean="0">
              <a:latin typeface="Times New Roman" panose="02020603050405020304" pitchFamily="18" charset="0"/>
              <a:cs typeface="Times New Roman" panose="02020603050405020304" pitchFamily="18" charset="0"/>
            </a:rPr>
            <a:t> là </a:t>
          </a:r>
          <a:r>
            <a:rPr lang="en-US" sz="3600" b="1" i="1" kern="1200" dirty="0" smtClean="0">
              <a:latin typeface="Times New Roman" panose="02020603050405020304" pitchFamily="18" charset="0"/>
              <a:cs typeface="Times New Roman" panose="02020603050405020304" pitchFamily="18" charset="0"/>
            </a:rPr>
            <a:t>Thiên cổ kỳ bút.</a:t>
          </a:r>
          <a:endParaRPr lang="en-US" sz="3600" kern="1200" dirty="0">
            <a:latin typeface="Times New Roman" panose="02020603050405020304" pitchFamily="18" charset="0"/>
            <a:cs typeface="Times New Roman" panose="02020603050405020304" pitchFamily="18" charset="0"/>
          </a:endParaRPr>
        </a:p>
      </dsp:txBody>
      <dsp:txXfrm>
        <a:off x="3371845" y="2174772"/>
        <a:ext cx="8370964" cy="2056431"/>
      </dsp:txXfrm>
    </dsp:sp>
    <dsp:sp modelId="{0D96AB18-003B-4A15-BD23-56DE3C8B69CA}">
      <dsp:nvSpPr>
        <dsp:cNvPr id="0" name=""/>
        <dsp:cNvSpPr/>
      </dsp:nvSpPr>
      <dsp:spPr>
        <a:xfrm>
          <a:off x="3223199" y="3963322"/>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476A7C-E285-4413-AF31-810D2F23C9FD}">
      <dsp:nvSpPr>
        <dsp:cNvPr id="0" name=""/>
        <dsp:cNvSpPr/>
      </dsp:nvSpPr>
      <dsp:spPr>
        <a:xfrm>
          <a:off x="0" y="0"/>
          <a:ext cx="11754118" cy="0"/>
        </a:xfrm>
        <a:prstGeom prst="line">
          <a:avLst/>
        </a:prstGeom>
        <a:solidFill>
          <a:schemeClr val="accent2">
            <a:shade val="50000"/>
            <a:hueOff val="0"/>
            <a:satOff val="0"/>
            <a:lumOff val="0"/>
            <a:alphaOff val="0"/>
          </a:schemeClr>
        </a:solidFill>
        <a:ln w="12700" cap="flat" cmpd="sng" algn="ctr">
          <a:solidFill>
            <a:schemeClr val="accent2">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737B91-5C55-47CF-95AE-C656B83BC18F}">
      <dsp:nvSpPr>
        <dsp:cNvPr id="0" name=""/>
        <dsp:cNvSpPr/>
      </dsp:nvSpPr>
      <dsp:spPr>
        <a:xfrm>
          <a:off x="0" y="0"/>
          <a:ext cx="3211891" cy="43481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kern="1200" dirty="0" smtClean="0">
              <a:latin typeface="Times New Roman" panose="02020603050405020304" pitchFamily="18" charset="0"/>
              <a:cs typeface="Times New Roman" panose="02020603050405020304" pitchFamily="18" charset="0"/>
            </a:rPr>
            <a:t>c. Chuyện chức phán sự đền tản viên</a:t>
          </a:r>
          <a:endParaRPr lang="en-US" sz="4000" i="1" kern="1200" dirty="0">
            <a:latin typeface="Times New Roman" panose="02020603050405020304" pitchFamily="18" charset="0"/>
            <a:cs typeface="Times New Roman" panose="02020603050405020304" pitchFamily="18" charset="0"/>
          </a:endParaRPr>
        </a:p>
      </dsp:txBody>
      <dsp:txXfrm>
        <a:off x="0" y="0"/>
        <a:ext cx="3211891" cy="4348162"/>
      </dsp:txXfrm>
    </dsp:sp>
    <dsp:sp modelId="{A877419C-40F0-43E6-BA76-AB584A8EF776}">
      <dsp:nvSpPr>
        <dsp:cNvPr id="0" name=""/>
        <dsp:cNvSpPr/>
      </dsp:nvSpPr>
      <dsp:spPr>
        <a:xfrm>
          <a:off x="3371845" y="163268"/>
          <a:ext cx="8370964" cy="93539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Bố cục: 5 phần </a:t>
          </a:r>
          <a:endParaRPr lang="en-US" sz="3600" kern="1200" dirty="0">
            <a:latin typeface="Times New Roman" panose="02020603050405020304" pitchFamily="18" charset="0"/>
            <a:cs typeface="Times New Roman" panose="02020603050405020304" pitchFamily="18" charset="0"/>
          </a:endParaRPr>
        </a:p>
      </dsp:txBody>
      <dsp:txXfrm>
        <a:off x="3371845" y="163268"/>
        <a:ext cx="8370964" cy="935397"/>
      </dsp:txXfrm>
    </dsp:sp>
    <dsp:sp modelId="{F59A66AC-1CD7-41CD-9D56-64288ABC1CDF}">
      <dsp:nvSpPr>
        <dsp:cNvPr id="0" name=""/>
        <dsp:cNvSpPr/>
      </dsp:nvSpPr>
      <dsp:spPr>
        <a:xfrm>
          <a:off x="3211891" y="1098665"/>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D13B01A-9C7D-4CC7-9CC0-EE04F137C5E5}">
      <dsp:nvSpPr>
        <dsp:cNvPr id="0" name=""/>
        <dsp:cNvSpPr/>
      </dsp:nvSpPr>
      <dsp:spPr>
        <a:xfrm>
          <a:off x="3371845" y="1261934"/>
          <a:ext cx="8370964" cy="29177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Chủ đề: Miêu tả người trí thức Tử Văn với tính cách cương trực, dũng cảm đốt đền, mạnh mẽ, quyết liệt vạch mặt gian tà.</a:t>
          </a:r>
          <a:endParaRPr lang="en-US" sz="3600" kern="1200" dirty="0">
            <a:latin typeface="Times New Roman" panose="02020603050405020304" pitchFamily="18" charset="0"/>
            <a:cs typeface="Times New Roman" panose="02020603050405020304" pitchFamily="18" charset="0"/>
          </a:endParaRPr>
        </a:p>
      </dsp:txBody>
      <dsp:txXfrm>
        <a:off x="3371845" y="1261934"/>
        <a:ext cx="8370964" cy="2917704"/>
      </dsp:txXfrm>
    </dsp:sp>
    <dsp:sp modelId="{0D96AB18-003B-4A15-BD23-56DE3C8B69CA}">
      <dsp:nvSpPr>
        <dsp:cNvPr id="0" name=""/>
        <dsp:cNvSpPr/>
      </dsp:nvSpPr>
      <dsp:spPr>
        <a:xfrm>
          <a:off x="3223199" y="3815367"/>
          <a:ext cx="8530919"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D149C0-6B3D-4AC2-9569-8C24DAE004F1}">
      <dsp:nvSpPr>
        <dsp:cNvPr id="0" name=""/>
        <dsp:cNvSpPr/>
      </dsp:nvSpPr>
      <dsp:spPr>
        <a:xfrm>
          <a:off x="-7755416" y="-1184976"/>
          <a:ext cx="9227952" cy="9227952"/>
        </a:xfrm>
        <a:prstGeom prst="blockArc">
          <a:avLst>
            <a:gd name="adj1" fmla="val 18900000"/>
            <a:gd name="adj2" fmla="val 2700000"/>
            <a:gd name="adj3" fmla="val 234"/>
          </a:avLst>
        </a:pr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17BF940-1B6B-4BF3-9906-4CF6AD3851D7}">
      <dsp:nvSpPr>
        <dsp:cNvPr id="0" name=""/>
        <dsp:cNvSpPr/>
      </dsp:nvSpPr>
      <dsp:spPr>
        <a:xfrm>
          <a:off x="642720" y="428487"/>
          <a:ext cx="11449963" cy="857524"/>
        </a:xfrm>
        <a:prstGeom prst="rect">
          <a:avLst/>
        </a:prstGeom>
        <a:gradFill rotWithShape="0">
          <a:gsLst>
            <a:gs pos="0">
              <a:schemeClr val="accent2">
                <a:hueOff val="0"/>
                <a:satOff val="0"/>
                <a:lumOff val="0"/>
                <a:alphaOff val="0"/>
                <a:lumMod val="110000"/>
                <a:satMod val="105000"/>
                <a:tint val="67000"/>
              </a:schemeClr>
            </a:gs>
            <a:gs pos="50000">
              <a:schemeClr val="accent2">
                <a:hueOff val="0"/>
                <a:satOff val="0"/>
                <a:lumOff val="0"/>
                <a:alphaOff val="0"/>
                <a:lumMod val="105000"/>
                <a:satMod val="103000"/>
                <a:tint val="73000"/>
              </a:schemeClr>
            </a:gs>
            <a:gs pos="100000">
              <a:schemeClr val="accent2">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101600" rIns="101600" bIns="101600" numCol="1" spcCol="1270" anchor="ctr" anchorCtr="0">
          <a:noAutofit/>
        </a:bodyPr>
        <a:lstStyle/>
        <a:p>
          <a:pPr lvl="0" algn="l" defTabSz="1778000">
            <a:lnSpc>
              <a:spcPct val="90000"/>
            </a:lnSpc>
            <a:spcBef>
              <a:spcPct val="0"/>
            </a:spcBef>
            <a:spcAft>
              <a:spcPct val="35000"/>
            </a:spcAft>
          </a:pPr>
          <a:r>
            <a:rPr lang="en-US" sz="4000" kern="1200" dirty="0" smtClean="0">
              <a:latin typeface="Times New Roman" panose="02020603050405020304" pitchFamily="18" charset="0"/>
              <a:cs typeface="Times New Roman" panose="02020603050405020304" pitchFamily="18" charset="0"/>
            </a:rPr>
            <a:t>Ngô Tử Văn đốt đền tà.</a:t>
          </a:r>
          <a:endParaRPr lang="en-US" sz="4000" kern="1200" dirty="0">
            <a:latin typeface="Times New Roman" panose="02020603050405020304" pitchFamily="18" charset="0"/>
            <a:cs typeface="Times New Roman" panose="02020603050405020304" pitchFamily="18" charset="0"/>
          </a:endParaRPr>
        </a:p>
      </dsp:txBody>
      <dsp:txXfrm>
        <a:off x="642720" y="428487"/>
        <a:ext cx="11449963" cy="857524"/>
      </dsp:txXfrm>
    </dsp:sp>
    <dsp:sp modelId="{05A438FC-FA06-43E0-9B48-CB492C273EA8}">
      <dsp:nvSpPr>
        <dsp:cNvPr id="0" name=""/>
        <dsp:cNvSpPr/>
      </dsp:nvSpPr>
      <dsp:spPr>
        <a:xfrm>
          <a:off x="106768" y="321297"/>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2">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6AECC191-DC92-468E-B7E6-DCCB8004F5F2}">
      <dsp:nvSpPr>
        <dsp:cNvPr id="0" name=""/>
        <dsp:cNvSpPr/>
      </dsp:nvSpPr>
      <dsp:spPr>
        <a:xfrm>
          <a:off x="1257197" y="1714362"/>
          <a:ext cx="10835486" cy="857524"/>
        </a:xfrm>
        <a:prstGeom prst="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91440" rIns="91440" bIns="91440" numCol="1" spcCol="1270" anchor="ctr" anchorCtr="0">
          <a:noAutofit/>
        </a:bodyPr>
        <a:lstStyle/>
        <a:p>
          <a:pPr lvl="0" algn="l"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Tử Văn gặp hồn ma tên Bách hộ Thôi và Thổ thần. </a:t>
          </a:r>
          <a:endParaRPr lang="en-US" sz="3600" kern="1200" dirty="0">
            <a:latin typeface="Times New Roman" panose="02020603050405020304" pitchFamily="18" charset="0"/>
            <a:cs typeface="Times New Roman" panose="02020603050405020304" pitchFamily="18" charset="0"/>
          </a:endParaRPr>
        </a:p>
      </dsp:txBody>
      <dsp:txXfrm>
        <a:off x="1257197" y="1714362"/>
        <a:ext cx="10835486" cy="857524"/>
      </dsp:txXfrm>
    </dsp:sp>
    <dsp:sp modelId="{66CEBF24-D377-475F-9628-1F4401E89C25}">
      <dsp:nvSpPr>
        <dsp:cNvPr id="0" name=""/>
        <dsp:cNvSpPr/>
      </dsp:nvSpPr>
      <dsp:spPr>
        <a:xfrm>
          <a:off x="721244" y="1607172"/>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3">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B9C224B7-CDEB-4314-9B89-B9FE82D5E0BC}">
      <dsp:nvSpPr>
        <dsp:cNvPr id="0" name=""/>
        <dsp:cNvSpPr/>
      </dsp:nvSpPr>
      <dsp:spPr>
        <a:xfrm>
          <a:off x="1445792" y="3000237"/>
          <a:ext cx="10646891" cy="857524"/>
        </a:xfrm>
        <a:prstGeom prst="rect">
          <a:avLst/>
        </a:prstGeom>
        <a:gradFill rotWithShape="0">
          <a:gsLst>
            <a:gs pos="0">
              <a:schemeClr val="accent4">
                <a:hueOff val="0"/>
                <a:satOff val="0"/>
                <a:lumOff val="0"/>
                <a:alphaOff val="0"/>
                <a:lumMod val="110000"/>
                <a:satMod val="105000"/>
                <a:tint val="67000"/>
              </a:schemeClr>
            </a:gs>
            <a:gs pos="50000">
              <a:schemeClr val="accent4">
                <a:hueOff val="0"/>
                <a:satOff val="0"/>
                <a:lumOff val="0"/>
                <a:alphaOff val="0"/>
                <a:lumMod val="105000"/>
                <a:satMod val="103000"/>
                <a:tint val="73000"/>
              </a:schemeClr>
            </a:gs>
            <a:gs pos="100000">
              <a:schemeClr val="accent4">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91440" rIns="91440" bIns="91440" numCol="1" spcCol="1270" anchor="ctr" anchorCtr="0">
          <a:noAutofit/>
        </a:bodyPr>
        <a:lstStyle/>
        <a:p>
          <a:pPr lvl="0" algn="l"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Tử Văn bị bắt và cuộc đối chất ở Minh ti trước Diêm Vương.</a:t>
          </a:r>
          <a:endParaRPr lang="en-US" sz="3600" kern="1200" dirty="0">
            <a:latin typeface="Times New Roman" panose="02020603050405020304" pitchFamily="18" charset="0"/>
            <a:cs typeface="Times New Roman" panose="02020603050405020304" pitchFamily="18" charset="0"/>
          </a:endParaRPr>
        </a:p>
      </dsp:txBody>
      <dsp:txXfrm>
        <a:off x="1445792" y="3000237"/>
        <a:ext cx="10646891" cy="857524"/>
      </dsp:txXfrm>
    </dsp:sp>
    <dsp:sp modelId="{FBE0CDFC-C80D-48EC-A94C-1A2A6FED4C70}">
      <dsp:nvSpPr>
        <dsp:cNvPr id="0" name=""/>
        <dsp:cNvSpPr/>
      </dsp:nvSpPr>
      <dsp:spPr>
        <a:xfrm>
          <a:off x="909839" y="2893047"/>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4">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C892CFEF-8FA1-4880-A9CE-498C7D82AA33}">
      <dsp:nvSpPr>
        <dsp:cNvPr id="0" name=""/>
        <dsp:cNvSpPr/>
      </dsp:nvSpPr>
      <dsp:spPr>
        <a:xfrm>
          <a:off x="1257197" y="4286112"/>
          <a:ext cx="10835486" cy="857524"/>
        </a:xfrm>
        <a:prstGeom prst="rect">
          <a:avLst/>
        </a:prstGeom>
        <a:gradFill rotWithShape="0">
          <a:gsLst>
            <a:gs pos="0">
              <a:schemeClr val="accent5">
                <a:hueOff val="0"/>
                <a:satOff val="0"/>
                <a:lumOff val="0"/>
                <a:alphaOff val="0"/>
                <a:lumMod val="110000"/>
                <a:satMod val="105000"/>
                <a:tint val="67000"/>
              </a:schemeClr>
            </a:gs>
            <a:gs pos="50000">
              <a:schemeClr val="accent5">
                <a:hueOff val="0"/>
                <a:satOff val="0"/>
                <a:lumOff val="0"/>
                <a:alphaOff val="0"/>
                <a:lumMod val="105000"/>
                <a:satMod val="103000"/>
                <a:tint val="73000"/>
              </a:schemeClr>
            </a:gs>
            <a:gs pos="100000">
              <a:schemeClr val="accent5">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91440" rIns="91440" bIns="91440" numCol="1" spcCol="1270" anchor="ctr" anchorCtr="0">
          <a:noAutofit/>
        </a:bodyPr>
        <a:lstStyle/>
        <a:p>
          <a:pPr lvl="0" algn="l" defTabSz="1600200">
            <a:lnSpc>
              <a:spcPct val="90000"/>
            </a:lnSpc>
            <a:spcBef>
              <a:spcPct val="0"/>
            </a:spcBef>
            <a:spcAft>
              <a:spcPct val="35000"/>
            </a:spcAft>
          </a:pPr>
          <a:r>
            <a:rPr lang="en-US" sz="3600" kern="1200" dirty="0" smtClean="0">
              <a:latin typeface="Times New Roman" panose="02020603050405020304" pitchFamily="18" charset="0"/>
              <a:cs typeface="Times New Roman" panose="02020603050405020304" pitchFamily="18" charset="0"/>
            </a:rPr>
            <a:t>Tử Văn thắng lợi trở về, nhận chức phán sự đền Tản Viên.</a:t>
          </a:r>
          <a:endParaRPr lang="en-US" sz="3600" kern="1200" dirty="0">
            <a:latin typeface="Times New Roman" panose="02020603050405020304" pitchFamily="18" charset="0"/>
            <a:cs typeface="Times New Roman" panose="02020603050405020304" pitchFamily="18" charset="0"/>
          </a:endParaRPr>
        </a:p>
      </dsp:txBody>
      <dsp:txXfrm>
        <a:off x="1257197" y="4286112"/>
        <a:ext cx="10835486" cy="857524"/>
      </dsp:txXfrm>
    </dsp:sp>
    <dsp:sp modelId="{168DF79B-08C0-4C45-8EC7-415B67C4E9A0}">
      <dsp:nvSpPr>
        <dsp:cNvPr id="0" name=""/>
        <dsp:cNvSpPr/>
      </dsp:nvSpPr>
      <dsp:spPr>
        <a:xfrm>
          <a:off x="721244" y="4178922"/>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5">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7B128494-FCA3-4426-9C62-30BDE22C6196}">
      <dsp:nvSpPr>
        <dsp:cNvPr id="0" name=""/>
        <dsp:cNvSpPr/>
      </dsp:nvSpPr>
      <dsp:spPr>
        <a:xfrm>
          <a:off x="642720" y="5571987"/>
          <a:ext cx="11449963" cy="857524"/>
        </a:xfrm>
        <a:prstGeom prst="rect">
          <a:avLst/>
        </a:prstGeom>
        <a:gradFill rotWithShape="0">
          <a:gsLst>
            <a:gs pos="0">
              <a:schemeClr val="accent6">
                <a:hueOff val="0"/>
                <a:satOff val="0"/>
                <a:lumOff val="0"/>
                <a:alphaOff val="0"/>
                <a:lumMod val="110000"/>
                <a:satMod val="105000"/>
                <a:tint val="67000"/>
              </a:schemeClr>
            </a:gs>
            <a:gs pos="50000">
              <a:schemeClr val="accent6">
                <a:hueOff val="0"/>
                <a:satOff val="0"/>
                <a:lumOff val="0"/>
                <a:alphaOff val="0"/>
                <a:lumMod val="105000"/>
                <a:satMod val="103000"/>
                <a:tint val="73000"/>
              </a:schemeClr>
            </a:gs>
            <a:gs pos="100000">
              <a:schemeClr val="accent6">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0660" tIns="104140" rIns="104140" bIns="104140" numCol="1" spcCol="1270" anchor="ctr" anchorCtr="0">
          <a:noAutofit/>
        </a:bodyPr>
        <a:lstStyle/>
        <a:p>
          <a:pPr lvl="0" algn="l" defTabSz="1822450">
            <a:lnSpc>
              <a:spcPct val="90000"/>
            </a:lnSpc>
            <a:spcBef>
              <a:spcPct val="0"/>
            </a:spcBef>
            <a:spcAft>
              <a:spcPct val="35000"/>
            </a:spcAft>
          </a:pPr>
          <a:r>
            <a:rPr lang="en-US" sz="4100" kern="1200" dirty="0" smtClean="0">
              <a:latin typeface="Times New Roman" panose="02020603050405020304" pitchFamily="18" charset="0"/>
              <a:cs typeface="Times New Roman" panose="02020603050405020304" pitchFamily="18" charset="0"/>
            </a:rPr>
            <a:t>Cuộc gặp gỡ giữa quan phán sự và người quen cũ.</a:t>
          </a:r>
          <a:endParaRPr lang="en-US" sz="4100" kern="1200" dirty="0"/>
        </a:p>
      </dsp:txBody>
      <dsp:txXfrm>
        <a:off x="642720" y="5571987"/>
        <a:ext cx="11449963" cy="857524"/>
      </dsp:txXfrm>
    </dsp:sp>
    <dsp:sp modelId="{60713C62-BEB6-4851-A5D1-E9A584E7ED0E}">
      <dsp:nvSpPr>
        <dsp:cNvPr id="0" name=""/>
        <dsp:cNvSpPr/>
      </dsp:nvSpPr>
      <dsp:spPr>
        <a:xfrm>
          <a:off x="106768" y="5464797"/>
          <a:ext cx="1071905" cy="107190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6">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D149C0-6B3D-4AC2-9569-8C24DAE004F1}">
      <dsp:nvSpPr>
        <dsp:cNvPr id="0" name=""/>
        <dsp:cNvSpPr/>
      </dsp:nvSpPr>
      <dsp:spPr>
        <a:xfrm>
          <a:off x="-4345819" y="-666626"/>
          <a:ext cx="5177596" cy="5177596"/>
        </a:xfrm>
        <a:prstGeom prst="blockArc">
          <a:avLst>
            <a:gd name="adj1" fmla="val 18900000"/>
            <a:gd name="adj2" fmla="val 2700000"/>
            <a:gd name="adj3" fmla="val 417"/>
          </a:avLst>
        </a:pr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B1E7CB8-6252-4B41-9CAF-CD68B0DE4DF5}">
      <dsp:nvSpPr>
        <dsp:cNvPr id="0" name=""/>
        <dsp:cNvSpPr/>
      </dsp:nvSpPr>
      <dsp:spPr>
        <a:xfrm>
          <a:off x="534929" y="275604"/>
          <a:ext cx="8415685" cy="986527"/>
        </a:xfrm>
        <a:prstGeom prst="rect">
          <a:avLst/>
        </a:prstGeom>
        <a:gradFill rotWithShape="0">
          <a:gsLst>
            <a:gs pos="0">
              <a:schemeClr val="accent2">
                <a:hueOff val="0"/>
                <a:satOff val="0"/>
                <a:lumOff val="0"/>
                <a:alphaOff val="0"/>
                <a:lumMod val="110000"/>
                <a:satMod val="105000"/>
                <a:tint val="67000"/>
              </a:schemeClr>
            </a:gs>
            <a:gs pos="50000">
              <a:schemeClr val="accent2">
                <a:hueOff val="0"/>
                <a:satOff val="0"/>
                <a:lumOff val="0"/>
                <a:alphaOff val="0"/>
                <a:lumMod val="105000"/>
                <a:satMod val="103000"/>
                <a:tint val="73000"/>
              </a:schemeClr>
            </a:gs>
            <a:gs pos="100000">
              <a:schemeClr val="accent2">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10289" tIns="81280" rIns="81280" bIns="81280" numCol="1" spcCol="1270" anchor="ctr" anchorCtr="0">
          <a:noAutofit/>
        </a:bodyPr>
        <a:lstStyle/>
        <a:p>
          <a:pPr lvl="0" algn="just" defTabSz="1422400">
            <a:lnSpc>
              <a:spcPct val="90000"/>
            </a:lnSpc>
            <a:spcBef>
              <a:spcPct val="0"/>
            </a:spcBef>
            <a:spcAft>
              <a:spcPct val="35000"/>
            </a:spcAft>
          </a:pPr>
          <a:r>
            <a:rPr lang="en-US" sz="3200" kern="1200" dirty="0" smtClean="0">
              <a:latin typeface="Times New Roman" panose="02020603050405020304" pitchFamily="18" charset="0"/>
              <a:cs typeface="Times New Roman" panose="02020603050405020304" pitchFamily="18" charset="0"/>
            </a:rPr>
            <a:t>Tử Văn thấy </a:t>
          </a:r>
          <a:r>
            <a:rPr lang="en-US" sz="3200" i="1" kern="1200" dirty="0" smtClean="0">
              <a:latin typeface="Times New Roman" panose="02020603050405020304" pitchFamily="18" charset="0"/>
              <a:cs typeface="Times New Roman" panose="02020603050405020304" pitchFamily="18" charset="0"/>
            </a:rPr>
            <a:t>“khó chịu, đầu lảo đảo và bụng run </a:t>
          </a:r>
          <a:r>
            <a:rPr lang="en-US" sz="3200" i="1" kern="1200" dirty="0" err="1" smtClean="0">
              <a:latin typeface="Times New Roman" panose="02020603050405020304" pitchFamily="18" charset="0"/>
              <a:cs typeface="Times New Roman" panose="02020603050405020304" pitchFamily="18" charset="0"/>
            </a:rPr>
            <a:t>run</a:t>
          </a:r>
          <a:r>
            <a:rPr lang="en-US" sz="3200" i="1" kern="1200" dirty="0" smtClean="0">
              <a:latin typeface="Times New Roman" panose="02020603050405020304" pitchFamily="18" charset="0"/>
              <a:cs typeface="Times New Roman" panose="02020603050405020304" pitchFamily="18" charset="0"/>
            </a:rPr>
            <a:t>, rồi nổi lên một cơn sốt nóng, sốt rét”.</a:t>
          </a:r>
          <a:endParaRPr lang="en-US" sz="3200" i="1" kern="1200" dirty="0">
            <a:latin typeface="Times New Roman" panose="02020603050405020304" pitchFamily="18" charset="0"/>
            <a:cs typeface="Times New Roman" panose="02020603050405020304" pitchFamily="18" charset="0"/>
          </a:endParaRPr>
        </a:p>
      </dsp:txBody>
      <dsp:txXfrm>
        <a:off x="534929" y="275604"/>
        <a:ext cx="8415685" cy="986527"/>
      </dsp:txXfrm>
    </dsp:sp>
    <dsp:sp modelId="{EB1304DF-5239-4D37-ACD6-1B17A89C543F}">
      <dsp:nvSpPr>
        <dsp:cNvPr id="0" name=""/>
        <dsp:cNvSpPr/>
      </dsp:nvSpPr>
      <dsp:spPr>
        <a:xfrm>
          <a:off x="54386" y="288325"/>
          <a:ext cx="961085" cy="96108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2">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CDBD3617-FA8F-48F7-8358-626F97200C39}">
      <dsp:nvSpPr>
        <dsp:cNvPr id="0" name=""/>
        <dsp:cNvSpPr/>
      </dsp:nvSpPr>
      <dsp:spPr>
        <a:xfrm>
          <a:off x="814413" y="1435992"/>
          <a:ext cx="8136201" cy="972357"/>
        </a:xfrm>
        <a:prstGeom prst="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10289" tIns="81280" rIns="81280" bIns="81280" numCol="1" spcCol="1270" anchor="ctr" anchorCtr="0">
          <a:noAutofit/>
        </a:bodyPr>
        <a:lstStyle/>
        <a:p>
          <a:pPr lvl="0" algn="just" defTabSz="1422400">
            <a:lnSpc>
              <a:spcPct val="90000"/>
            </a:lnSpc>
            <a:spcBef>
              <a:spcPct val="0"/>
            </a:spcBef>
            <a:spcAft>
              <a:spcPct val="35000"/>
            </a:spcAft>
          </a:pPr>
          <a:r>
            <a:rPr lang="en-US" sz="3200" kern="1200" dirty="0" smtClean="0">
              <a:latin typeface="Times New Roman" panose="02020603050405020304" pitchFamily="18" charset="0"/>
              <a:cs typeface="Times New Roman" panose="02020603050405020304" pitchFamily="18" charset="0"/>
            </a:rPr>
            <a:t>Có người cao lớn, khôi ngô đội mũ trụ đến đòi làm trả lại đền.</a:t>
          </a:r>
          <a:endParaRPr lang="en-US" sz="3200" kern="1200" dirty="0">
            <a:latin typeface="Times New Roman" panose="02020603050405020304" pitchFamily="18" charset="0"/>
            <a:cs typeface="Times New Roman" panose="02020603050405020304" pitchFamily="18" charset="0"/>
          </a:endParaRPr>
        </a:p>
      </dsp:txBody>
      <dsp:txXfrm>
        <a:off x="814413" y="1435992"/>
        <a:ext cx="8136201" cy="972357"/>
      </dsp:txXfrm>
    </dsp:sp>
    <dsp:sp modelId="{05A438FC-FA06-43E0-9B48-CB492C273EA8}">
      <dsp:nvSpPr>
        <dsp:cNvPr id="0" name=""/>
        <dsp:cNvSpPr/>
      </dsp:nvSpPr>
      <dsp:spPr>
        <a:xfrm>
          <a:off x="333870" y="1441628"/>
          <a:ext cx="961085" cy="96108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3">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4BC6D554-0E2A-462F-9E28-E8C839E9E0DB}">
      <dsp:nvSpPr>
        <dsp:cNvPr id="0" name=""/>
        <dsp:cNvSpPr/>
      </dsp:nvSpPr>
      <dsp:spPr>
        <a:xfrm>
          <a:off x="534929" y="2576051"/>
          <a:ext cx="8415685" cy="998844"/>
        </a:xfrm>
        <a:prstGeom prst="rect">
          <a:avLst/>
        </a:prstGeom>
        <a:gradFill rotWithShape="0">
          <a:gsLst>
            <a:gs pos="0">
              <a:schemeClr val="accent4">
                <a:hueOff val="0"/>
                <a:satOff val="0"/>
                <a:lumOff val="0"/>
                <a:alphaOff val="0"/>
                <a:lumMod val="110000"/>
                <a:satMod val="105000"/>
                <a:tint val="67000"/>
              </a:schemeClr>
            </a:gs>
            <a:gs pos="50000">
              <a:schemeClr val="accent4">
                <a:hueOff val="0"/>
                <a:satOff val="0"/>
                <a:lumOff val="0"/>
                <a:alphaOff val="0"/>
                <a:lumMod val="105000"/>
                <a:satMod val="103000"/>
                <a:tint val="73000"/>
              </a:schemeClr>
            </a:gs>
            <a:gs pos="100000">
              <a:schemeClr val="accent4">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10289" tIns="81280" rIns="81280" bIns="81280" numCol="1" spcCol="1270" anchor="ctr" anchorCtr="0">
          <a:noAutofit/>
        </a:bodyPr>
        <a:lstStyle/>
        <a:p>
          <a:pPr lvl="0" algn="just" defTabSz="1422400">
            <a:lnSpc>
              <a:spcPct val="90000"/>
            </a:lnSpc>
            <a:spcBef>
              <a:spcPct val="0"/>
            </a:spcBef>
            <a:spcAft>
              <a:spcPct val="35000"/>
            </a:spcAft>
          </a:pPr>
          <a:r>
            <a:rPr lang="en-US" sz="3200" kern="1200" dirty="0" smtClean="0">
              <a:latin typeface="Times New Roman" panose="02020603050405020304" pitchFamily="18" charset="0"/>
              <a:cs typeface="Times New Roman" panose="02020603050405020304" pitchFamily="18" charset="0"/>
            </a:rPr>
            <a:t>Có ông già áo vải, mũ đen, phong độ nhàn nhã đến tỏ lời mừng và kể rõ đầu đuôi sự việc.</a:t>
          </a:r>
          <a:endParaRPr lang="en-US" sz="3200" kern="1200" dirty="0">
            <a:latin typeface="Times New Roman" panose="02020603050405020304" pitchFamily="18" charset="0"/>
            <a:cs typeface="Times New Roman" panose="02020603050405020304" pitchFamily="18" charset="0"/>
          </a:endParaRPr>
        </a:p>
      </dsp:txBody>
      <dsp:txXfrm>
        <a:off x="534929" y="2576051"/>
        <a:ext cx="8415685" cy="998844"/>
      </dsp:txXfrm>
    </dsp:sp>
    <dsp:sp modelId="{66CEBF24-D377-475F-9628-1F4401E89C25}">
      <dsp:nvSpPr>
        <dsp:cNvPr id="0" name=""/>
        <dsp:cNvSpPr/>
      </dsp:nvSpPr>
      <dsp:spPr>
        <a:xfrm>
          <a:off x="54386" y="2594931"/>
          <a:ext cx="961085" cy="961085"/>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4">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46871FE4-39E0-4365-AC23-F1771978C152}" type="datetimeFigureOut">
              <a:rPr lang="en-US" smtClean="0"/>
              <a:t>9/3/2022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9746326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6871FE4-39E0-4365-AC23-F1771978C152}" type="datetimeFigureOut">
              <a:rPr lang="en-US" smtClean="0"/>
              <a:t>9/3/2022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21513896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6871FE4-39E0-4365-AC23-F1771978C152}" type="datetimeFigureOut">
              <a:rPr lang="en-US" smtClean="0"/>
              <a:t>9/3/2022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39504421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D395C89-2E28-4777-95B0-BA7EECAE3BA4}"/>
              </a:ext>
            </a:extLst>
          </p:cNvPr>
          <p:cNvSpPr>
            <a:spLocks noGrp="1"/>
          </p:cNvSpPr>
          <p:nvPr>
            <p:ph type="ctrTitle"/>
          </p:nvPr>
        </p:nvSpPr>
        <p:spPr>
          <a:xfrm>
            <a:off x="1709928" y="987552"/>
            <a:ext cx="8385048" cy="3081528"/>
          </a:xfrm>
        </p:spPr>
        <p:txBody>
          <a:bodyPr anchor="b">
            <a:normAutofit/>
          </a:bodyPr>
          <a:lstStyle>
            <a:lvl1pPr algn="ctr">
              <a:defRPr sz="5400"/>
            </a:lvl1pPr>
          </a:lstStyle>
          <a:p>
            <a:r>
              <a:rPr lang="en-US" dirty="0"/>
              <a:t>Click to edit Master title style</a:t>
            </a:r>
          </a:p>
        </p:txBody>
      </p:sp>
      <p:sp>
        <p:nvSpPr>
          <p:cNvPr id="3" name="Subtitle 2">
            <a:extLst>
              <a:ext uri="{FF2B5EF4-FFF2-40B4-BE49-F238E27FC236}">
                <a16:creationId xmlns:a16="http://schemas.microsoft.com/office/drawing/2014/main" xmlns="" id="{59052321-4D71-4DA8-BD2C-DC22FC1525CB}"/>
              </a:ext>
            </a:extLst>
          </p:cNvPr>
          <p:cNvSpPr>
            <a:spLocks noGrp="1"/>
          </p:cNvSpPr>
          <p:nvPr>
            <p:ph type="subTitle" idx="1"/>
          </p:nvPr>
        </p:nvSpPr>
        <p:spPr>
          <a:xfrm>
            <a:off x="2905506" y="4480561"/>
            <a:ext cx="5993892" cy="1166495"/>
          </a:xfrm>
        </p:spPr>
        <p:txBody>
          <a:bodyPr>
            <a:normAutofit/>
          </a:bodyPr>
          <a:lstStyle>
            <a:lvl1pPr marL="0" indent="0" algn="ctr">
              <a:buNone/>
              <a:defRPr sz="1400" cap="all" spc="6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xmlns="" id="{B1D37183-71EA-4A92-8609-41ECB53F447E}"/>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5" name="Footer Placeholder 4">
            <a:extLst>
              <a:ext uri="{FF2B5EF4-FFF2-40B4-BE49-F238E27FC236}">
                <a16:creationId xmlns:a16="http://schemas.microsoft.com/office/drawing/2014/main" xmlns="" id="{CA09F2E6-1ECC-4081-8EBF-C80C6C94A105}"/>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31C3FA67-CD72-4503-BA25-FEC880107BC4}"/>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161054806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C9BA523-EF01-4656-9D54-347E984FD32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2AD52871-79D5-420E-8207-BEF7BE44A9B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896D32D3-8223-4851-BB8E-CB489B975FD6}"/>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5" name="Footer Placeholder 4">
            <a:extLst>
              <a:ext uri="{FF2B5EF4-FFF2-40B4-BE49-F238E27FC236}">
                <a16:creationId xmlns:a16="http://schemas.microsoft.com/office/drawing/2014/main" xmlns="" id="{9E94444B-9FC3-414D-8EA0-15AB806D5E32}"/>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DBBC448B-FCF6-40C5-8BB6-15B70E8897CB}"/>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dirty="0">
              <a:solidFill>
                <a:srgbClr val="323232"/>
              </a:solidFill>
            </a:endParaRPr>
          </a:p>
        </p:txBody>
      </p:sp>
    </p:spTree>
    <p:extLst>
      <p:ext uri="{BB962C8B-B14F-4D97-AF65-F5344CB8AC3E}">
        <p14:creationId xmlns:p14="http://schemas.microsoft.com/office/powerpoint/2010/main" val="265976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14F79BA-620F-4443-807B-BE44F36F98F1}"/>
              </a:ext>
            </a:extLst>
          </p:cNvPr>
          <p:cNvSpPr>
            <a:spLocks noGrp="1"/>
          </p:cNvSpPr>
          <p:nvPr>
            <p:ph type="title"/>
          </p:nvPr>
        </p:nvSpPr>
        <p:spPr>
          <a:xfrm>
            <a:off x="1069848" y="1709738"/>
            <a:ext cx="9430811" cy="2852737"/>
          </a:xfrm>
        </p:spPr>
        <p:txBody>
          <a:bodyPr anchor="b">
            <a:normAutofit/>
          </a:bodyPr>
          <a:lstStyle>
            <a:lvl1pPr>
              <a:defRPr sz="5400"/>
            </a:lvl1pPr>
          </a:lstStyle>
          <a:p>
            <a:r>
              <a:rPr lang="en-US" dirty="0"/>
              <a:t>Click to edit Master title style</a:t>
            </a:r>
          </a:p>
        </p:txBody>
      </p:sp>
      <p:sp>
        <p:nvSpPr>
          <p:cNvPr id="3" name="Text Placeholder 2">
            <a:extLst>
              <a:ext uri="{FF2B5EF4-FFF2-40B4-BE49-F238E27FC236}">
                <a16:creationId xmlns:a16="http://schemas.microsoft.com/office/drawing/2014/main" xmlns="" id="{30C9A625-6442-4047-B545-433C4451210A}"/>
              </a:ext>
            </a:extLst>
          </p:cNvPr>
          <p:cNvSpPr>
            <a:spLocks noGrp="1"/>
          </p:cNvSpPr>
          <p:nvPr>
            <p:ph type="body" idx="1"/>
          </p:nvPr>
        </p:nvSpPr>
        <p:spPr>
          <a:xfrm>
            <a:off x="1069848" y="4589463"/>
            <a:ext cx="9430811"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4" name="Date Placeholder 3">
            <a:extLst>
              <a:ext uri="{FF2B5EF4-FFF2-40B4-BE49-F238E27FC236}">
                <a16:creationId xmlns:a16="http://schemas.microsoft.com/office/drawing/2014/main" xmlns="" id="{5F8EAA30-3B1A-4BEA-9835-33D2072451F9}"/>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5" name="Footer Placeholder 4">
            <a:extLst>
              <a:ext uri="{FF2B5EF4-FFF2-40B4-BE49-F238E27FC236}">
                <a16:creationId xmlns:a16="http://schemas.microsoft.com/office/drawing/2014/main" xmlns="" id="{BB256440-3149-446F-8105-485333B183A0}"/>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4E0FEDB1-D604-4E10-B334-5DB303498B12}"/>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9146526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6F6E563-D552-439E-8DF5-45062D87549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C0136873-2DD5-456E-A3A9-FE408419E30D}"/>
              </a:ext>
            </a:extLst>
          </p:cNvPr>
          <p:cNvSpPr>
            <a:spLocks noGrp="1"/>
          </p:cNvSpPr>
          <p:nvPr>
            <p:ph sz="half" idx="1"/>
          </p:nvPr>
        </p:nvSpPr>
        <p:spPr>
          <a:xfrm>
            <a:off x="1069848" y="1825625"/>
            <a:ext cx="4684057"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00C6B04C-FB9E-4A9E-8892-4B5B702898B4}"/>
              </a:ext>
            </a:extLst>
          </p:cNvPr>
          <p:cNvSpPr>
            <a:spLocks noGrp="1"/>
          </p:cNvSpPr>
          <p:nvPr>
            <p:ph sz="half" idx="2"/>
          </p:nvPr>
        </p:nvSpPr>
        <p:spPr>
          <a:xfrm>
            <a:off x="6019802" y="1825625"/>
            <a:ext cx="4684058"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xmlns="" id="{42E2F0B4-0E86-473E-BC42-78D856A00C2E}"/>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6" name="Footer Placeholder 5">
            <a:extLst>
              <a:ext uri="{FF2B5EF4-FFF2-40B4-BE49-F238E27FC236}">
                <a16:creationId xmlns:a16="http://schemas.microsoft.com/office/drawing/2014/main" xmlns="" id="{782B9537-F43C-4042-B165-A00358F9E24F}"/>
              </a:ext>
            </a:extLst>
          </p:cNvPr>
          <p:cNvSpPr>
            <a:spLocks noGrp="1"/>
          </p:cNvSpPr>
          <p:nvPr>
            <p:ph type="ftr" sz="quarter" idx="11"/>
          </p:nvPr>
        </p:nvSpPr>
        <p:spPr/>
        <p:txBody>
          <a:bodyPr/>
          <a:lstStyle/>
          <a:p>
            <a:endParaRPr lang="en-US">
              <a:solidFill>
                <a:srgbClr val="323232"/>
              </a:solidFill>
            </a:endParaRPr>
          </a:p>
        </p:txBody>
      </p:sp>
      <p:sp>
        <p:nvSpPr>
          <p:cNvPr id="7" name="Slide Number Placeholder 6">
            <a:extLst>
              <a:ext uri="{FF2B5EF4-FFF2-40B4-BE49-F238E27FC236}">
                <a16:creationId xmlns:a16="http://schemas.microsoft.com/office/drawing/2014/main" xmlns="" id="{FEF9F52F-61F2-4FEE-8989-2FB400190C4C}"/>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984263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6832E5C-0B2D-4DB5-95F6-3C2C825DFE54}"/>
              </a:ext>
            </a:extLst>
          </p:cNvPr>
          <p:cNvSpPr>
            <a:spLocks noGrp="1"/>
          </p:cNvSpPr>
          <p:nvPr>
            <p:ph type="title"/>
          </p:nvPr>
        </p:nvSpPr>
        <p:spPr>
          <a:xfrm>
            <a:off x="839788" y="365125"/>
            <a:ext cx="989993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818F1C53-3F27-42E6-BE80-1DF57985741C}"/>
              </a:ext>
            </a:extLst>
          </p:cNvPr>
          <p:cNvSpPr>
            <a:spLocks noGrp="1"/>
          </p:cNvSpPr>
          <p:nvPr>
            <p:ph type="body" idx="1"/>
          </p:nvPr>
        </p:nvSpPr>
        <p:spPr>
          <a:xfrm>
            <a:off x="839789" y="1681163"/>
            <a:ext cx="4872132"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xmlns="" id="{938CC6CB-F028-4322-B54F-571203106F23}"/>
              </a:ext>
            </a:extLst>
          </p:cNvPr>
          <p:cNvSpPr>
            <a:spLocks noGrp="1"/>
          </p:cNvSpPr>
          <p:nvPr>
            <p:ph sz="half" idx="2"/>
          </p:nvPr>
        </p:nvSpPr>
        <p:spPr>
          <a:xfrm>
            <a:off x="839787" y="2510632"/>
            <a:ext cx="4872133"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xmlns="" id="{82AD2CD7-554E-4EAA-BAF6-86ABB7E81D25}"/>
              </a:ext>
            </a:extLst>
          </p:cNvPr>
          <p:cNvSpPr>
            <a:spLocks noGrp="1"/>
          </p:cNvSpPr>
          <p:nvPr>
            <p:ph type="body" sz="quarter" idx="3"/>
          </p:nvPr>
        </p:nvSpPr>
        <p:spPr>
          <a:xfrm>
            <a:off x="5889809" y="1681163"/>
            <a:ext cx="4849909"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xmlns="" id="{1982A2D6-379C-4D26-90AC-9F2F46DCE7F3}"/>
              </a:ext>
            </a:extLst>
          </p:cNvPr>
          <p:cNvSpPr>
            <a:spLocks noGrp="1"/>
          </p:cNvSpPr>
          <p:nvPr>
            <p:ph sz="quarter" idx="4"/>
          </p:nvPr>
        </p:nvSpPr>
        <p:spPr>
          <a:xfrm>
            <a:off x="5889810" y="2505075"/>
            <a:ext cx="4872134"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xmlns="" id="{DEA0E4F3-8A65-4788-AE96-1FB2060F48D2}"/>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8" name="Footer Placeholder 7">
            <a:extLst>
              <a:ext uri="{FF2B5EF4-FFF2-40B4-BE49-F238E27FC236}">
                <a16:creationId xmlns:a16="http://schemas.microsoft.com/office/drawing/2014/main" xmlns="" id="{97522DA4-5EE1-440C-ADDE-D7B4F77B4E18}"/>
              </a:ext>
            </a:extLst>
          </p:cNvPr>
          <p:cNvSpPr>
            <a:spLocks noGrp="1"/>
          </p:cNvSpPr>
          <p:nvPr>
            <p:ph type="ftr" sz="quarter" idx="11"/>
          </p:nvPr>
        </p:nvSpPr>
        <p:spPr/>
        <p:txBody>
          <a:bodyPr/>
          <a:lstStyle/>
          <a:p>
            <a:endParaRPr lang="en-US">
              <a:solidFill>
                <a:srgbClr val="323232"/>
              </a:solidFill>
            </a:endParaRPr>
          </a:p>
        </p:txBody>
      </p:sp>
      <p:sp>
        <p:nvSpPr>
          <p:cNvPr id="9" name="Slide Number Placeholder 8">
            <a:extLst>
              <a:ext uri="{FF2B5EF4-FFF2-40B4-BE49-F238E27FC236}">
                <a16:creationId xmlns:a16="http://schemas.microsoft.com/office/drawing/2014/main" xmlns="" id="{D6BC291E-B8EF-4ED7-A04A-23426C220CF0}"/>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31409688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01CB818-E8D0-497B-9A7E-4F281D0DBCC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CFE82B9D-CD58-4C05-8A78-CB6E0E9D49DC}"/>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4" name="Footer Placeholder 3">
            <a:extLst>
              <a:ext uri="{FF2B5EF4-FFF2-40B4-BE49-F238E27FC236}">
                <a16:creationId xmlns:a16="http://schemas.microsoft.com/office/drawing/2014/main" xmlns="" id="{BADE60CD-D6F3-40A7-BB8B-FEC8E3156AFB}"/>
              </a:ext>
            </a:extLst>
          </p:cNvPr>
          <p:cNvSpPr>
            <a:spLocks noGrp="1"/>
          </p:cNvSpPr>
          <p:nvPr>
            <p:ph type="ftr" sz="quarter" idx="11"/>
          </p:nvPr>
        </p:nvSpPr>
        <p:spPr/>
        <p:txBody>
          <a:bodyPr/>
          <a:lstStyle/>
          <a:p>
            <a:endParaRPr lang="en-US">
              <a:solidFill>
                <a:srgbClr val="323232"/>
              </a:solidFill>
            </a:endParaRPr>
          </a:p>
        </p:txBody>
      </p:sp>
      <p:sp>
        <p:nvSpPr>
          <p:cNvPr id="5" name="Slide Number Placeholder 4">
            <a:extLst>
              <a:ext uri="{FF2B5EF4-FFF2-40B4-BE49-F238E27FC236}">
                <a16:creationId xmlns:a16="http://schemas.microsoft.com/office/drawing/2014/main" xmlns="" id="{7C02B832-C4FE-4F88-85EA-DDC16A82B9A9}"/>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117207501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3C75B2FC-801A-44A4-96BF-26A9E8B2A1C6}"/>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3" name="Footer Placeholder 2">
            <a:extLst>
              <a:ext uri="{FF2B5EF4-FFF2-40B4-BE49-F238E27FC236}">
                <a16:creationId xmlns:a16="http://schemas.microsoft.com/office/drawing/2014/main" xmlns="" id="{A8127F04-7E7E-485C-8B30-6B89E5A69F0A}"/>
              </a:ext>
            </a:extLst>
          </p:cNvPr>
          <p:cNvSpPr>
            <a:spLocks noGrp="1"/>
          </p:cNvSpPr>
          <p:nvPr>
            <p:ph type="ftr" sz="quarter" idx="11"/>
          </p:nvPr>
        </p:nvSpPr>
        <p:spPr/>
        <p:txBody>
          <a:bodyPr/>
          <a:lstStyle/>
          <a:p>
            <a:endParaRPr lang="en-US">
              <a:solidFill>
                <a:srgbClr val="323232"/>
              </a:solidFill>
            </a:endParaRPr>
          </a:p>
        </p:txBody>
      </p:sp>
      <p:sp>
        <p:nvSpPr>
          <p:cNvPr id="4" name="Slide Number Placeholder 3">
            <a:extLst>
              <a:ext uri="{FF2B5EF4-FFF2-40B4-BE49-F238E27FC236}">
                <a16:creationId xmlns:a16="http://schemas.microsoft.com/office/drawing/2014/main" xmlns="" id="{90933C81-AA74-4BCE-AA9E-56E5791D078C}"/>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24810504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8DFD3CB-0541-46AD-B35E-0E0A1375E8A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EBF8EFDE-1D7D-46B8-AB55-A3C02EDD1888}"/>
              </a:ext>
            </a:extLst>
          </p:cNvPr>
          <p:cNvSpPr>
            <a:spLocks noGrp="1"/>
          </p:cNvSpPr>
          <p:nvPr>
            <p:ph idx="1"/>
          </p:nvPr>
        </p:nvSpPr>
        <p:spPr>
          <a:xfrm>
            <a:off x="5183188" y="457201"/>
            <a:ext cx="5652153" cy="5403850"/>
          </a:xfrm>
        </p:spPr>
        <p:txBody>
          <a:bodyPr/>
          <a:lstStyle>
            <a:lvl1pPr>
              <a:defRPr sz="3200"/>
            </a:lvl1pPr>
            <a:lvl2pPr>
              <a:defRPr sz="2800" b="1"/>
            </a:lvl2pPr>
            <a:lvl3pPr>
              <a:defRPr sz="2400" b="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xmlns="" id="{6411D2F5-DB36-4943-8A14-96AFC488306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106C07D4-6597-444C-9EFD-62021AE7618C}"/>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6" name="Footer Placeholder 5">
            <a:extLst>
              <a:ext uri="{FF2B5EF4-FFF2-40B4-BE49-F238E27FC236}">
                <a16:creationId xmlns:a16="http://schemas.microsoft.com/office/drawing/2014/main" xmlns="" id="{712D0D2C-70E8-4A24-9727-BEAF10B17D6C}"/>
              </a:ext>
            </a:extLst>
          </p:cNvPr>
          <p:cNvSpPr>
            <a:spLocks noGrp="1"/>
          </p:cNvSpPr>
          <p:nvPr>
            <p:ph type="ftr" sz="quarter" idx="11"/>
          </p:nvPr>
        </p:nvSpPr>
        <p:spPr/>
        <p:txBody>
          <a:bodyPr/>
          <a:lstStyle/>
          <a:p>
            <a:endParaRPr lang="en-US">
              <a:solidFill>
                <a:srgbClr val="323232"/>
              </a:solidFill>
            </a:endParaRPr>
          </a:p>
        </p:txBody>
      </p:sp>
      <p:sp>
        <p:nvSpPr>
          <p:cNvPr id="7" name="Slide Number Placeholder 6">
            <a:extLst>
              <a:ext uri="{FF2B5EF4-FFF2-40B4-BE49-F238E27FC236}">
                <a16:creationId xmlns:a16="http://schemas.microsoft.com/office/drawing/2014/main" xmlns="" id="{F0D9E0F6-7216-48A1-8BCA-770C6DE3875B}"/>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186040827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6871FE4-39E0-4365-AC23-F1771978C152}" type="datetimeFigureOut">
              <a:rPr lang="en-US" smtClean="0"/>
              <a:t>9/3/2022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31209739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E4CBEBD-5F1A-4111-A7F2-1CE82C9A69D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C00517FB-4008-4F68-B193-482971BA720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92606C5F-0885-458F-9B21-47E60171BF0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04886F2E-B752-4D78-8DC4-C96A1A00E670}"/>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6" name="Footer Placeholder 5">
            <a:extLst>
              <a:ext uri="{FF2B5EF4-FFF2-40B4-BE49-F238E27FC236}">
                <a16:creationId xmlns:a16="http://schemas.microsoft.com/office/drawing/2014/main" xmlns="" id="{4FC37751-8BB8-4224-870A-A2953E76073F}"/>
              </a:ext>
            </a:extLst>
          </p:cNvPr>
          <p:cNvSpPr>
            <a:spLocks noGrp="1"/>
          </p:cNvSpPr>
          <p:nvPr>
            <p:ph type="ftr" sz="quarter" idx="11"/>
          </p:nvPr>
        </p:nvSpPr>
        <p:spPr/>
        <p:txBody>
          <a:bodyPr/>
          <a:lstStyle/>
          <a:p>
            <a:endParaRPr lang="en-US">
              <a:solidFill>
                <a:srgbClr val="323232"/>
              </a:solidFill>
            </a:endParaRPr>
          </a:p>
        </p:txBody>
      </p:sp>
      <p:sp>
        <p:nvSpPr>
          <p:cNvPr id="7" name="Slide Number Placeholder 6">
            <a:extLst>
              <a:ext uri="{FF2B5EF4-FFF2-40B4-BE49-F238E27FC236}">
                <a16:creationId xmlns:a16="http://schemas.microsoft.com/office/drawing/2014/main" xmlns="" id="{6242CE94-BD7E-44B3-9B5E-67D4BD317E99}"/>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35830901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C683CBE-1EA9-4E8B-A281-C50B792E55F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8B2EB1A0-A59D-4CB9-BABB-C6BF1D2E99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B2E6265B-940D-433C-AD76-2D6A42449307}"/>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5" name="Footer Placeholder 4">
            <a:extLst>
              <a:ext uri="{FF2B5EF4-FFF2-40B4-BE49-F238E27FC236}">
                <a16:creationId xmlns:a16="http://schemas.microsoft.com/office/drawing/2014/main" xmlns="" id="{EDCAB98E-314F-45C4-9A64-AD3FAE0516DC}"/>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58E49F32-B214-4A0C-8669-7FE4BA445965}"/>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12296914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18DE4A6D-DAA1-4551-A093-3C36C1C8CF3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3125FDA9-71CD-4B86-B291-BEBA43D8ED7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86D9F5B1-B635-4479-A426-B1D4066502DB}"/>
              </a:ext>
            </a:extLst>
          </p:cNvPr>
          <p:cNvSpPr>
            <a:spLocks noGrp="1"/>
          </p:cNvSpPr>
          <p:nvPr>
            <p:ph type="dt" sz="half" idx="10"/>
          </p:nvPr>
        </p:nvSpPr>
        <p:spPr/>
        <p:txBody>
          <a:bodyPr/>
          <a:lstStyle/>
          <a:p>
            <a:fld id="{B5898F52-2787-4BA2-BBBC-9395E9F86D50}" type="datetimeFigureOut">
              <a:rPr lang="en-US" smtClean="0">
                <a:solidFill>
                  <a:srgbClr val="323232"/>
                </a:solidFill>
              </a:rPr>
              <a:pPr/>
              <a:t>9/3/2022</a:t>
            </a:fld>
            <a:endParaRPr lang="en-US">
              <a:solidFill>
                <a:srgbClr val="323232"/>
              </a:solidFill>
            </a:endParaRPr>
          </a:p>
        </p:txBody>
      </p:sp>
      <p:sp>
        <p:nvSpPr>
          <p:cNvPr id="5" name="Footer Placeholder 4">
            <a:extLst>
              <a:ext uri="{FF2B5EF4-FFF2-40B4-BE49-F238E27FC236}">
                <a16:creationId xmlns:a16="http://schemas.microsoft.com/office/drawing/2014/main" xmlns="" id="{6B833098-8769-47C3-80B2-C2942F984D68}"/>
              </a:ext>
            </a:extLst>
          </p:cNvPr>
          <p:cNvSpPr>
            <a:spLocks noGrp="1"/>
          </p:cNvSpPr>
          <p:nvPr>
            <p:ph type="ftr" sz="quarter" idx="11"/>
          </p:nvPr>
        </p:nvSpPr>
        <p:spPr/>
        <p:txBody>
          <a:bodyPr/>
          <a:lstStyle/>
          <a:p>
            <a:endParaRPr lang="en-US">
              <a:solidFill>
                <a:srgbClr val="323232"/>
              </a:solidFill>
            </a:endParaRPr>
          </a:p>
        </p:txBody>
      </p:sp>
      <p:sp>
        <p:nvSpPr>
          <p:cNvPr id="6" name="Slide Number Placeholder 5">
            <a:extLst>
              <a:ext uri="{FF2B5EF4-FFF2-40B4-BE49-F238E27FC236}">
                <a16:creationId xmlns:a16="http://schemas.microsoft.com/office/drawing/2014/main" xmlns="" id="{E5EA9297-65D4-45BE-BE6C-5531FC6A5E1E}"/>
              </a:ext>
            </a:extLst>
          </p:cNvPr>
          <p:cNvSpPr>
            <a:spLocks noGrp="1"/>
          </p:cNvSpPr>
          <p:nvPr>
            <p:ph type="sldNum" sz="quarter" idx="12"/>
          </p:nvPr>
        </p:nvSpPr>
        <p:spPr/>
        <p:txBody>
          <a:body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40737595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xmlns=""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white"/>
                </a:solidFill>
              </a:rPr>
              <a:t>6.53</a:t>
            </a:r>
          </a:p>
          <a:p>
            <a:pPr algn="ctr"/>
            <a:endParaRPr lang="en-US" dirty="0">
              <a:solidFill>
                <a:prstClr val="white"/>
              </a:solidFill>
            </a:endParaRPr>
          </a:p>
        </p:txBody>
      </p:sp>
      <p:sp>
        <p:nvSpPr>
          <p:cNvPr id="2" name="Title 1">
            <a:extLst>
              <a:ext uri="{FF2B5EF4-FFF2-40B4-BE49-F238E27FC236}">
                <a16:creationId xmlns:a16="http://schemas.microsoft.com/office/drawing/2014/main" xmlns=""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xmlns=""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xmlns=""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xmlns=""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solidFill>
                  <a:prstClr val="black"/>
                </a:solidFill>
              </a:endParaRPr>
            </a:p>
          </p:txBody>
        </p:sp>
        <p:sp>
          <p:nvSpPr>
            <p:cNvPr id="12" name="Freeform: Shape 11">
              <a:extLst>
                <a:ext uri="{FF2B5EF4-FFF2-40B4-BE49-F238E27FC236}">
                  <a16:creationId xmlns:a16="http://schemas.microsoft.com/office/drawing/2014/main" xmlns=""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solidFill>
                  <a:prstClr val="black"/>
                </a:solidFill>
              </a:endParaRPr>
            </a:p>
          </p:txBody>
        </p:sp>
        <p:sp>
          <p:nvSpPr>
            <p:cNvPr id="13" name="Freeform: Shape 12">
              <a:extLst>
                <a:ext uri="{FF2B5EF4-FFF2-40B4-BE49-F238E27FC236}">
                  <a16:creationId xmlns:a16="http://schemas.microsoft.com/office/drawing/2014/main" xmlns=""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solidFill>
                  <a:prstClr val="black"/>
                </a:solidFill>
              </a:endParaRPr>
            </a:p>
          </p:txBody>
        </p:sp>
        <p:sp>
          <p:nvSpPr>
            <p:cNvPr id="14" name="Freeform: Shape 13">
              <a:extLst>
                <a:ext uri="{FF2B5EF4-FFF2-40B4-BE49-F238E27FC236}">
                  <a16:creationId xmlns:a16="http://schemas.microsoft.com/office/drawing/2014/main" xmlns=""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solidFill>
                  <a:prstClr val="black"/>
                </a:solidFill>
              </a:endParaRPr>
            </a:p>
          </p:txBody>
        </p:sp>
        <p:sp>
          <p:nvSpPr>
            <p:cNvPr id="15" name="Freeform: Shape 14">
              <a:extLst>
                <a:ext uri="{FF2B5EF4-FFF2-40B4-BE49-F238E27FC236}">
                  <a16:creationId xmlns:a16="http://schemas.microsoft.com/office/drawing/2014/main" xmlns=""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solidFill>
                  <a:prstClr val="black"/>
                </a:solidFill>
              </a:endParaRPr>
            </a:p>
          </p:txBody>
        </p:sp>
        <p:sp>
          <p:nvSpPr>
            <p:cNvPr id="16" name="Freeform: Shape 15">
              <a:extLst>
                <a:ext uri="{FF2B5EF4-FFF2-40B4-BE49-F238E27FC236}">
                  <a16:creationId xmlns:a16="http://schemas.microsoft.com/office/drawing/2014/main" xmlns=""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solidFill>
                  <a:prstClr val="black"/>
                </a:solidFill>
              </a:endParaRPr>
            </a:p>
          </p:txBody>
        </p:sp>
        <p:sp>
          <p:nvSpPr>
            <p:cNvPr id="17" name="Freeform: Shape 16">
              <a:extLst>
                <a:ext uri="{FF2B5EF4-FFF2-40B4-BE49-F238E27FC236}">
                  <a16:creationId xmlns:a16="http://schemas.microsoft.com/office/drawing/2014/main" xmlns=""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solidFill>
                  <a:prstClr val="black"/>
                </a:solidFill>
              </a:endParaRPr>
            </a:p>
          </p:txBody>
        </p:sp>
        <p:sp>
          <p:nvSpPr>
            <p:cNvPr id="18" name="Freeform: Shape 17">
              <a:extLst>
                <a:ext uri="{FF2B5EF4-FFF2-40B4-BE49-F238E27FC236}">
                  <a16:creationId xmlns:a16="http://schemas.microsoft.com/office/drawing/2014/main" xmlns=""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19" name="Freeform: Shape 18">
              <a:extLst>
                <a:ext uri="{FF2B5EF4-FFF2-40B4-BE49-F238E27FC236}">
                  <a16:creationId xmlns:a16="http://schemas.microsoft.com/office/drawing/2014/main" xmlns=""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20" name="Freeform: Shape 19">
              <a:extLst>
                <a:ext uri="{FF2B5EF4-FFF2-40B4-BE49-F238E27FC236}">
                  <a16:creationId xmlns:a16="http://schemas.microsoft.com/office/drawing/2014/main" xmlns=""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solidFill>
                  <a:prstClr val="black"/>
                </a:solidFill>
              </a:endParaRPr>
            </a:p>
          </p:txBody>
        </p:sp>
        <p:sp>
          <p:nvSpPr>
            <p:cNvPr id="21" name="Freeform: Shape 20">
              <a:extLst>
                <a:ext uri="{FF2B5EF4-FFF2-40B4-BE49-F238E27FC236}">
                  <a16:creationId xmlns:a16="http://schemas.microsoft.com/office/drawing/2014/main" xmlns=""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solidFill>
                  <a:prstClr val="black"/>
                </a:solidFill>
              </a:endParaRPr>
            </a:p>
          </p:txBody>
        </p:sp>
      </p:grpSp>
    </p:spTree>
    <p:extLst>
      <p:ext uri="{BB962C8B-B14F-4D97-AF65-F5344CB8AC3E}">
        <p14:creationId xmlns:p14="http://schemas.microsoft.com/office/powerpoint/2010/main" val="4130793930"/>
      </p:ext>
    </p:extLst>
  </p:cSld>
  <p:clrMapOvr>
    <a:masterClrMapping/>
  </p:clrMapOvr>
  <p:extLst>
    <p:ext uri="{DCECCB84-F9BA-43D5-87BE-67443E8EF086}">
      <p15:sldGuideLst xmlns="" xmlns:p15="http://schemas.microsoft.com/office/powerpoint/2012/main">
        <p15:guide id="1" pos="7392">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a:xfrm>
            <a:off x="838200" y="6356350"/>
            <a:ext cx="1371600" cy="365125"/>
          </a:xfrm>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8" name="Text Placeholder 7">
            <a:extLst>
              <a:ext uri="{FF2B5EF4-FFF2-40B4-BE49-F238E27FC236}">
                <a16:creationId xmlns:a16="http://schemas.microsoft.com/office/drawing/2014/main" xmlns=""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xmlns=""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xmlns=""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973" name="Freeform: Shape 972">
              <a:extLst>
                <a:ext uri="{FF2B5EF4-FFF2-40B4-BE49-F238E27FC236}">
                  <a16:creationId xmlns:a16="http://schemas.microsoft.com/office/drawing/2014/main" xmlns=""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974" name="Freeform: Shape 973">
              <a:extLst>
                <a:ext uri="{FF2B5EF4-FFF2-40B4-BE49-F238E27FC236}">
                  <a16:creationId xmlns:a16="http://schemas.microsoft.com/office/drawing/2014/main" xmlns=""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975" name="Freeform: Shape 974">
              <a:extLst>
                <a:ext uri="{FF2B5EF4-FFF2-40B4-BE49-F238E27FC236}">
                  <a16:creationId xmlns:a16="http://schemas.microsoft.com/office/drawing/2014/main" xmlns=""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solidFill>
                  <a:prstClr val="black"/>
                </a:solidFill>
              </a:endParaRPr>
            </a:p>
          </p:txBody>
        </p:sp>
        <p:sp>
          <p:nvSpPr>
            <p:cNvPr id="976" name="Freeform: Shape 975">
              <a:extLst>
                <a:ext uri="{FF2B5EF4-FFF2-40B4-BE49-F238E27FC236}">
                  <a16:creationId xmlns:a16="http://schemas.microsoft.com/office/drawing/2014/main" xmlns=""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977" name="Freeform: Shape 976">
              <a:extLst>
                <a:ext uri="{FF2B5EF4-FFF2-40B4-BE49-F238E27FC236}">
                  <a16:creationId xmlns:a16="http://schemas.microsoft.com/office/drawing/2014/main" xmlns=""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978" name="Freeform: Shape 977">
              <a:extLst>
                <a:ext uri="{FF2B5EF4-FFF2-40B4-BE49-F238E27FC236}">
                  <a16:creationId xmlns:a16="http://schemas.microsoft.com/office/drawing/2014/main" xmlns=""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979" name="Freeform: Shape 978">
              <a:extLst>
                <a:ext uri="{FF2B5EF4-FFF2-40B4-BE49-F238E27FC236}">
                  <a16:creationId xmlns:a16="http://schemas.microsoft.com/office/drawing/2014/main" xmlns=""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solidFill>
                  <a:prstClr val="black"/>
                </a:solidFill>
              </a:endParaRPr>
            </a:p>
          </p:txBody>
        </p:sp>
        <p:sp>
          <p:nvSpPr>
            <p:cNvPr id="980" name="Freeform: Shape 979">
              <a:extLst>
                <a:ext uri="{FF2B5EF4-FFF2-40B4-BE49-F238E27FC236}">
                  <a16:creationId xmlns:a16="http://schemas.microsoft.com/office/drawing/2014/main" xmlns=""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981" name="Freeform: Shape 980">
              <a:extLst>
                <a:ext uri="{FF2B5EF4-FFF2-40B4-BE49-F238E27FC236}">
                  <a16:creationId xmlns:a16="http://schemas.microsoft.com/office/drawing/2014/main" xmlns=""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82" name="Freeform: Shape 981">
              <a:extLst>
                <a:ext uri="{FF2B5EF4-FFF2-40B4-BE49-F238E27FC236}">
                  <a16:creationId xmlns:a16="http://schemas.microsoft.com/office/drawing/2014/main" xmlns=""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983" name="Freeform: Shape 982">
              <a:extLst>
                <a:ext uri="{FF2B5EF4-FFF2-40B4-BE49-F238E27FC236}">
                  <a16:creationId xmlns:a16="http://schemas.microsoft.com/office/drawing/2014/main" xmlns=""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984" name="Freeform: Shape 983">
              <a:extLst>
                <a:ext uri="{FF2B5EF4-FFF2-40B4-BE49-F238E27FC236}">
                  <a16:creationId xmlns:a16="http://schemas.microsoft.com/office/drawing/2014/main" xmlns=""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85" name="Freeform: Shape 984">
              <a:extLst>
                <a:ext uri="{FF2B5EF4-FFF2-40B4-BE49-F238E27FC236}">
                  <a16:creationId xmlns:a16="http://schemas.microsoft.com/office/drawing/2014/main" xmlns=""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986" name="Freeform: Shape 985">
              <a:extLst>
                <a:ext uri="{FF2B5EF4-FFF2-40B4-BE49-F238E27FC236}">
                  <a16:creationId xmlns:a16="http://schemas.microsoft.com/office/drawing/2014/main" xmlns=""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987" name="Freeform: Shape 986">
              <a:extLst>
                <a:ext uri="{FF2B5EF4-FFF2-40B4-BE49-F238E27FC236}">
                  <a16:creationId xmlns:a16="http://schemas.microsoft.com/office/drawing/2014/main" xmlns=""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988" name="Freeform: Shape 987">
              <a:extLst>
                <a:ext uri="{FF2B5EF4-FFF2-40B4-BE49-F238E27FC236}">
                  <a16:creationId xmlns:a16="http://schemas.microsoft.com/office/drawing/2014/main" xmlns=""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89" name="Freeform: Shape 988">
              <a:extLst>
                <a:ext uri="{FF2B5EF4-FFF2-40B4-BE49-F238E27FC236}">
                  <a16:creationId xmlns:a16="http://schemas.microsoft.com/office/drawing/2014/main" xmlns=""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990" name="Freeform: Shape 989">
              <a:extLst>
                <a:ext uri="{FF2B5EF4-FFF2-40B4-BE49-F238E27FC236}">
                  <a16:creationId xmlns:a16="http://schemas.microsoft.com/office/drawing/2014/main" xmlns=""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991" name="Freeform: Shape 990">
              <a:extLst>
                <a:ext uri="{FF2B5EF4-FFF2-40B4-BE49-F238E27FC236}">
                  <a16:creationId xmlns:a16="http://schemas.microsoft.com/office/drawing/2014/main" xmlns=""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992" name="Freeform: Shape 991">
              <a:extLst>
                <a:ext uri="{FF2B5EF4-FFF2-40B4-BE49-F238E27FC236}">
                  <a16:creationId xmlns:a16="http://schemas.microsoft.com/office/drawing/2014/main" xmlns=""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993" name="Freeform: Shape 992">
              <a:extLst>
                <a:ext uri="{FF2B5EF4-FFF2-40B4-BE49-F238E27FC236}">
                  <a16:creationId xmlns:a16="http://schemas.microsoft.com/office/drawing/2014/main" xmlns=""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94" name="Freeform: Shape 993">
              <a:extLst>
                <a:ext uri="{FF2B5EF4-FFF2-40B4-BE49-F238E27FC236}">
                  <a16:creationId xmlns:a16="http://schemas.microsoft.com/office/drawing/2014/main" xmlns=""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995" name="Freeform: Shape 994">
              <a:extLst>
                <a:ext uri="{FF2B5EF4-FFF2-40B4-BE49-F238E27FC236}">
                  <a16:creationId xmlns:a16="http://schemas.microsoft.com/office/drawing/2014/main" xmlns=""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996" name="Freeform: Shape 995">
              <a:extLst>
                <a:ext uri="{FF2B5EF4-FFF2-40B4-BE49-F238E27FC236}">
                  <a16:creationId xmlns:a16="http://schemas.microsoft.com/office/drawing/2014/main" xmlns=""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997" name="Freeform: Shape 996">
              <a:extLst>
                <a:ext uri="{FF2B5EF4-FFF2-40B4-BE49-F238E27FC236}">
                  <a16:creationId xmlns:a16="http://schemas.microsoft.com/office/drawing/2014/main" xmlns=""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998" name="Freeform: Shape 997">
              <a:extLst>
                <a:ext uri="{FF2B5EF4-FFF2-40B4-BE49-F238E27FC236}">
                  <a16:creationId xmlns:a16="http://schemas.microsoft.com/office/drawing/2014/main" xmlns=""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999" name="Freeform: Shape 998">
              <a:extLst>
                <a:ext uri="{FF2B5EF4-FFF2-40B4-BE49-F238E27FC236}">
                  <a16:creationId xmlns:a16="http://schemas.microsoft.com/office/drawing/2014/main" xmlns=""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00" name="Freeform: Shape 999">
              <a:extLst>
                <a:ext uri="{FF2B5EF4-FFF2-40B4-BE49-F238E27FC236}">
                  <a16:creationId xmlns:a16="http://schemas.microsoft.com/office/drawing/2014/main" xmlns=""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01" name="Freeform: Shape 1000">
              <a:extLst>
                <a:ext uri="{FF2B5EF4-FFF2-40B4-BE49-F238E27FC236}">
                  <a16:creationId xmlns:a16="http://schemas.microsoft.com/office/drawing/2014/main" xmlns=""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02" name="Freeform: Shape 1001">
              <a:extLst>
                <a:ext uri="{FF2B5EF4-FFF2-40B4-BE49-F238E27FC236}">
                  <a16:creationId xmlns:a16="http://schemas.microsoft.com/office/drawing/2014/main" xmlns=""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03" name="Freeform: Shape 1002">
              <a:extLst>
                <a:ext uri="{FF2B5EF4-FFF2-40B4-BE49-F238E27FC236}">
                  <a16:creationId xmlns:a16="http://schemas.microsoft.com/office/drawing/2014/main" xmlns=""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04" name="Freeform: Shape 1003">
              <a:extLst>
                <a:ext uri="{FF2B5EF4-FFF2-40B4-BE49-F238E27FC236}">
                  <a16:creationId xmlns:a16="http://schemas.microsoft.com/office/drawing/2014/main" xmlns=""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05" name="Freeform: Shape 1004">
              <a:extLst>
                <a:ext uri="{FF2B5EF4-FFF2-40B4-BE49-F238E27FC236}">
                  <a16:creationId xmlns:a16="http://schemas.microsoft.com/office/drawing/2014/main" xmlns=""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solidFill>
                  <a:prstClr val="black"/>
                </a:solidFill>
              </a:endParaRPr>
            </a:p>
          </p:txBody>
        </p:sp>
        <p:sp>
          <p:nvSpPr>
            <p:cNvPr id="1006" name="Freeform: Shape 1005">
              <a:extLst>
                <a:ext uri="{FF2B5EF4-FFF2-40B4-BE49-F238E27FC236}">
                  <a16:creationId xmlns:a16="http://schemas.microsoft.com/office/drawing/2014/main" xmlns=""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07" name="Freeform: Shape 1006">
              <a:extLst>
                <a:ext uri="{FF2B5EF4-FFF2-40B4-BE49-F238E27FC236}">
                  <a16:creationId xmlns:a16="http://schemas.microsoft.com/office/drawing/2014/main" xmlns=""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08" name="Freeform: Shape 1007">
              <a:extLst>
                <a:ext uri="{FF2B5EF4-FFF2-40B4-BE49-F238E27FC236}">
                  <a16:creationId xmlns:a16="http://schemas.microsoft.com/office/drawing/2014/main" xmlns=""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solidFill>
                  <a:prstClr val="black"/>
                </a:solidFill>
              </a:endParaRPr>
            </a:p>
          </p:txBody>
        </p:sp>
        <p:sp>
          <p:nvSpPr>
            <p:cNvPr id="1009" name="Freeform: Shape 1008">
              <a:extLst>
                <a:ext uri="{FF2B5EF4-FFF2-40B4-BE49-F238E27FC236}">
                  <a16:creationId xmlns:a16="http://schemas.microsoft.com/office/drawing/2014/main" xmlns=""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10" name="Freeform: Shape 1009">
              <a:extLst>
                <a:ext uri="{FF2B5EF4-FFF2-40B4-BE49-F238E27FC236}">
                  <a16:creationId xmlns:a16="http://schemas.microsoft.com/office/drawing/2014/main" xmlns=""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011" name="Freeform: Shape 1010">
              <a:extLst>
                <a:ext uri="{FF2B5EF4-FFF2-40B4-BE49-F238E27FC236}">
                  <a16:creationId xmlns:a16="http://schemas.microsoft.com/office/drawing/2014/main" xmlns=""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12" name="Freeform: Shape 1011">
              <a:extLst>
                <a:ext uri="{FF2B5EF4-FFF2-40B4-BE49-F238E27FC236}">
                  <a16:creationId xmlns:a16="http://schemas.microsoft.com/office/drawing/2014/main" xmlns=""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13" name="Freeform: Shape 1012">
              <a:extLst>
                <a:ext uri="{FF2B5EF4-FFF2-40B4-BE49-F238E27FC236}">
                  <a16:creationId xmlns:a16="http://schemas.microsoft.com/office/drawing/2014/main" xmlns=""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1014" name="Freeform: Shape 1013">
              <a:extLst>
                <a:ext uri="{FF2B5EF4-FFF2-40B4-BE49-F238E27FC236}">
                  <a16:creationId xmlns:a16="http://schemas.microsoft.com/office/drawing/2014/main" xmlns=""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15" name="Freeform: Shape 1014">
              <a:extLst>
                <a:ext uri="{FF2B5EF4-FFF2-40B4-BE49-F238E27FC236}">
                  <a16:creationId xmlns:a16="http://schemas.microsoft.com/office/drawing/2014/main" xmlns=""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016" name="Freeform: Shape 1015">
              <a:extLst>
                <a:ext uri="{FF2B5EF4-FFF2-40B4-BE49-F238E27FC236}">
                  <a16:creationId xmlns:a16="http://schemas.microsoft.com/office/drawing/2014/main" xmlns=""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17" name="Freeform: Shape 1016">
              <a:extLst>
                <a:ext uri="{FF2B5EF4-FFF2-40B4-BE49-F238E27FC236}">
                  <a16:creationId xmlns:a16="http://schemas.microsoft.com/office/drawing/2014/main" xmlns=""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18" name="Freeform: Shape 1017">
              <a:extLst>
                <a:ext uri="{FF2B5EF4-FFF2-40B4-BE49-F238E27FC236}">
                  <a16:creationId xmlns:a16="http://schemas.microsoft.com/office/drawing/2014/main" xmlns=""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solidFill>
                  <a:prstClr val="black"/>
                </a:solidFill>
              </a:endParaRPr>
            </a:p>
          </p:txBody>
        </p:sp>
        <p:sp>
          <p:nvSpPr>
            <p:cNvPr id="1019" name="Freeform: Shape 1018">
              <a:extLst>
                <a:ext uri="{FF2B5EF4-FFF2-40B4-BE49-F238E27FC236}">
                  <a16:creationId xmlns:a16="http://schemas.microsoft.com/office/drawing/2014/main" xmlns=""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20" name="Freeform: Shape 1019">
              <a:extLst>
                <a:ext uri="{FF2B5EF4-FFF2-40B4-BE49-F238E27FC236}">
                  <a16:creationId xmlns:a16="http://schemas.microsoft.com/office/drawing/2014/main" xmlns=""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21" name="Freeform: Shape 1020">
              <a:extLst>
                <a:ext uri="{FF2B5EF4-FFF2-40B4-BE49-F238E27FC236}">
                  <a16:creationId xmlns:a16="http://schemas.microsoft.com/office/drawing/2014/main" xmlns=""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22" name="Freeform: Shape 1021">
              <a:extLst>
                <a:ext uri="{FF2B5EF4-FFF2-40B4-BE49-F238E27FC236}">
                  <a16:creationId xmlns:a16="http://schemas.microsoft.com/office/drawing/2014/main" xmlns=""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23" name="Freeform: Shape 1022">
              <a:extLst>
                <a:ext uri="{FF2B5EF4-FFF2-40B4-BE49-F238E27FC236}">
                  <a16:creationId xmlns:a16="http://schemas.microsoft.com/office/drawing/2014/main" xmlns=""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024" name="Freeform: Shape 1023">
              <a:extLst>
                <a:ext uri="{FF2B5EF4-FFF2-40B4-BE49-F238E27FC236}">
                  <a16:creationId xmlns:a16="http://schemas.microsoft.com/office/drawing/2014/main" xmlns=""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25" name="Freeform: Shape 1024">
              <a:extLst>
                <a:ext uri="{FF2B5EF4-FFF2-40B4-BE49-F238E27FC236}">
                  <a16:creationId xmlns:a16="http://schemas.microsoft.com/office/drawing/2014/main" xmlns=""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26" name="Freeform: Shape 1025">
              <a:extLst>
                <a:ext uri="{FF2B5EF4-FFF2-40B4-BE49-F238E27FC236}">
                  <a16:creationId xmlns:a16="http://schemas.microsoft.com/office/drawing/2014/main" xmlns=""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27" name="Freeform: Shape 1026">
              <a:extLst>
                <a:ext uri="{FF2B5EF4-FFF2-40B4-BE49-F238E27FC236}">
                  <a16:creationId xmlns:a16="http://schemas.microsoft.com/office/drawing/2014/main" xmlns=""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solidFill>
                  <a:prstClr val="black"/>
                </a:solidFill>
              </a:endParaRPr>
            </a:p>
          </p:txBody>
        </p:sp>
        <p:sp>
          <p:nvSpPr>
            <p:cNvPr id="1028" name="Freeform: Shape 1027">
              <a:extLst>
                <a:ext uri="{FF2B5EF4-FFF2-40B4-BE49-F238E27FC236}">
                  <a16:creationId xmlns:a16="http://schemas.microsoft.com/office/drawing/2014/main" xmlns=""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029" name="Freeform: Shape 1028">
              <a:extLst>
                <a:ext uri="{FF2B5EF4-FFF2-40B4-BE49-F238E27FC236}">
                  <a16:creationId xmlns:a16="http://schemas.microsoft.com/office/drawing/2014/main" xmlns=""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30" name="Freeform: Shape 1029">
              <a:extLst>
                <a:ext uri="{FF2B5EF4-FFF2-40B4-BE49-F238E27FC236}">
                  <a16:creationId xmlns:a16="http://schemas.microsoft.com/office/drawing/2014/main" xmlns=""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31" name="Freeform: Shape 1030">
              <a:extLst>
                <a:ext uri="{FF2B5EF4-FFF2-40B4-BE49-F238E27FC236}">
                  <a16:creationId xmlns:a16="http://schemas.microsoft.com/office/drawing/2014/main" xmlns=""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32" name="Freeform: Shape 1031">
              <a:extLst>
                <a:ext uri="{FF2B5EF4-FFF2-40B4-BE49-F238E27FC236}">
                  <a16:creationId xmlns:a16="http://schemas.microsoft.com/office/drawing/2014/main" xmlns=""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33" name="Freeform: Shape 1032">
              <a:extLst>
                <a:ext uri="{FF2B5EF4-FFF2-40B4-BE49-F238E27FC236}">
                  <a16:creationId xmlns:a16="http://schemas.microsoft.com/office/drawing/2014/main" xmlns=""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34" name="Freeform: Shape 1033">
              <a:extLst>
                <a:ext uri="{FF2B5EF4-FFF2-40B4-BE49-F238E27FC236}">
                  <a16:creationId xmlns:a16="http://schemas.microsoft.com/office/drawing/2014/main" xmlns=""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35" name="Freeform: Shape 1034">
              <a:extLst>
                <a:ext uri="{FF2B5EF4-FFF2-40B4-BE49-F238E27FC236}">
                  <a16:creationId xmlns:a16="http://schemas.microsoft.com/office/drawing/2014/main" xmlns=""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solidFill>
                  <a:prstClr val="black"/>
                </a:solidFill>
              </a:endParaRPr>
            </a:p>
          </p:txBody>
        </p:sp>
        <p:sp>
          <p:nvSpPr>
            <p:cNvPr id="1036" name="Freeform: Shape 1035">
              <a:extLst>
                <a:ext uri="{FF2B5EF4-FFF2-40B4-BE49-F238E27FC236}">
                  <a16:creationId xmlns:a16="http://schemas.microsoft.com/office/drawing/2014/main" xmlns=""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037" name="Freeform: Shape 1036">
              <a:extLst>
                <a:ext uri="{FF2B5EF4-FFF2-40B4-BE49-F238E27FC236}">
                  <a16:creationId xmlns:a16="http://schemas.microsoft.com/office/drawing/2014/main" xmlns=""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38" name="Freeform: Shape 1037">
              <a:extLst>
                <a:ext uri="{FF2B5EF4-FFF2-40B4-BE49-F238E27FC236}">
                  <a16:creationId xmlns:a16="http://schemas.microsoft.com/office/drawing/2014/main" xmlns=""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39" name="Freeform: Shape 1038">
              <a:extLst>
                <a:ext uri="{FF2B5EF4-FFF2-40B4-BE49-F238E27FC236}">
                  <a16:creationId xmlns:a16="http://schemas.microsoft.com/office/drawing/2014/main" xmlns=""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040" name="Freeform: Shape 1039">
              <a:extLst>
                <a:ext uri="{FF2B5EF4-FFF2-40B4-BE49-F238E27FC236}">
                  <a16:creationId xmlns:a16="http://schemas.microsoft.com/office/drawing/2014/main" xmlns=""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solidFill>
                  <a:prstClr val="black"/>
                </a:solidFill>
              </a:endParaRPr>
            </a:p>
          </p:txBody>
        </p:sp>
        <p:sp>
          <p:nvSpPr>
            <p:cNvPr id="1041" name="Freeform: Shape 1040">
              <a:extLst>
                <a:ext uri="{FF2B5EF4-FFF2-40B4-BE49-F238E27FC236}">
                  <a16:creationId xmlns:a16="http://schemas.microsoft.com/office/drawing/2014/main" xmlns=""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solidFill>
                  <a:prstClr val="black"/>
                </a:solidFill>
              </a:endParaRPr>
            </a:p>
          </p:txBody>
        </p:sp>
        <p:sp>
          <p:nvSpPr>
            <p:cNvPr id="1042" name="Freeform: Shape 1041">
              <a:extLst>
                <a:ext uri="{FF2B5EF4-FFF2-40B4-BE49-F238E27FC236}">
                  <a16:creationId xmlns:a16="http://schemas.microsoft.com/office/drawing/2014/main" xmlns=""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43" name="Freeform: Shape 1042">
              <a:extLst>
                <a:ext uri="{FF2B5EF4-FFF2-40B4-BE49-F238E27FC236}">
                  <a16:creationId xmlns:a16="http://schemas.microsoft.com/office/drawing/2014/main" xmlns=""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44" name="Freeform: Shape 1043">
              <a:extLst>
                <a:ext uri="{FF2B5EF4-FFF2-40B4-BE49-F238E27FC236}">
                  <a16:creationId xmlns:a16="http://schemas.microsoft.com/office/drawing/2014/main" xmlns=""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45" name="Freeform: Shape 1044">
              <a:extLst>
                <a:ext uri="{FF2B5EF4-FFF2-40B4-BE49-F238E27FC236}">
                  <a16:creationId xmlns:a16="http://schemas.microsoft.com/office/drawing/2014/main" xmlns=""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46" name="Freeform: Shape 1045">
              <a:extLst>
                <a:ext uri="{FF2B5EF4-FFF2-40B4-BE49-F238E27FC236}">
                  <a16:creationId xmlns:a16="http://schemas.microsoft.com/office/drawing/2014/main" xmlns=""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solidFill>
                  <a:prstClr val="black"/>
                </a:solidFill>
              </a:endParaRPr>
            </a:p>
          </p:txBody>
        </p:sp>
        <p:sp>
          <p:nvSpPr>
            <p:cNvPr id="1047" name="Freeform: Shape 1046">
              <a:extLst>
                <a:ext uri="{FF2B5EF4-FFF2-40B4-BE49-F238E27FC236}">
                  <a16:creationId xmlns:a16="http://schemas.microsoft.com/office/drawing/2014/main" xmlns=""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1048" name="Freeform: Shape 1047">
              <a:extLst>
                <a:ext uri="{FF2B5EF4-FFF2-40B4-BE49-F238E27FC236}">
                  <a16:creationId xmlns:a16="http://schemas.microsoft.com/office/drawing/2014/main" xmlns=""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49" name="Freeform: Shape 1048">
              <a:extLst>
                <a:ext uri="{FF2B5EF4-FFF2-40B4-BE49-F238E27FC236}">
                  <a16:creationId xmlns:a16="http://schemas.microsoft.com/office/drawing/2014/main" xmlns=""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solidFill>
                  <a:prstClr val="black"/>
                </a:solidFill>
              </a:endParaRPr>
            </a:p>
          </p:txBody>
        </p:sp>
        <p:sp>
          <p:nvSpPr>
            <p:cNvPr id="1050" name="Freeform: Shape 1049">
              <a:extLst>
                <a:ext uri="{FF2B5EF4-FFF2-40B4-BE49-F238E27FC236}">
                  <a16:creationId xmlns:a16="http://schemas.microsoft.com/office/drawing/2014/main" xmlns=""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051" name="Freeform: Shape 1050">
              <a:extLst>
                <a:ext uri="{FF2B5EF4-FFF2-40B4-BE49-F238E27FC236}">
                  <a16:creationId xmlns:a16="http://schemas.microsoft.com/office/drawing/2014/main" xmlns=""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52" name="Freeform: Shape 1051">
              <a:extLst>
                <a:ext uri="{FF2B5EF4-FFF2-40B4-BE49-F238E27FC236}">
                  <a16:creationId xmlns:a16="http://schemas.microsoft.com/office/drawing/2014/main" xmlns=""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53" name="Freeform: Shape 1052">
              <a:extLst>
                <a:ext uri="{FF2B5EF4-FFF2-40B4-BE49-F238E27FC236}">
                  <a16:creationId xmlns:a16="http://schemas.microsoft.com/office/drawing/2014/main" xmlns=""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54" name="Freeform: Shape 1053">
              <a:extLst>
                <a:ext uri="{FF2B5EF4-FFF2-40B4-BE49-F238E27FC236}">
                  <a16:creationId xmlns:a16="http://schemas.microsoft.com/office/drawing/2014/main" xmlns=""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solidFill>
                  <a:prstClr val="black"/>
                </a:solidFill>
              </a:endParaRPr>
            </a:p>
          </p:txBody>
        </p:sp>
        <p:sp>
          <p:nvSpPr>
            <p:cNvPr id="1055" name="Freeform: Shape 1054">
              <a:extLst>
                <a:ext uri="{FF2B5EF4-FFF2-40B4-BE49-F238E27FC236}">
                  <a16:creationId xmlns:a16="http://schemas.microsoft.com/office/drawing/2014/main" xmlns=""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56" name="Freeform: Shape 1055">
              <a:extLst>
                <a:ext uri="{FF2B5EF4-FFF2-40B4-BE49-F238E27FC236}">
                  <a16:creationId xmlns:a16="http://schemas.microsoft.com/office/drawing/2014/main" xmlns=""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solidFill>
                  <a:prstClr val="black"/>
                </a:solidFill>
              </a:endParaRPr>
            </a:p>
          </p:txBody>
        </p:sp>
        <p:sp>
          <p:nvSpPr>
            <p:cNvPr id="1057" name="Freeform: Shape 1056">
              <a:extLst>
                <a:ext uri="{FF2B5EF4-FFF2-40B4-BE49-F238E27FC236}">
                  <a16:creationId xmlns:a16="http://schemas.microsoft.com/office/drawing/2014/main" xmlns=""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058" name="Freeform: Shape 1057">
              <a:extLst>
                <a:ext uri="{FF2B5EF4-FFF2-40B4-BE49-F238E27FC236}">
                  <a16:creationId xmlns:a16="http://schemas.microsoft.com/office/drawing/2014/main" xmlns=""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59" name="Freeform: Shape 1058">
              <a:extLst>
                <a:ext uri="{FF2B5EF4-FFF2-40B4-BE49-F238E27FC236}">
                  <a16:creationId xmlns:a16="http://schemas.microsoft.com/office/drawing/2014/main" xmlns=""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60" name="Freeform: Shape 1059">
              <a:extLst>
                <a:ext uri="{FF2B5EF4-FFF2-40B4-BE49-F238E27FC236}">
                  <a16:creationId xmlns:a16="http://schemas.microsoft.com/office/drawing/2014/main" xmlns=""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061" name="Freeform: Shape 1060">
              <a:extLst>
                <a:ext uri="{FF2B5EF4-FFF2-40B4-BE49-F238E27FC236}">
                  <a16:creationId xmlns:a16="http://schemas.microsoft.com/office/drawing/2014/main" xmlns=""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solidFill>
                  <a:prstClr val="black"/>
                </a:solidFill>
              </a:endParaRPr>
            </a:p>
          </p:txBody>
        </p:sp>
        <p:sp>
          <p:nvSpPr>
            <p:cNvPr id="1062" name="Freeform: Shape 1061">
              <a:extLst>
                <a:ext uri="{FF2B5EF4-FFF2-40B4-BE49-F238E27FC236}">
                  <a16:creationId xmlns:a16="http://schemas.microsoft.com/office/drawing/2014/main" xmlns=""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solidFill>
                  <a:prstClr val="black"/>
                </a:solidFill>
              </a:endParaRPr>
            </a:p>
          </p:txBody>
        </p:sp>
        <p:sp>
          <p:nvSpPr>
            <p:cNvPr id="1063" name="Freeform: Shape 1062">
              <a:extLst>
                <a:ext uri="{FF2B5EF4-FFF2-40B4-BE49-F238E27FC236}">
                  <a16:creationId xmlns:a16="http://schemas.microsoft.com/office/drawing/2014/main" xmlns=""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64" name="Freeform: Shape 1063">
              <a:extLst>
                <a:ext uri="{FF2B5EF4-FFF2-40B4-BE49-F238E27FC236}">
                  <a16:creationId xmlns:a16="http://schemas.microsoft.com/office/drawing/2014/main" xmlns=""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065" name="Freeform: Shape 1064">
              <a:extLst>
                <a:ext uri="{FF2B5EF4-FFF2-40B4-BE49-F238E27FC236}">
                  <a16:creationId xmlns:a16="http://schemas.microsoft.com/office/drawing/2014/main" xmlns=""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66" name="Freeform: Shape 1065">
              <a:extLst>
                <a:ext uri="{FF2B5EF4-FFF2-40B4-BE49-F238E27FC236}">
                  <a16:creationId xmlns:a16="http://schemas.microsoft.com/office/drawing/2014/main" xmlns=""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067" name="Freeform: Shape 1066">
              <a:extLst>
                <a:ext uri="{FF2B5EF4-FFF2-40B4-BE49-F238E27FC236}">
                  <a16:creationId xmlns:a16="http://schemas.microsoft.com/office/drawing/2014/main" xmlns=""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068" name="Freeform: Shape 1067">
              <a:extLst>
                <a:ext uri="{FF2B5EF4-FFF2-40B4-BE49-F238E27FC236}">
                  <a16:creationId xmlns:a16="http://schemas.microsoft.com/office/drawing/2014/main" xmlns=""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solidFill>
                  <a:prstClr val="black"/>
                </a:solidFill>
              </a:endParaRPr>
            </a:p>
          </p:txBody>
        </p:sp>
        <p:sp>
          <p:nvSpPr>
            <p:cNvPr id="1069" name="Freeform: Shape 1068">
              <a:extLst>
                <a:ext uri="{FF2B5EF4-FFF2-40B4-BE49-F238E27FC236}">
                  <a16:creationId xmlns:a16="http://schemas.microsoft.com/office/drawing/2014/main" xmlns=""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070" name="Freeform: Shape 1069">
              <a:extLst>
                <a:ext uri="{FF2B5EF4-FFF2-40B4-BE49-F238E27FC236}">
                  <a16:creationId xmlns:a16="http://schemas.microsoft.com/office/drawing/2014/main" xmlns=""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71" name="Freeform: Shape 1070">
              <a:extLst>
                <a:ext uri="{FF2B5EF4-FFF2-40B4-BE49-F238E27FC236}">
                  <a16:creationId xmlns:a16="http://schemas.microsoft.com/office/drawing/2014/main" xmlns=""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72" name="Freeform: Shape 1071">
              <a:extLst>
                <a:ext uri="{FF2B5EF4-FFF2-40B4-BE49-F238E27FC236}">
                  <a16:creationId xmlns:a16="http://schemas.microsoft.com/office/drawing/2014/main" xmlns=""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solidFill>
                  <a:prstClr val="black"/>
                </a:solidFill>
              </a:endParaRPr>
            </a:p>
          </p:txBody>
        </p:sp>
        <p:sp>
          <p:nvSpPr>
            <p:cNvPr id="1073" name="Freeform: Shape 1072">
              <a:extLst>
                <a:ext uri="{FF2B5EF4-FFF2-40B4-BE49-F238E27FC236}">
                  <a16:creationId xmlns:a16="http://schemas.microsoft.com/office/drawing/2014/main" xmlns=""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74" name="Freeform: Shape 1073">
              <a:extLst>
                <a:ext uri="{FF2B5EF4-FFF2-40B4-BE49-F238E27FC236}">
                  <a16:creationId xmlns:a16="http://schemas.microsoft.com/office/drawing/2014/main" xmlns=""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75" name="Freeform: Shape 1074">
              <a:extLst>
                <a:ext uri="{FF2B5EF4-FFF2-40B4-BE49-F238E27FC236}">
                  <a16:creationId xmlns:a16="http://schemas.microsoft.com/office/drawing/2014/main" xmlns=""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1076" name="Freeform: Shape 1075">
              <a:extLst>
                <a:ext uri="{FF2B5EF4-FFF2-40B4-BE49-F238E27FC236}">
                  <a16:creationId xmlns:a16="http://schemas.microsoft.com/office/drawing/2014/main" xmlns=""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77" name="Freeform: Shape 1076">
              <a:extLst>
                <a:ext uri="{FF2B5EF4-FFF2-40B4-BE49-F238E27FC236}">
                  <a16:creationId xmlns:a16="http://schemas.microsoft.com/office/drawing/2014/main" xmlns=""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078" name="Freeform: Shape 1077">
              <a:extLst>
                <a:ext uri="{FF2B5EF4-FFF2-40B4-BE49-F238E27FC236}">
                  <a16:creationId xmlns:a16="http://schemas.microsoft.com/office/drawing/2014/main" xmlns=""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solidFill>
                  <a:prstClr val="black"/>
                </a:solidFill>
              </a:endParaRPr>
            </a:p>
          </p:txBody>
        </p:sp>
        <p:sp>
          <p:nvSpPr>
            <p:cNvPr id="1079" name="Freeform: Shape 1078">
              <a:extLst>
                <a:ext uri="{FF2B5EF4-FFF2-40B4-BE49-F238E27FC236}">
                  <a16:creationId xmlns:a16="http://schemas.microsoft.com/office/drawing/2014/main" xmlns=""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80" name="Freeform: Shape 1079">
              <a:extLst>
                <a:ext uri="{FF2B5EF4-FFF2-40B4-BE49-F238E27FC236}">
                  <a16:creationId xmlns:a16="http://schemas.microsoft.com/office/drawing/2014/main" xmlns=""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81" name="Freeform: Shape 1080">
              <a:extLst>
                <a:ext uri="{FF2B5EF4-FFF2-40B4-BE49-F238E27FC236}">
                  <a16:creationId xmlns:a16="http://schemas.microsoft.com/office/drawing/2014/main" xmlns=""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082" name="Freeform: Shape 1081">
              <a:extLst>
                <a:ext uri="{FF2B5EF4-FFF2-40B4-BE49-F238E27FC236}">
                  <a16:creationId xmlns:a16="http://schemas.microsoft.com/office/drawing/2014/main" xmlns=""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83" name="Freeform: Shape 1082">
              <a:extLst>
                <a:ext uri="{FF2B5EF4-FFF2-40B4-BE49-F238E27FC236}">
                  <a16:creationId xmlns:a16="http://schemas.microsoft.com/office/drawing/2014/main" xmlns=""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84" name="Freeform: Shape 1083">
              <a:extLst>
                <a:ext uri="{FF2B5EF4-FFF2-40B4-BE49-F238E27FC236}">
                  <a16:creationId xmlns:a16="http://schemas.microsoft.com/office/drawing/2014/main" xmlns=""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085" name="Freeform: Shape 1084">
              <a:extLst>
                <a:ext uri="{FF2B5EF4-FFF2-40B4-BE49-F238E27FC236}">
                  <a16:creationId xmlns:a16="http://schemas.microsoft.com/office/drawing/2014/main" xmlns=""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86" name="Freeform: Shape 1085">
              <a:extLst>
                <a:ext uri="{FF2B5EF4-FFF2-40B4-BE49-F238E27FC236}">
                  <a16:creationId xmlns:a16="http://schemas.microsoft.com/office/drawing/2014/main" xmlns=""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087" name="Freeform: Shape 1086">
              <a:extLst>
                <a:ext uri="{FF2B5EF4-FFF2-40B4-BE49-F238E27FC236}">
                  <a16:creationId xmlns:a16="http://schemas.microsoft.com/office/drawing/2014/main" xmlns=""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088" name="Freeform: Shape 1087">
              <a:extLst>
                <a:ext uri="{FF2B5EF4-FFF2-40B4-BE49-F238E27FC236}">
                  <a16:creationId xmlns:a16="http://schemas.microsoft.com/office/drawing/2014/main" xmlns=""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089" name="Freeform: Shape 1088">
              <a:extLst>
                <a:ext uri="{FF2B5EF4-FFF2-40B4-BE49-F238E27FC236}">
                  <a16:creationId xmlns:a16="http://schemas.microsoft.com/office/drawing/2014/main" xmlns=""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0" name="Freeform: Shape 1089">
              <a:extLst>
                <a:ext uri="{FF2B5EF4-FFF2-40B4-BE49-F238E27FC236}">
                  <a16:creationId xmlns:a16="http://schemas.microsoft.com/office/drawing/2014/main" xmlns=""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091" name="Freeform: Shape 1090">
              <a:extLst>
                <a:ext uri="{FF2B5EF4-FFF2-40B4-BE49-F238E27FC236}">
                  <a16:creationId xmlns:a16="http://schemas.microsoft.com/office/drawing/2014/main" xmlns=""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092" name="Freeform: Shape 1091">
              <a:extLst>
                <a:ext uri="{FF2B5EF4-FFF2-40B4-BE49-F238E27FC236}">
                  <a16:creationId xmlns:a16="http://schemas.microsoft.com/office/drawing/2014/main" xmlns=""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3" name="Freeform: Shape 1092">
              <a:extLst>
                <a:ext uri="{FF2B5EF4-FFF2-40B4-BE49-F238E27FC236}">
                  <a16:creationId xmlns:a16="http://schemas.microsoft.com/office/drawing/2014/main" xmlns=""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4" name="Freeform: Shape 1093">
              <a:extLst>
                <a:ext uri="{FF2B5EF4-FFF2-40B4-BE49-F238E27FC236}">
                  <a16:creationId xmlns:a16="http://schemas.microsoft.com/office/drawing/2014/main" xmlns=""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5" name="Freeform: Shape 1094">
              <a:extLst>
                <a:ext uri="{FF2B5EF4-FFF2-40B4-BE49-F238E27FC236}">
                  <a16:creationId xmlns:a16="http://schemas.microsoft.com/office/drawing/2014/main" xmlns=""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96" name="Freeform: Shape 1095">
              <a:extLst>
                <a:ext uri="{FF2B5EF4-FFF2-40B4-BE49-F238E27FC236}">
                  <a16:creationId xmlns:a16="http://schemas.microsoft.com/office/drawing/2014/main" xmlns=""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097" name="Freeform: Shape 1096">
              <a:extLst>
                <a:ext uri="{FF2B5EF4-FFF2-40B4-BE49-F238E27FC236}">
                  <a16:creationId xmlns:a16="http://schemas.microsoft.com/office/drawing/2014/main" xmlns=""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098" name="Freeform: Shape 1097">
              <a:extLst>
                <a:ext uri="{FF2B5EF4-FFF2-40B4-BE49-F238E27FC236}">
                  <a16:creationId xmlns:a16="http://schemas.microsoft.com/office/drawing/2014/main" xmlns=""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099" name="Freeform: Shape 1098">
              <a:extLst>
                <a:ext uri="{FF2B5EF4-FFF2-40B4-BE49-F238E27FC236}">
                  <a16:creationId xmlns:a16="http://schemas.microsoft.com/office/drawing/2014/main" xmlns=""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100" name="Freeform: Shape 1099">
              <a:extLst>
                <a:ext uri="{FF2B5EF4-FFF2-40B4-BE49-F238E27FC236}">
                  <a16:creationId xmlns:a16="http://schemas.microsoft.com/office/drawing/2014/main" xmlns=""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01" name="Freeform: Shape 1100">
              <a:extLst>
                <a:ext uri="{FF2B5EF4-FFF2-40B4-BE49-F238E27FC236}">
                  <a16:creationId xmlns:a16="http://schemas.microsoft.com/office/drawing/2014/main" xmlns=""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solidFill>
                  <a:prstClr val="black"/>
                </a:solidFill>
              </a:endParaRPr>
            </a:p>
          </p:txBody>
        </p:sp>
        <p:sp>
          <p:nvSpPr>
            <p:cNvPr id="1102" name="Freeform: Shape 1101">
              <a:extLst>
                <a:ext uri="{FF2B5EF4-FFF2-40B4-BE49-F238E27FC236}">
                  <a16:creationId xmlns:a16="http://schemas.microsoft.com/office/drawing/2014/main" xmlns=""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03" name="Freeform: Shape 1102">
              <a:extLst>
                <a:ext uri="{FF2B5EF4-FFF2-40B4-BE49-F238E27FC236}">
                  <a16:creationId xmlns:a16="http://schemas.microsoft.com/office/drawing/2014/main" xmlns=""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04" name="Freeform: Shape 1103">
              <a:extLst>
                <a:ext uri="{FF2B5EF4-FFF2-40B4-BE49-F238E27FC236}">
                  <a16:creationId xmlns:a16="http://schemas.microsoft.com/office/drawing/2014/main" xmlns=""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105" name="Freeform: Shape 1104">
              <a:extLst>
                <a:ext uri="{FF2B5EF4-FFF2-40B4-BE49-F238E27FC236}">
                  <a16:creationId xmlns:a16="http://schemas.microsoft.com/office/drawing/2014/main" xmlns=""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06" name="Freeform: Shape 1105">
              <a:extLst>
                <a:ext uri="{FF2B5EF4-FFF2-40B4-BE49-F238E27FC236}">
                  <a16:creationId xmlns:a16="http://schemas.microsoft.com/office/drawing/2014/main" xmlns=""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07" name="Freeform: Shape 1106">
              <a:extLst>
                <a:ext uri="{FF2B5EF4-FFF2-40B4-BE49-F238E27FC236}">
                  <a16:creationId xmlns:a16="http://schemas.microsoft.com/office/drawing/2014/main" xmlns=""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08" name="Freeform: Shape 1107">
              <a:extLst>
                <a:ext uri="{FF2B5EF4-FFF2-40B4-BE49-F238E27FC236}">
                  <a16:creationId xmlns:a16="http://schemas.microsoft.com/office/drawing/2014/main" xmlns=""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09" name="Freeform: Shape 1108">
              <a:extLst>
                <a:ext uri="{FF2B5EF4-FFF2-40B4-BE49-F238E27FC236}">
                  <a16:creationId xmlns:a16="http://schemas.microsoft.com/office/drawing/2014/main" xmlns=""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110" name="Freeform: Shape 1109">
              <a:extLst>
                <a:ext uri="{FF2B5EF4-FFF2-40B4-BE49-F238E27FC236}">
                  <a16:creationId xmlns:a16="http://schemas.microsoft.com/office/drawing/2014/main" xmlns=""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solidFill>
                  <a:prstClr val="black"/>
                </a:solidFill>
              </a:endParaRPr>
            </a:p>
          </p:txBody>
        </p:sp>
        <p:sp>
          <p:nvSpPr>
            <p:cNvPr id="1111" name="Freeform: Shape 1110">
              <a:extLst>
                <a:ext uri="{FF2B5EF4-FFF2-40B4-BE49-F238E27FC236}">
                  <a16:creationId xmlns:a16="http://schemas.microsoft.com/office/drawing/2014/main" xmlns=""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solidFill>
                  <a:prstClr val="black"/>
                </a:solidFill>
              </a:endParaRPr>
            </a:p>
          </p:txBody>
        </p:sp>
        <p:sp>
          <p:nvSpPr>
            <p:cNvPr id="1112" name="Freeform: Shape 1111">
              <a:extLst>
                <a:ext uri="{FF2B5EF4-FFF2-40B4-BE49-F238E27FC236}">
                  <a16:creationId xmlns:a16="http://schemas.microsoft.com/office/drawing/2014/main" xmlns=""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13" name="Freeform: Shape 1112">
              <a:extLst>
                <a:ext uri="{FF2B5EF4-FFF2-40B4-BE49-F238E27FC236}">
                  <a16:creationId xmlns:a16="http://schemas.microsoft.com/office/drawing/2014/main" xmlns=""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14" name="Freeform: Shape 1113">
              <a:extLst>
                <a:ext uri="{FF2B5EF4-FFF2-40B4-BE49-F238E27FC236}">
                  <a16:creationId xmlns:a16="http://schemas.microsoft.com/office/drawing/2014/main" xmlns=""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15" name="Freeform: Shape 1114">
              <a:extLst>
                <a:ext uri="{FF2B5EF4-FFF2-40B4-BE49-F238E27FC236}">
                  <a16:creationId xmlns:a16="http://schemas.microsoft.com/office/drawing/2014/main" xmlns=""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16" name="Freeform: Shape 1115">
              <a:extLst>
                <a:ext uri="{FF2B5EF4-FFF2-40B4-BE49-F238E27FC236}">
                  <a16:creationId xmlns:a16="http://schemas.microsoft.com/office/drawing/2014/main" xmlns=""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17" name="Freeform: Shape 1116">
              <a:extLst>
                <a:ext uri="{FF2B5EF4-FFF2-40B4-BE49-F238E27FC236}">
                  <a16:creationId xmlns:a16="http://schemas.microsoft.com/office/drawing/2014/main" xmlns=""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18" name="Freeform: Shape 1117">
              <a:extLst>
                <a:ext uri="{FF2B5EF4-FFF2-40B4-BE49-F238E27FC236}">
                  <a16:creationId xmlns:a16="http://schemas.microsoft.com/office/drawing/2014/main" xmlns=""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solidFill>
                  <a:prstClr val="black"/>
                </a:solidFill>
              </a:endParaRPr>
            </a:p>
          </p:txBody>
        </p:sp>
        <p:sp>
          <p:nvSpPr>
            <p:cNvPr id="1119" name="Freeform: Shape 1118">
              <a:extLst>
                <a:ext uri="{FF2B5EF4-FFF2-40B4-BE49-F238E27FC236}">
                  <a16:creationId xmlns:a16="http://schemas.microsoft.com/office/drawing/2014/main" xmlns=""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20" name="Freeform: Shape 1119">
              <a:extLst>
                <a:ext uri="{FF2B5EF4-FFF2-40B4-BE49-F238E27FC236}">
                  <a16:creationId xmlns:a16="http://schemas.microsoft.com/office/drawing/2014/main" xmlns=""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21" name="Freeform: Shape 1120">
              <a:extLst>
                <a:ext uri="{FF2B5EF4-FFF2-40B4-BE49-F238E27FC236}">
                  <a16:creationId xmlns:a16="http://schemas.microsoft.com/office/drawing/2014/main" xmlns=""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122" name="Freeform: Shape 1121">
              <a:extLst>
                <a:ext uri="{FF2B5EF4-FFF2-40B4-BE49-F238E27FC236}">
                  <a16:creationId xmlns:a16="http://schemas.microsoft.com/office/drawing/2014/main" xmlns=""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23" name="Freeform: Shape 1122">
              <a:extLst>
                <a:ext uri="{FF2B5EF4-FFF2-40B4-BE49-F238E27FC236}">
                  <a16:creationId xmlns:a16="http://schemas.microsoft.com/office/drawing/2014/main" xmlns=""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solidFill>
                  <a:prstClr val="black"/>
                </a:solidFill>
              </a:endParaRPr>
            </a:p>
          </p:txBody>
        </p:sp>
        <p:sp>
          <p:nvSpPr>
            <p:cNvPr id="1124" name="Freeform: Shape 1123">
              <a:extLst>
                <a:ext uri="{FF2B5EF4-FFF2-40B4-BE49-F238E27FC236}">
                  <a16:creationId xmlns:a16="http://schemas.microsoft.com/office/drawing/2014/main" xmlns=""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125" name="Freeform: Shape 1124">
              <a:extLst>
                <a:ext uri="{FF2B5EF4-FFF2-40B4-BE49-F238E27FC236}">
                  <a16:creationId xmlns:a16="http://schemas.microsoft.com/office/drawing/2014/main" xmlns=""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26" name="Freeform: Shape 1125">
              <a:extLst>
                <a:ext uri="{FF2B5EF4-FFF2-40B4-BE49-F238E27FC236}">
                  <a16:creationId xmlns:a16="http://schemas.microsoft.com/office/drawing/2014/main" xmlns=""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127" name="Freeform: Shape 1126">
              <a:extLst>
                <a:ext uri="{FF2B5EF4-FFF2-40B4-BE49-F238E27FC236}">
                  <a16:creationId xmlns:a16="http://schemas.microsoft.com/office/drawing/2014/main" xmlns=""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28" name="Freeform: Shape 1127">
              <a:extLst>
                <a:ext uri="{FF2B5EF4-FFF2-40B4-BE49-F238E27FC236}">
                  <a16:creationId xmlns:a16="http://schemas.microsoft.com/office/drawing/2014/main" xmlns=""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29" name="Freeform: Shape 1128">
              <a:extLst>
                <a:ext uri="{FF2B5EF4-FFF2-40B4-BE49-F238E27FC236}">
                  <a16:creationId xmlns:a16="http://schemas.microsoft.com/office/drawing/2014/main" xmlns=""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130" name="Freeform: Shape 1129">
              <a:extLst>
                <a:ext uri="{FF2B5EF4-FFF2-40B4-BE49-F238E27FC236}">
                  <a16:creationId xmlns:a16="http://schemas.microsoft.com/office/drawing/2014/main" xmlns=""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131" name="Freeform: Shape 1130">
              <a:extLst>
                <a:ext uri="{FF2B5EF4-FFF2-40B4-BE49-F238E27FC236}">
                  <a16:creationId xmlns:a16="http://schemas.microsoft.com/office/drawing/2014/main" xmlns=""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32" name="Freeform: Shape 1131">
              <a:extLst>
                <a:ext uri="{FF2B5EF4-FFF2-40B4-BE49-F238E27FC236}">
                  <a16:creationId xmlns:a16="http://schemas.microsoft.com/office/drawing/2014/main" xmlns=""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33" name="Freeform: Shape 1132">
              <a:extLst>
                <a:ext uri="{FF2B5EF4-FFF2-40B4-BE49-F238E27FC236}">
                  <a16:creationId xmlns:a16="http://schemas.microsoft.com/office/drawing/2014/main" xmlns=""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34" name="Freeform: Shape 1133">
              <a:extLst>
                <a:ext uri="{FF2B5EF4-FFF2-40B4-BE49-F238E27FC236}">
                  <a16:creationId xmlns:a16="http://schemas.microsoft.com/office/drawing/2014/main" xmlns=""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135" name="Freeform: Shape 1134">
              <a:extLst>
                <a:ext uri="{FF2B5EF4-FFF2-40B4-BE49-F238E27FC236}">
                  <a16:creationId xmlns:a16="http://schemas.microsoft.com/office/drawing/2014/main" xmlns=""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solidFill>
                  <a:prstClr val="black"/>
                </a:solidFill>
              </a:endParaRPr>
            </a:p>
          </p:txBody>
        </p:sp>
        <p:sp>
          <p:nvSpPr>
            <p:cNvPr id="1136" name="Freeform: Shape 1135">
              <a:extLst>
                <a:ext uri="{FF2B5EF4-FFF2-40B4-BE49-F238E27FC236}">
                  <a16:creationId xmlns:a16="http://schemas.microsoft.com/office/drawing/2014/main" xmlns=""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37" name="Freeform: Shape 1136">
              <a:extLst>
                <a:ext uri="{FF2B5EF4-FFF2-40B4-BE49-F238E27FC236}">
                  <a16:creationId xmlns:a16="http://schemas.microsoft.com/office/drawing/2014/main" xmlns=""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38" name="Freeform: Shape 1137">
              <a:extLst>
                <a:ext uri="{FF2B5EF4-FFF2-40B4-BE49-F238E27FC236}">
                  <a16:creationId xmlns:a16="http://schemas.microsoft.com/office/drawing/2014/main" xmlns=""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solidFill>
                  <a:prstClr val="black"/>
                </a:solidFill>
              </a:endParaRPr>
            </a:p>
          </p:txBody>
        </p:sp>
        <p:sp>
          <p:nvSpPr>
            <p:cNvPr id="1139" name="Freeform: Shape 1138">
              <a:extLst>
                <a:ext uri="{FF2B5EF4-FFF2-40B4-BE49-F238E27FC236}">
                  <a16:creationId xmlns:a16="http://schemas.microsoft.com/office/drawing/2014/main" xmlns=""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40" name="Freeform: Shape 1139">
              <a:extLst>
                <a:ext uri="{FF2B5EF4-FFF2-40B4-BE49-F238E27FC236}">
                  <a16:creationId xmlns:a16="http://schemas.microsoft.com/office/drawing/2014/main" xmlns=""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41" name="Freeform: Shape 1140">
              <a:extLst>
                <a:ext uri="{FF2B5EF4-FFF2-40B4-BE49-F238E27FC236}">
                  <a16:creationId xmlns:a16="http://schemas.microsoft.com/office/drawing/2014/main" xmlns=""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42" name="Freeform: Shape 1141">
              <a:extLst>
                <a:ext uri="{FF2B5EF4-FFF2-40B4-BE49-F238E27FC236}">
                  <a16:creationId xmlns:a16="http://schemas.microsoft.com/office/drawing/2014/main" xmlns=""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143" name="Freeform: Shape 1142">
              <a:extLst>
                <a:ext uri="{FF2B5EF4-FFF2-40B4-BE49-F238E27FC236}">
                  <a16:creationId xmlns:a16="http://schemas.microsoft.com/office/drawing/2014/main" xmlns=""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solidFill>
                  <a:prstClr val="black"/>
                </a:solidFill>
              </a:endParaRPr>
            </a:p>
          </p:txBody>
        </p:sp>
        <p:sp>
          <p:nvSpPr>
            <p:cNvPr id="1144" name="Freeform: Shape 1143">
              <a:extLst>
                <a:ext uri="{FF2B5EF4-FFF2-40B4-BE49-F238E27FC236}">
                  <a16:creationId xmlns:a16="http://schemas.microsoft.com/office/drawing/2014/main" xmlns=""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145" name="Freeform: Shape 1144">
              <a:extLst>
                <a:ext uri="{FF2B5EF4-FFF2-40B4-BE49-F238E27FC236}">
                  <a16:creationId xmlns:a16="http://schemas.microsoft.com/office/drawing/2014/main" xmlns=""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46" name="Freeform: Shape 1145">
              <a:extLst>
                <a:ext uri="{FF2B5EF4-FFF2-40B4-BE49-F238E27FC236}">
                  <a16:creationId xmlns:a16="http://schemas.microsoft.com/office/drawing/2014/main" xmlns=""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47" name="Freeform: Shape 1146">
              <a:extLst>
                <a:ext uri="{FF2B5EF4-FFF2-40B4-BE49-F238E27FC236}">
                  <a16:creationId xmlns:a16="http://schemas.microsoft.com/office/drawing/2014/main" xmlns=""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148" name="Freeform: Shape 1147">
              <a:extLst>
                <a:ext uri="{FF2B5EF4-FFF2-40B4-BE49-F238E27FC236}">
                  <a16:creationId xmlns:a16="http://schemas.microsoft.com/office/drawing/2014/main" xmlns=""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149" name="Freeform: Shape 1148">
              <a:extLst>
                <a:ext uri="{FF2B5EF4-FFF2-40B4-BE49-F238E27FC236}">
                  <a16:creationId xmlns:a16="http://schemas.microsoft.com/office/drawing/2014/main" xmlns=""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solidFill>
                  <a:prstClr val="black"/>
                </a:solidFill>
              </a:endParaRPr>
            </a:p>
          </p:txBody>
        </p:sp>
        <p:sp>
          <p:nvSpPr>
            <p:cNvPr id="1150" name="Freeform: Shape 1149">
              <a:extLst>
                <a:ext uri="{FF2B5EF4-FFF2-40B4-BE49-F238E27FC236}">
                  <a16:creationId xmlns:a16="http://schemas.microsoft.com/office/drawing/2014/main" xmlns=""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51" name="Freeform: Shape 1150">
              <a:extLst>
                <a:ext uri="{FF2B5EF4-FFF2-40B4-BE49-F238E27FC236}">
                  <a16:creationId xmlns:a16="http://schemas.microsoft.com/office/drawing/2014/main" xmlns=""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152" name="Freeform: Shape 1151">
              <a:extLst>
                <a:ext uri="{FF2B5EF4-FFF2-40B4-BE49-F238E27FC236}">
                  <a16:creationId xmlns:a16="http://schemas.microsoft.com/office/drawing/2014/main" xmlns=""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53" name="Freeform: Shape 1152">
              <a:extLst>
                <a:ext uri="{FF2B5EF4-FFF2-40B4-BE49-F238E27FC236}">
                  <a16:creationId xmlns:a16="http://schemas.microsoft.com/office/drawing/2014/main" xmlns=""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54" name="Freeform: Shape 1153">
              <a:extLst>
                <a:ext uri="{FF2B5EF4-FFF2-40B4-BE49-F238E27FC236}">
                  <a16:creationId xmlns:a16="http://schemas.microsoft.com/office/drawing/2014/main" xmlns=""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155" name="Freeform: Shape 1154">
              <a:extLst>
                <a:ext uri="{FF2B5EF4-FFF2-40B4-BE49-F238E27FC236}">
                  <a16:creationId xmlns:a16="http://schemas.microsoft.com/office/drawing/2014/main" xmlns=""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56" name="Freeform: Shape 1155">
              <a:extLst>
                <a:ext uri="{FF2B5EF4-FFF2-40B4-BE49-F238E27FC236}">
                  <a16:creationId xmlns:a16="http://schemas.microsoft.com/office/drawing/2014/main" xmlns=""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57" name="Freeform: Shape 1156">
              <a:extLst>
                <a:ext uri="{FF2B5EF4-FFF2-40B4-BE49-F238E27FC236}">
                  <a16:creationId xmlns:a16="http://schemas.microsoft.com/office/drawing/2014/main" xmlns=""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58" name="Freeform: Shape 1157">
              <a:extLst>
                <a:ext uri="{FF2B5EF4-FFF2-40B4-BE49-F238E27FC236}">
                  <a16:creationId xmlns:a16="http://schemas.microsoft.com/office/drawing/2014/main" xmlns=""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59" name="Freeform: Shape 1158">
              <a:extLst>
                <a:ext uri="{FF2B5EF4-FFF2-40B4-BE49-F238E27FC236}">
                  <a16:creationId xmlns:a16="http://schemas.microsoft.com/office/drawing/2014/main" xmlns=""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60" name="Freeform: Shape 1159">
              <a:extLst>
                <a:ext uri="{FF2B5EF4-FFF2-40B4-BE49-F238E27FC236}">
                  <a16:creationId xmlns:a16="http://schemas.microsoft.com/office/drawing/2014/main" xmlns=""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solidFill>
                  <a:prstClr val="black"/>
                </a:solidFill>
              </a:endParaRPr>
            </a:p>
          </p:txBody>
        </p:sp>
        <p:sp>
          <p:nvSpPr>
            <p:cNvPr id="1161" name="Freeform: Shape 1160">
              <a:extLst>
                <a:ext uri="{FF2B5EF4-FFF2-40B4-BE49-F238E27FC236}">
                  <a16:creationId xmlns:a16="http://schemas.microsoft.com/office/drawing/2014/main" xmlns=""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62" name="Freeform: Shape 1161">
              <a:extLst>
                <a:ext uri="{FF2B5EF4-FFF2-40B4-BE49-F238E27FC236}">
                  <a16:creationId xmlns:a16="http://schemas.microsoft.com/office/drawing/2014/main" xmlns=""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63" name="Freeform: Shape 1162">
              <a:extLst>
                <a:ext uri="{FF2B5EF4-FFF2-40B4-BE49-F238E27FC236}">
                  <a16:creationId xmlns:a16="http://schemas.microsoft.com/office/drawing/2014/main" xmlns=""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64" name="Freeform: Shape 1163">
              <a:extLst>
                <a:ext uri="{FF2B5EF4-FFF2-40B4-BE49-F238E27FC236}">
                  <a16:creationId xmlns:a16="http://schemas.microsoft.com/office/drawing/2014/main" xmlns=""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solidFill>
                  <a:prstClr val="black"/>
                </a:solidFill>
              </a:endParaRPr>
            </a:p>
          </p:txBody>
        </p:sp>
        <p:sp>
          <p:nvSpPr>
            <p:cNvPr id="1165" name="Freeform: Shape 1164">
              <a:extLst>
                <a:ext uri="{FF2B5EF4-FFF2-40B4-BE49-F238E27FC236}">
                  <a16:creationId xmlns:a16="http://schemas.microsoft.com/office/drawing/2014/main" xmlns=""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66" name="Freeform: Shape 1165">
              <a:extLst>
                <a:ext uri="{FF2B5EF4-FFF2-40B4-BE49-F238E27FC236}">
                  <a16:creationId xmlns:a16="http://schemas.microsoft.com/office/drawing/2014/main" xmlns=""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solidFill>
                  <a:prstClr val="black"/>
                </a:solidFill>
              </a:endParaRPr>
            </a:p>
          </p:txBody>
        </p:sp>
        <p:sp>
          <p:nvSpPr>
            <p:cNvPr id="1167" name="Freeform: Shape 1166">
              <a:extLst>
                <a:ext uri="{FF2B5EF4-FFF2-40B4-BE49-F238E27FC236}">
                  <a16:creationId xmlns:a16="http://schemas.microsoft.com/office/drawing/2014/main" xmlns=""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68" name="Freeform: Shape 1167">
              <a:extLst>
                <a:ext uri="{FF2B5EF4-FFF2-40B4-BE49-F238E27FC236}">
                  <a16:creationId xmlns:a16="http://schemas.microsoft.com/office/drawing/2014/main" xmlns=""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solidFill>
                  <a:prstClr val="black"/>
                </a:solidFill>
              </a:endParaRPr>
            </a:p>
          </p:txBody>
        </p:sp>
        <p:sp>
          <p:nvSpPr>
            <p:cNvPr id="1169" name="Freeform: Shape 1168">
              <a:extLst>
                <a:ext uri="{FF2B5EF4-FFF2-40B4-BE49-F238E27FC236}">
                  <a16:creationId xmlns:a16="http://schemas.microsoft.com/office/drawing/2014/main" xmlns=""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170" name="Freeform: Shape 1169">
              <a:extLst>
                <a:ext uri="{FF2B5EF4-FFF2-40B4-BE49-F238E27FC236}">
                  <a16:creationId xmlns:a16="http://schemas.microsoft.com/office/drawing/2014/main" xmlns=""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171" name="Freeform: Shape 1170">
              <a:extLst>
                <a:ext uri="{FF2B5EF4-FFF2-40B4-BE49-F238E27FC236}">
                  <a16:creationId xmlns:a16="http://schemas.microsoft.com/office/drawing/2014/main" xmlns=""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solidFill>
                  <a:prstClr val="black"/>
                </a:solidFill>
              </a:endParaRPr>
            </a:p>
          </p:txBody>
        </p:sp>
        <p:sp>
          <p:nvSpPr>
            <p:cNvPr id="1172" name="Freeform: Shape 1171">
              <a:extLst>
                <a:ext uri="{FF2B5EF4-FFF2-40B4-BE49-F238E27FC236}">
                  <a16:creationId xmlns:a16="http://schemas.microsoft.com/office/drawing/2014/main" xmlns=""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solidFill>
                  <a:prstClr val="black"/>
                </a:solidFill>
              </a:endParaRPr>
            </a:p>
          </p:txBody>
        </p:sp>
        <p:sp>
          <p:nvSpPr>
            <p:cNvPr id="1173" name="Freeform: Shape 1172">
              <a:extLst>
                <a:ext uri="{FF2B5EF4-FFF2-40B4-BE49-F238E27FC236}">
                  <a16:creationId xmlns:a16="http://schemas.microsoft.com/office/drawing/2014/main" xmlns=""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74" name="Freeform: Shape 1173">
              <a:extLst>
                <a:ext uri="{FF2B5EF4-FFF2-40B4-BE49-F238E27FC236}">
                  <a16:creationId xmlns:a16="http://schemas.microsoft.com/office/drawing/2014/main" xmlns=""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solidFill>
                  <a:prstClr val="black"/>
                </a:solidFill>
              </a:endParaRPr>
            </a:p>
          </p:txBody>
        </p:sp>
        <p:sp>
          <p:nvSpPr>
            <p:cNvPr id="1175" name="Freeform: Shape 1174">
              <a:extLst>
                <a:ext uri="{FF2B5EF4-FFF2-40B4-BE49-F238E27FC236}">
                  <a16:creationId xmlns:a16="http://schemas.microsoft.com/office/drawing/2014/main" xmlns=""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76" name="Freeform: Shape 1175">
              <a:extLst>
                <a:ext uri="{FF2B5EF4-FFF2-40B4-BE49-F238E27FC236}">
                  <a16:creationId xmlns:a16="http://schemas.microsoft.com/office/drawing/2014/main" xmlns=""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177" name="Freeform: Shape 1176">
              <a:extLst>
                <a:ext uri="{FF2B5EF4-FFF2-40B4-BE49-F238E27FC236}">
                  <a16:creationId xmlns:a16="http://schemas.microsoft.com/office/drawing/2014/main" xmlns=""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solidFill>
                  <a:prstClr val="black"/>
                </a:solidFill>
              </a:endParaRPr>
            </a:p>
          </p:txBody>
        </p:sp>
        <p:sp>
          <p:nvSpPr>
            <p:cNvPr id="1178" name="Freeform: Shape 1177">
              <a:extLst>
                <a:ext uri="{FF2B5EF4-FFF2-40B4-BE49-F238E27FC236}">
                  <a16:creationId xmlns:a16="http://schemas.microsoft.com/office/drawing/2014/main" xmlns=""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solidFill>
                  <a:prstClr val="black"/>
                </a:solidFill>
              </a:endParaRPr>
            </a:p>
          </p:txBody>
        </p:sp>
        <p:sp>
          <p:nvSpPr>
            <p:cNvPr id="1179" name="Freeform: Shape 1178">
              <a:extLst>
                <a:ext uri="{FF2B5EF4-FFF2-40B4-BE49-F238E27FC236}">
                  <a16:creationId xmlns:a16="http://schemas.microsoft.com/office/drawing/2014/main" xmlns=""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80" name="Freeform: Shape 1179">
              <a:extLst>
                <a:ext uri="{FF2B5EF4-FFF2-40B4-BE49-F238E27FC236}">
                  <a16:creationId xmlns:a16="http://schemas.microsoft.com/office/drawing/2014/main" xmlns=""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81" name="Freeform: Shape 1180">
              <a:extLst>
                <a:ext uri="{FF2B5EF4-FFF2-40B4-BE49-F238E27FC236}">
                  <a16:creationId xmlns:a16="http://schemas.microsoft.com/office/drawing/2014/main" xmlns=""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solidFill>
                  <a:prstClr val="black"/>
                </a:solidFill>
              </a:endParaRPr>
            </a:p>
          </p:txBody>
        </p:sp>
        <p:sp>
          <p:nvSpPr>
            <p:cNvPr id="1182" name="Freeform: Shape 1181">
              <a:extLst>
                <a:ext uri="{FF2B5EF4-FFF2-40B4-BE49-F238E27FC236}">
                  <a16:creationId xmlns:a16="http://schemas.microsoft.com/office/drawing/2014/main" xmlns=""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solidFill>
                  <a:prstClr val="black"/>
                </a:solidFill>
              </a:endParaRPr>
            </a:p>
          </p:txBody>
        </p:sp>
        <p:sp>
          <p:nvSpPr>
            <p:cNvPr id="1183" name="Freeform: Shape 1182">
              <a:extLst>
                <a:ext uri="{FF2B5EF4-FFF2-40B4-BE49-F238E27FC236}">
                  <a16:creationId xmlns:a16="http://schemas.microsoft.com/office/drawing/2014/main" xmlns=""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solidFill>
                  <a:prstClr val="black"/>
                </a:solidFill>
              </a:endParaRPr>
            </a:p>
          </p:txBody>
        </p:sp>
        <p:sp>
          <p:nvSpPr>
            <p:cNvPr id="1184" name="Freeform: Shape 1183">
              <a:extLst>
                <a:ext uri="{FF2B5EF4-FFF2-40B4-BE49-F238E27FC236}">
                  <a16:creationId xmlns:a16="http://schemas.microsoft.com/office/drawing/2014/main" xmlns=""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5" name="Freeform: Shape 1184">
              <a:extLst>
                <a:ext uri="{FF2B5EF4-FFF2-40B4-BE49-F238E27FC236}">
                  <a16:creationId xmlns:a16="http://schemas.microsoft.com/office/drawing/2014/main" xmlns=""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6" name="Freeform: Shape 1185">
              <a:extLst>
                <a:ext uri="{FF2B5EF4-FFF2-40B4-BE49-F238E27FC236}">
                  <a16:creationId xmlns:a16="http://schemas.microsoft.com/office/drawing/2014/main" xmlns=""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7" name="Freeform: Shape 1186">
              <a:extLst>
                <a:ext uri="{FF2B5EF4-FFF2-40B4-BE49-F238E27FC236}">
                  <a16:creationId xmlns:a16="http://schemas.microsoft.com/office/drawing/2014/main" xmlns=""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8" name="Freeform: Shape 1187">
              <a:extLst>
                <a:ext uri="{FF2B5EF4-FFF2-40B4-BE49-F238E27FC236}">
                  <a16:creationId xmlns:a16="http://schemas.microsoft.com/office/drawing/2014/main" xmlns=""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89" name="Freeform: Shape 1188">
              <a:extLst>
                <a:ext uri="{FF2B5EF4-FFF2-40B4-BE49-F238E27FC236}">
                  <a16:creationId xmlns:a16="http://schemas.microsoft.com/office/drawing/2014/main" xmlns=""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0" name="Freeform: Shape 1189">
              <a:extLst>
                <a:ext uri="{FF2B5EF4-FFF2-40B4-BE49-F238E27FC236}">
                  <a16:creationId xmlns:a16="http://schemas.microsoft.com/office/drawing/2014/main" xmlns=""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1" name="Freeform: Shape 1190">
              <a:extLst>
                <a:ext uri="{FF2B5EF4-FFF2-40B4-BE49-F238E27FC236}">
                  <a16:creationId xmlns:a16="http://schemas.microsoft.com/office/drawing/2014/main" xmlns=""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2" name="Freeform: Shape 1191">
              <a:extLst>
                <a:ext uri="{FF2B5EF4-FFF2-40B4-BE49-F238E27FC236}">
                  <a16:creationId xmlns:a16="http://schemas.microsoft.com/office/drawing/2014/main" xmlns=""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3" name="Freeform: Shape 1192">
              <a:extLst>
                <a:ext uri="{FF2B5EF4-FFF2-40B4-BE49-F238E27FC236}">
                  <a16:creationId xmlns:a16="http://schemas.microsoft.com/office/drawing/2014/main" xmlns=""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4" name="Freeform: Shape 1193">
              <a:extLst>
                <a:ext uri="{FF2B5EF4-FFF2-40B4-BE49-F238E27FC236}">
                  <a16:creationId xmlns:a16="http://schemas.microsoft.com/office/drawing/2014/main" xmlns=""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5" name="Freeform: Shape 1194">
              <a:extLst>
                <a:ext uri="{FF2B5EF4-FFF2-40B4-BE49-F238E27FC236}">
                  <a16:creationId xmlns:a16="http://schemas.microsoft.com/office/drawing/2014/main" xmlns=""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6" name="Freeform: Shape 1195">
              <a:extLst>
                <a:ext uri="{FF2B5EF4-FFF2-40B4-BE49-F238E27FC236}">
                  <a16:creationId xmlns:a16="http://schemas.microsoft.com/office/drawing/2014/main" xmlns=""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7" name="Freeform: Shape 1196">
              <a:extLst>
                <a:ext uri="{FF2B5EF4-FFF2-40B4-BE49-F238E27FC236}">
                  <a16:creationId xmlns:a16="http://schemas.microsoft.com/office/drawing/2014/main" xmlns=""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8" name="Freeform: Shape 1197">
              <a:extLst>
                <a:ext uri="{FF2B5EF4-FFF2-40B4-BE49-F238E27FC236}">
                  <a16:creationId xmlns:a16="http://schemas.microsoft.com/office/drawing/2014/main" xmlns=""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199" name="Freeform: Shape 1198">
              <a:extLst>
                <a:ext uri="{FF2B5EF4-FFF2-40B4-BE49-F238E27FC236}">
                  <a16:creationId xmlns:a16="http://schemas.microsoft.com/office/drawing/2014/main" xmlns=""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0" name="Freeform: Shape 1199">
              <a:extLst>
                <a:ext uri="{FF2B5EF4-FFF2-40B4-BE49-F238E27FC236}">
                  <a16:creationId xmlns:a16="http://schemas.microsoft.com/office/drawing/2014/main" xmlns=""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1" name="Freeform: Shape 1200">
              <a:extLst>
                <a:ext uri="{FF2B5EF4-FFF2-40B4-BE49-F238E27FC236}">
                  <a16:creationId xmlns:a16="http://schemas.microsoft.com/office/drawing/2014/main" xmlns=""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2" name="Freeform: Shape 1201">
              <a:extLst>
                <a:ext uri="{FF2B5EF4-FFF2-40B4-BE49-F238E27FC236}">
                  <a16:creationId xmlns:a16="http://schemas.microsoft.com/office/drawing/2014/main" xmlns=""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3" name="Freeform: Shape 1202">
              <a:extLst>
                <a:ext uri="{FF2B5EF4-FFF2-40B4-BE49-F238E27FC236}">
                  <a16:creationId xmlns:a16="http://schemas.microsoft.com/office/drawing/2014/main" xmlns=""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4" name="Freeform: Shape 1203">
              <a:extLst>
                <a:ext uri="{FF2B5EF4-FFF2-40B4-BE49-F238E27FC236}">
                  <a16:creationId xmlns:a16="http://schemas.microsoft.com/office/drawing/2014/main" xmlns=""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5" name="Freeform: Shape 1204">
              <a:extLst>
                <a:ext uri="{FF2B5EF4-FFF2-40B4-BE49-F238E27FC236}">
                  <a16:creationId xmlns:a16="http://schemas.microsoft.com/office/drawing/2014/main" xmlns=""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6" name="Freeform: Shape 1205">
              <a:extLst>
                <a:ext uri="{FF2B5EF4-FFF2-40B4-BE49-F238E27FC236}">
                  <a16:creationId xmlns:a16="http://schemas.microsoft.com/office/drawing/2014/main" xmlns=""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7" name="Freeform: Shape 1206">
              <a:extLst>
                <a:ext uri="{FF2B5EF4-FFF2-40B4-BE49-F238E27FC236}">
                  <a16:creationId xmlns:a16="http://schemas.microsoft.com/office/drawing/2014/main" xmlns=""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8" name="Freeform: Shape 1207">
              <a:extLst>
                <a:ext uri="{FF2B5EF4-FFF2-40B4-BE49-F238E27FC236}">
                  <a16:creationId xmlns:a16="http://schemas.microsoft.com/office/drawing/2014/main" xmlns=""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09" name="Freeform: Shape 1208">
              <a:extLst>
                <a:ext uri="{FF2B5EF4-FFF2-40B4-BE49-F238E27FC236}">
                  <a16:creationId xmlns:a16="http://schemas.microsoft.com/office/drawing/2014/main" xmlns=""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0" name="Freeform: Shape 1209">
              <a:extLst>
                <a:ext uri="{FF2B5EF4-FFF2-40B4-BE49-F238E27FC236}">
                  <a16:creationId xmlns:a16="http://schemas.microsoft.com/office/drawing/2014/main" xmlns=""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1" name="Freeform: Shape 1210">
              <a:extLst>
                <a:ext uri="{FF2B5EF4-FFF2-40B4-BE49-F238E27FC236}">
                  <a16:creationId xmlns:a16="http://schemas.microsoft.com/office/drawing/2014/main" xmlns=""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2" name="Freeform: Shape 1211">
              <a:extLst>
                <a:ext uri="{FF2B5EF4-FFF2-40B4-BE49-F238E27FC236}">
                  <a16:creationId xmlns:a16="http://schemas.microsoft.com/office/drawing/2014/main" xmlns=""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3" name="Freeform: Shape 1212">
              <a:extLst>
                <a:ext uri="{FF2B5EF4-FFF2-40B4-BE49-F238E27FC236}">
                  <a16:creationId xmlns:a16="http://schemas.microsoft.com/office/drawing/2014/main" xmlns=""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4" name="Freeform: Shape 1213">
              <a:extLst>
                <a:ext uri="{FF2B5EF4-FFF2-40B4-BE49-F238E27FC236}">
                  <a16:creationId xmlns:a16="http://schemas.microsoft.com/office/drawing/2014/main" xmlns=""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5" name="Freeform: Shape 1214">
              <a:extLst>
                <a:ext uri="{FF2B5EF4-FFF2-40B4-BE49-F238E27FC236}">
                  <a16:creationId xmlns:a16="http://schemas.microsoft.com/office/drawing/2014/main" xmlns=""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6" name="Freeform: Shape 1215">
              <a:extLst>
                <a:ext uri="{FF2B5EF4-FFF2-40B4-BE49-F238E27FC236}">
                  <a16:creationId xmlns:a16="http://schemas.microsoft.com/office/drawing/2014/main" xmlns=""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7" name="Freeform: Shape 1216">
              <a:extLst>
                <a:ext uri="{FF2B5EF4-FFF2-40B4-BE49-F238E27FC236}">
                  <a16:creationId xmlns:a16="http://schemas.microsoft.com/office/drawing/2014/main" xmlns=""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8" name="Freeform: Shape 1217">
              <a:extLst>
                <a:ext uri="{FF2B5EF4-FFF2-40B4-BE49-F238E27FC236}">
                  <a16:creationId xmlns:a16="http://schemas.microsoft.com/office/drawing/2014/main" xmlns=""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19" name="Freeform: Shape 1218">
              <a:extLst>
                <a:ext uri="{FF2B5EF4-FFF2-40B4-BE49-F238E27FC236}">
                  <a16:creationId xmlns:a16="http://schemas.microsoft.com/office/drawing/2014/main" xmlns=""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0" name="Freeform: Shape 1219">
              <a:extLst>
                <a:ext uri="{FF2B5EF4-FFF2-40B4-BE49-F238E27FC236}">
                  <a16:creationId xmlns:a16="http://schemas.microsoft.com/office/drawing/2014/main" xmlns=""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1" name="Freeform: Shape 1220">
              <a:extLst>
                <a:ext uri="{FF2B5EF4-FFF2-40B4-BE49-F238E27FC236}">
                  <a16:creationId xmlns:a16="http://schemas.microsoft.com/office/drawing/2014/main" xmlns=""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2" name="Freeform: Shape 1221">
              <a:extLst>
                <a:ext uri="{FF2B5EF4-FFF2-40B4-BE49-F238E27FC236}">
                  <a16:creationId xmlns:a16="http://schemas.microsoft.com/office/drawing/2014/main" xmlns=""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3" name="Freeform: Shape 1222">
              <a:extLst>
                <a:ext uri="{FF2B5EF4-FFF2-40B4-BE49-F238E27FC236}">
                  <a16:creationId xmlns:a16="http://schemas.microsoft.com/office/drawing/2014/main" xmlns=""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4" name="Freeform: Shape 1223">
              <a:extLst>
                <a:ext uri="{FF2B5EF4-FFF2-40B4-BE49-F238E27FC236}">
                  <a16:creationId xmlns:a16="http://schemas.microsoft.com/office/drawing/2014/main" xmlns=""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5" name="Freeform: Shape 1224">
              <a:extLst>
                <a:ext uri="{FF2B5EF4-FFF2-40B4-BE49-F238E27FC236}">
                  <a16:creationId xmlns:a16="http://schemas.microsoft.com/office/drawing/2014/main" xmlns=""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6" name="Freeform: Shape 1225">
              <a:extLst>
                <a:ext uri="{FF2B5EF4-FFF2-40B4-BE49-F238E27FC236}">
                  <a16:creationId xmlns:a16="http://schemas.microsoft.com/office/drawing/2014/main" xmlns=""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7" name="Freeform: Shape 1226">
              <a:extLst>
                <a:ext uri="{FF2B5EF4-FFF2-40B4-BE49-F238E27FC236}">
                  <a16:creationId xmlns:a16="http://schemas.microsoft.com/office/drawing/2014/main" xmlns=""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8" name="Freeform: Shape 1227">
              <a:extLst>
                <a:ext uri="{FF2B5EF4-FFF2-40B4-BE49-F238E27FC236}">
                  <a16:creationId xmlns:a16="http://schemas.microsoft.com/office/drawing/2014/main" xmlns=""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29" name="Freeform: Shape 1228">
              <a:extLst>
                <a:ext uri="{FF2B5EF4-FFF2-40B4-BE49-F238E27FC236}">
                  <a16:creationId xmlns:a16="http://schemas.microsoft.com/office/drawing/2014/main" xmlns=""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0" name="Freeform: Shape 1229">
              <a:extLst>
                <a:ext uri="{FF2B5EF4-FFF2-40B4-BE49-F238E27FC236}">
                  <a16:creationId xmlns:a16="http://schemas.microsoft.com/office/drawing/2014/main" xmlns=""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1" name="Freeform: Shape 1230">
              <a:extLst>
                <a:ext uri="{FF2B5EF4-FFF2-40B4-BE49-F238E27FC236}">
                  <a16:creationId xmlns:a16="http://schemas.microsoft.com/office/drawing/2014/main" xmlns=""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2" name="Freeform: Shape 1231">
              <a:extLst>
                <a:ext uri="{FF2B5EF4-FFF2-40B4-BE49-F238E27FC236}">
                  <a16:creationId xmlns:a16="http://schemas.microsoft.com/office/drawing/2014/main" xmlns=""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3" name="Freeform: Shape 1232">
              <a:extLst>
                <a:ext uri="{FF2B5EF4-FFF2-40B4-BE49-F238E27FC236}">
                  <a16:creationId xmlns:a16="http://schemas.microsoft.com/office/drawing/2014/main" xmlns=""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4" name="Freeform: Shape 1233">
              <a:extLst>
                <a:ext uri="{FF2B5EF4-FFF2-40B4-BE49-F238E27FC236}">
                  <a16:creationId xmlns:a16="http://schemas.microsoft.com/office/drawing/2014/main" xmlns=""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5" name="Freeform: Shape 1234">
              <a:extLst>
                <a:ext uri="{FF2B5EF4-FFF2-40B4-BE49-F238E27FC236}">
                  <a16:creationId xmlns:a16="http://schemas.microsoft.com/office/drawing/2014/main" xmlns=""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6" name="Freeform: Shape 1235">
              <a:extLst>
                <a:ext uri="{FF2B5EF4-FFF2-40B4-BE49-F238E27FC236}">
                  <a16:creationId xmlns:a16="http://schemas.microsoft.com/office/drawing/2014/main" xmlns=""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7" name="Freeform: Shape 1236">
              <a:extLst>
                <a:ext uri="{FF2B5EF4-FFF2-40B4-BE49-F238E27FC236}">
                  <a16:creationId xmlns:a16="http://schemas.microsoft.com/office/drawing/2014/main" xmlns=""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8" name="Freeform: Shape 1237">
              <a:extLst>
                <a:ext uri="{FF2B5EF4-FFF2-40B4-BE49-F238E27FC236}">
                  <a16:creationId xmlns:a16="http://schemas.microsoft.com/office/drawing/2014/main" xmlns=""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39" name="Freeform: Shape 1238">
              <a:extLst>
                <a:ext uri="{FF2B5EF4-FFF2-40B4-BE49-F238E27FC236}">
                  <a16:creationId xmlns:a16="http://schemas.microsoft.com/office/drawing/2014/main" xmlns=""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0" name="Freeform: Shape 1239">
              <a:extLst>
                <a:ext uri="{FF2B5EF4-FFF2-40B4-BE49-F238E27FC236}">
                  <a16:creationId xmlns:a16="http://schemas.microsoft.com/office/drawing/2014/main" xmlns=""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1" name="Freeform: Shape 1240">
              <a:extLst>
                <a:ext uri="{FF2B5EF4-FFF2-40B4-BE49-F238E27FC236}">
                  <a16:creationId xmlns:a16="http://schemas.microsoft.com/office/drawing/2014/main" xmlns=""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2" name="Freeform: Shape 1241">
              <a:extLst>
                <a:ext uri="{FF2B5EF4-FFF2-40B4-BE49-F238E27FC236}">
                  <a16:creationId xmlns:a16="http://schemas.microsoft.com/office/drawing/2014/main" xmlns=""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3" name="Freeform: Shape 1242">
              <a:extLst>
                <a:ext uri="{FF2B5EF4-FFF2-40B4-BE49-F238E27FC236}">
                  <a16:creationId xmlns:a16="http://schemas.microsoft.com/office/drawing/2014/main" xmlns=""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4" name="Freeform: Shape 1243">
              <a:extLst>
                <a:ext uri="{FF2B5EF4-FFF2-40B4-BE49-F238E27FC236}">
                  <a16:creationId xmlns:a16="http://schemas.microsoft.com/office/drawing/2014/main" xmlns=""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5" name="Freeform: Shape 1244">
              <a:extLst>
                <a:ext uri="{FF2B5EF4-FFF2-40B4-BE49-F238E27FC236}">
                  <a16:creationId xmlns:a16="http://schemas.microsoft.com/office/drawing/2014/main" xmlns=""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6" name="Freeform: Shape 1245">
              <a:extLst>
                <a:ext uri="{FF2B5EF4-FFF2-40B4-BE49-F238E27FC236}">
                  <a16:creationId xmlns:a16="http://schemas.microsoft.com/office/drawing/2014/main" xmlns=""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7" name="Freeform: Shape 1246">
              <a:extLst>
                <a:ext uri="{FF2B5EF4-FFF2-40B4-BE49-F238E27FC236}">
                  <a16:creationId xmlns:a16="http://schemas.microsoft.com/office/drawing/2014/main" xmlns=""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8" name="Freeform: Shape 1247">
              <a:extLst>
                <a:ext uri="{FF2B5EF4-FFF2-40B4-BE49-F238E27FC236}">
                  <a16:creationId xmlns:a16="http://schemas.microsoft.com/office/drawing/2014/main" xmlns=""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49" name="Freeform: Shape 1248">
              <a:extLst>
                <a:ext uri="{FF2B5EF4-FFF2-40B4-BE49-F238E27FC236}">
                  <a16:creationId xmlns:a16="http://schemas.microsoft.com/office/drawing/2014/main" xmlns=""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0" name="Freeform: Shape 1249">
              <a:extLst>
                <a:ext uri="{FF2B5EF4-FFF2-40B4-BE49-F238E27FC236}">
                  <a16:creationId xmlns:a16="http://schemas.microsoft.com/office/drawing/2014/main" xmlns=""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1" name="Freeform: Shape 1250">
              <a:extLst>
                <a:ext uri="{FF2B5EF4-FFF2-40B4-BE49-F238E27FC236}">
                  <a16:creationId xmlns:a16="http://schemas.microsoft.com/office/drawing/2014/main" xmlns=""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2" name="Freeform: Shape 1251">
              <a:extLst>
                <a:ext uri="{FF2B5EF4-FFF2-40B4-BE49-F238E27FC236}">
                  <a16:creationId xmlns:a16="http://schemas.microsoft.com/office/drawing/2014/main" xmlns=""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3" name="Freeform: Shape 1252">
              <a:extLst>
                <a:ext uri="{FF2B5EF4-FFF2-40B4-BE49-F238E27FC236}">
                  <a16:creationId xmlns:a16="http://schemas.microsoft.com/office/drawing/2014/main" xmlns=""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solidFill>
                  <a:prstClr val="black"/>
                </a:solidFill>
              </a:endParaRPr>
            </a:p>
          </p:txBody>
        </p:sp>
        <p:sp>
          <p:nvSpPr>
            <p:cNvPr id="1254" name="Freeform: Shape 1253">
              <a:extLst>
                <a:ext uri="{FF2B5EF4-FFF2-40B4-BE49-F238E27FC236}">
                  <a16:creationId xmlns:a16="http://schemas.microsoft.com/office/drawing/2014/main" xmlns=""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5" name="Freeform: Shape 1254">
              <a:extLst>
                <a:ext uri="{FF2B5EF4-FFF2-40B4-BE49-F238E27FC236}">
                  <a16:creationId xmlns:a16="http://schemas.microsoft.com/office/drawing/2014/main" xmlns=""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6" name="Freeform: Shape 1255">
              <a:extLst>
                <a:ext uri="{FF2B5EF4-FFF2-40B4-BE49-F238E27FC236}">
                  <a16:creationId xmlns:a16="http://schemas.microsoft.com/office/drawing/2014/main" xmlns=""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7" name="Freeform: Shape 1256">
              <a:extLst>
                <a:ext uri="{FF2B5EF4-FFF2-40B4-BE49-F238E27FC236}">
                  <a16:creationId xmlns:a16="http://schemas.microsoft.com/office/drawing/2014/main" xmlns=""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8" name="Freeform: Shape 1257">
              <a:extLst>
                <a:ext uri="{FF2B5EF4-FFF2-40B4-BE49-F238E27FC236}">
                  <a16:creationId xmlns:a16="http://schemas.microsoft.com/office/drawing/2014/main" xmlns=""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59" name="Freeform: Shape 1258">
              <a:extLst>
                <a:ext uri="{FF2B5EF4-FFF2-40B4-BE49-F238E27FC236}">
                  <a16:creationId xmlns:a16="http://schemas.microsoft.com/office/drawing/2014/main" xmlns=""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0" name="Freeform: Shape 1259">
              <a:extLst>
                <a:ext uri="{FF2B5EF4-FFF2-40B4-BE49-F238E27FC236}">
                  <a16:creationId xmlns:a16="http://schemas.microsoft.com/office/drawing/2014/main" xmlns=""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1" name="Freeform: Shape 1260">
              <a:extLst>
                <a:ext uri="{FF2B5EF4-FFF2-40B4-BE49-F238E27FC236}">
                  <a16:creationId xmlns:a16="http://schemas.microsoft.com/office/drawing/2014/main" xmlns=""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2" name="Freeform: Shape 1261">
              <a:extLst>
                <a:ext uri="{FF2B5EF4-FFF2-40B4-BE49-F238E27FC236}">
                  <a16:creationId xmlns:a16="http://schemas.microsoft.com/office/drawing/2014/main" xmlns=""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3" name="Freeform: Shape 1262">
              <a:extLst>
                <a:ext uri="{FF2B5EF4-FFF2-40B4-BE49-F238E27FC236}">
                  <a16:creationId xmlns:a16="http://schemas.microsoft.com/office/drawing/2014/main" xmlns=""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4" name="Freeform: Shape 1263">
              <a:extLst>
                <a:ext uri="{FF2B5EF4-FFF2-40B4-BE49-F238E27FC236}">
                  <a16:creationId xmlns:a16="http://schemas.microsoft.com/office/drawing/2014/main" xmlns=""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5" name="Freeform: Shape 1264">
              <a:extLst>
                <a:ext uri="{FF2B5EF4-FFF2-40B4-BE49-F238E27FC236}">
                  <a16:creationId xmlns:a16="http://schemas.microsoft.com/office/drawing/2014/main" xmlns=""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6" name="Freeform: Shape 1265">
              <a:extLst>
                <a:ext uri="{FF2B5EF4-FFF2-40B4-BE49-F238E27FC236}">
                  <a16:creationId xmlns:a16="http://schemas.microsoft.com/office/drawing/2014/main" xmlns=""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7" name="Freeform: Shape 1266">
              <a:extLst>
                <a:ext uri="{FF2B5EF4-FFF2-40B4-BE49-F238E27FC236}">
                  <a16:creationId xmlns:a16="http://schemas.microsoft.com/office/drawing/2014/main" xmlns=""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8" name="Freeform: Shape 1267">
              <a:extLst>
                <a:ext uri="{FF2B5EF4-FFF2-40B4-BE49-F238E27FC236}">
                  <a16:creationId xmlns:a16="http://schemas.microsoft.com/office/drawing/2014/main" xmlns=""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69" name="Freeform: Shape 1268">
              <a:extLst>
                <a:ext uri="{FF2B5EF4-FFF2-40B4-BE49-F238E27FC236}">
                  <a16:creationId xmlns:a16="http://schemas.microsoft.com/office/drawing/2014/main" xmlns=""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0" name="Freeform: Shape 1269">
              <a:extLst>
                <a:ext uri="{FF2B5EF4-FFF2-40B4-BE49-F238E27FC236}">
                  <a16:creationId xmlns:a16="http://schemas.microsoft.com/office/drawing/2014/main" xmlns=""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1" name="Freeform: Shape 1270">
              <a:extLst>
                <a:ext uri="{FF2B5EF4-FFF2-40B4-BE49-F238E27FC236}">
                  <a16:creationId xmlns:a16="http://schemas.microsoft.com/office/drawing/2014/main" xmlns=""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2" name="Freeform: Shape 1271">
              <a:extLst>
                <a:ext uri="{FF2B5EF4-FFF2-40B4-BE49-F238E27FC236}">
                  <a16:creationId xmlns:a16="http://schemas.microsoft.com/office/drawing/2014/main" xmlns=""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3" name="Freeform: Shape 1272">
              <a:extLst>
                <a:ext uri="{FF2B5EF4-FFF2-40B4-BE49-F238E27FC236}">
                  <a16:creationId xmlns:a16="http://schemas.microsoft.com/office/drawing/2014/main" xmlns=""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4" name="Freeform: Shape 1273">
              <a:extLst>
                <a:ext uri="{FF2B5EF4-FFF2-40B4-BE49-F238E27FC236}">
                  <a16:creationId xmlns:a16="http://schemas.microsoft.com/office/drawing/2014/main" xmlns=""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5" name="Freeform: Shape 1274">
              <a:extLst>
                <a:ext uri="{FF2B5EF4-FFF2-40B4-BE49-F238E27FC236}">
                  <a16:creationId xmlns:a16="http://schemas.microsoft.com/office/drawing/2014/main" xmlns=""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6" name="Freeform: Shape 1275">
              <a:extLst>
                <a:ext uri="{FF2B5EF4-FFF2-40B4-BE49-F238E27FC236}">
                  <a16:creationId xmlns:a16="http://schemas.microsoft.com/office/drawing/2014/main" xmlns=""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7" name="Freeform: Shape 1276">
              <a:extLst>
                <a:ext uri="{FF2B5EF4-FFF2-40B4-BE49-F238E27FC236}">
                  <a16:creationId xmlns:a16="http://schemas.microsoft.com/office/drawing/2014/main" xmlns=""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8" name="Freeform: Shape 1277">
              <a:extLst>
                <a:ext uri="{FF2B5EF4-FFF2-40B4-BE49-F238E27FC236}">
                  <a16:creationId xmlns:a16="http://schemas.microsoft.com/office/drawing/2014/main" xmlns=""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79" name="Freeform: Shape 1278">
              <a:extLst>
                <a:ext uri="{FF2B5EF4-FFF2-40B4-BE49-F238E27FC236}">
                  <a16:creationId xmlns:a16="http://schemas.microsoft.com/office/drawing/2014/main" xmlns=""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0" name="Freeform: Shape 1279">
              <a:extLst>
                <a:ext uri="{FF2B5EF4-FFF2-40B4-BE49-F238E27FC236}">
                  <a16:creationId xmlns:a16="http://schemas.microsoft.com/office/drawing/2014/main" xmlns=""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1" name="Freeform: Shape 1280">
              <a:extLst>
                <a:ext uri="{FF2B5EF4-FFF2-40B4-BE49-F238E27FC236}">
                  <a16:creationId xmlns:a16="http://schemas.microsoft.com/office/drawing/2014/main" xmlns=""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2" name="Freeform: Shape 1281">
              <a:extLst>
                <a:ext uri="{FF2B5EF4-FFF2-40B4-BE49-F238E27FC236}">
                  <a16:creationId xmlns:a16="http://schemas.microsoft.com/office/drawing/2014/main" xmlns=""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3" name="Freeform: Shape 1282">
              <a:extLst>
                <a:ext uri="{FF2B5EF4-FFF2-40B4-BE49-F238E27FC236}">
                  <a16:creationId xmlns:a16="http://schemas.microsoft.com/office/drawing/2014/main" xmlns=""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4" name="Freeform: Shape 1283">
              <a:extLst>
                <a:ext uri="{FF2B5EF4-FFF2-40B4-BE49-F238E27FC236}">
                  <a16:creationId xmlns:a16="http://schemas.microsoft.com/office/drawing/2014/main" xmlns=""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5" name="Freeform: Shape 1284">
              <a:extLst>
                <a:ext uri="{FF2B5EF4-FFF2-40B4-BE49-F238E27FC236}">
                  <a16:creationId xmlns:a16="http://schemas.microsoft.com/office/drawing/2014/main" xmlns=""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6" name="Freeform: Shape 1285">
              <a:extLst>
                <a:ext uri="{FF2B5EF4-FFF2-40B4-BE49-F238E27FC236}">
                  <a16:creationId xmlns:a16="http://schemas.microsoft.com/office/drawing/2014/main" xmlns=""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7" name="Freeform: Shape 1286">
              <a:extLst>
                <a:ext uri="{FF2B5EF4-FFF2-40B4-BE49-F238E27FC236}">
                  <a16:creationId xmlns:a16="http://schemas.microsoft.com/office/drawing/2014/main" xmlns=""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8" name="Freeform: Shape 1287">
              <a:extLst>
                <a:ext uri="{FF2B5EF4-FFF2-40B4-BE49-F238E27FC236}">
                  <a16:creationId xmlns:a16="http://schemas.microsoft.com/office/drawing/2014/main" xmlns=""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89" name="Freeform: Shape 1288">
              <a:extLst>
                <a:ext uri="{FF2B5EF4-FFF2-40B4-BE49-F238E27FC236}">
                  <a16:creationId xmlns:a16="http://schemas.microsoft.com/office/drawing/2014/main" xmlns=""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0" name="Freeform: Shape 1289">
              <a:extLst>
                <a:ext uri="{FF2B5EF4-FFF2-40B4-BE49-F238E27FC236}">
                  <a16:creationId xmlns:a16="http://schemas.microsoft.com/office/drawing/2014/main" xmlns=""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1" name="Freeform: Shape 1290">
              <a:extLst>
                <a:ext uri="{FF2B5EF4-FFF2-40B4-BE49-F238E27FC236}">
                  <a16:creationId xmlns:a16="http://schemas.microsoft.com/office/drawing/2014/main" xmlns=""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2" name="Freeform: Shape 1291">
              <a:extLst>
                <a:ext uri="{FF2B5EF4-FFF2-40B4-BE49-F238E27FC236}">
                  <a16:creationId xmlns:a16="http://schemas.microsoft.com/office/drawing/2014/main" xmlns=""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3" name="Freeform: Shape 1292">
              <a:extLst>
                <a:ext uri="{FF2B5EF4-FFF2-40B4-BE49-F238E27FC236}">
                  <a16:creationId xmlns:a16="http://schemas.microsoft.com/office/drawing/2014/main" xmlns=""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4" name="Freeform: Shape 1293">
              <a:extLst>
                <a:ext uri="{FF2B5EF4-FFF2-40B4-BE49-F238E27FC236}">
                  <a16:creationId xmlns:a16="http://schemas.microsoft.com/office/drawing/2014/main" xmlns=""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5" name="Freeform: Shape 1294">
              <a:extLst>
                <a:ext uri="{FF2B5EF4-FFF2-40B4-BE49-F238E27FC236}">
                  <a16:creationId xmlns:a16="http://schemas.microsoft.com/office/drawing/2014/main" xmlns=""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6" name="Freeform: Shape 1295">
              <a:extLst>
                <a:ext uri="{FF2B5EF4-FFF2-40B4-BE49-F238E27FC236}">
                  <a16:creationId xmlns:a16="http://schemas.microsoft.com/office/drawing/2014/main" xmlns=""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7" name="Freeform: Shape 1296">
              <a:extLst>
                <a:ext uri="{FF2B5EF4-FFF2-40B4-BE49-F238E27FC236}">
                  <a16:creationId xmlns:a16="http://schemas.microsoft.com/office/drawing/2014/main" xmlns=""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8" name="Freeform: Shape 1297">
              <a:extLst>
                <a:ext uri="{FF2B5EF4-FFF2-40B4-BE49-F238E27FC236}">
                  <a16:creationId xmlns:a16="http://schemas.microsoft.com/office/drawing/2014/main" xmlns=""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299" name="Freeform: Shape 1298">
              <a:extLst>
                <a:ext uri="{FF2B5EF4-FFF2-40B4-BE49-F238E27FC236}">
                  <a16:creationId xmlns:a16="http://schemas.microsoft.com/office/drawing/2014/main" xmlns=""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0" name="Freeform: Shape 1299">
              <a:extLst>
                <a:ext uri="{FF2B5EF4-FFF2-40B4-BE49-F238E27FC236}">
                  <a16:creationId xmlns:a16="http://schemas.microsoft.com/office/drawing/2014/main" xmlns=""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1" name="Freeform: Shape 1300">
              <a:extLst>
                <a:ext uri="{FF2B5EF4-FFF2-40B4-BE49-F238E27FC236}">
                  <a16:creationId xmlns:a16="http://schemas.microsoft.com/office/drawing/2014/main" xmlns=""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2" name="Freeform: Shape 1301">
              <a:extLst>
                <a:ext uri="{FF2B5EF4-FFF2-40B4-BE49-F238E27FC236}">
                  <a16:creationId xmlns:a16="http://schemas.microsoft.com/office/drawing/2014/main" xmlns=""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3" name="Freeform: Shape 1302">
              <a:extLst>
                <a:ext uri="{FF2B5EF4-FFF2-40B4-BE49-F238E27FC236}">
                  <a16:creationId xmlns:a16="http://schemas.microsoft.com/office/drawing/2014/main" xmlns=""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4" name="Freeform: Shape 1303">
              <a:extLst>
                <a:ext uri="{FF2B5EF4-FFF2-40B4-BE49-F238E27FC236}">
                  <a16:creationId xmlns:a16="http://schemas.microsoft.com/office/drawing/2014/main" xmlns=""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5" name="Freeform: Shape 1304">
              <a:extLst>
                <a:ext uri="{FF2B5EF4-FFF2-40B4-BE49-F238E27FC236}">
                  <a16:creationId xmlns:a16="http://schemas.microsoft.com/office/drawing/2014/main" xmlns=""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6" name="Freeform: Shape 1305">
              <a:extLst>
                <a:ext uri="{FF2B5EF4-FFF2-40B4-BE49-F238E27FC236}">
                  <a16:creationId xmlns:a16="http://schemas.microsoft.com/office/drawing/2014/main" xmlns=""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7" name="Freeform: Shape 1306">
              <a:extLst>
                <a:ext uri="{FF2B5EF4-FFF2-40B4-BE49-F238E27FC236}">
                  <a16:creationId xmlns:a16="http://schemas.microsoft.com/office/drawing/2014/main" xmlns=""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8" name="Freeform: Shape 1307">
              <a:extLst>
                <a:ext uri="{FF2B5EF4-FFF2-40B4-BE49-F238E27FC236}">
                  <a16:creationId xmlns:a16="http://schemas.microsoft.com/office/drawing/2014/main" xmlns=""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09" name="Freeform: Shape 1308">
              <a:extLst>
                <a:ext uri="{FF2B5EF4-FFF2-40B4-BE49-F238E27FC236}">
                  <a16:creationId xmlns:a16="http://schemas.microsoft.com/office/drawing/2014/main" xmlns=""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0" name="Freeform: Shape 1309">
              <a:extLst>
                <a:ext uri="{FF2B5EF4-FFF2-40B4-BE49-F238E27FC236}">
                  <a16:creationId xmlns:a16="http://schemas.microsoft.com/office/drawing/2014/main" xmlns=""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1" name="Freeform: Shape 1310">
              <a:extLst>
                <a:ext uri="{FF2B5EF4-FFF2-40B4-BE49-F238E27FC236}">
                  <a16:creationId xmlns:a16="http://schemas.microsoft.com/office/drawing/2014/main" xmlns=""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2" name="Freeform: Shape 1311">
              <a:extLst>
                <a:ext uri="{FF2B5EF4-FFF2-40B4-BE49-F238E27FC236}">
                  <a16:creationId xmlns:a16="http://schemas.microsoft.com/office/drawing/2014/main" xmlns=""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3" name="Freeform: Shape 1312">
              <a:extLst>
                <a:ext uri="{FF2B5EF4-FFF2-40B4-BE49-F238E27FC236}">
                  <a16:creationId xmlns:a16="http://schemas.microsoft.com/office/drawing/2014/main" xmlns=""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4" name="Freeform: Shape 1313">
              <a:extLst>
                <a:ext uri="{FF2B5EF4-FFF2-40B4-BE49-F238E27FC236}">
                  <a16:creationId xmlns:a16="http://schemas.microsoft.com/office/drawing/2014/main" xmlns=""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5" name="Freeform: Shape 1314">
              <a:extLst>
                <a:ext uri="{FF2B5EF4-FFF2-40B4-BE49-F238E27FC236}">
                  <a16:creationId xmlns:a16="http://schemas.microsoft.com/office/drawing/2014/main" xmlns=""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6" name="Freeform: Shape 1315">
              <a:extLst>
                <a:ext uri="{FF2B5EF4-FFF2-40B4-BE49-F238E27FC236}">
                  <a16:creationId xmlns:a16="http://schemas.microsoft.com/office/drawing/2014/main" xmlns=""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7" name="Freeform: Shape 1316">
              <a:extLst>
                <a:ext uri="{FF2B5EF4-FFF2-40B4-BE49-F238E27FC236}">
                  <a16:creationId xmlns:a16="http://schemas.microsoft.com/office/drawing/2014/main" xmlns=""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8" name="Freeform: Shape 1317">
              <a:extLst>
                <a:ext uri="{FF2B5EF4-FFF2-40B4-BE49-F238E27FC236}">
                  <a16:creationId xmlns:a16="http://schemas.microsoft.com/office/drawing/2014/main" xmlns=""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19" name="Freeform: Shape 1318">
              <a:extLst>
                <a:ext uri="{FF2B5EF4-FFF2-40B4-BE49-F238E27FC236}">
                  <a16:creationId xmlns:a16="http://schemas.microsoft.com/office/drawing/2014/main" xmlns=""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0" name="Freeform: Shape 1319">
              <a:extLst>
                <a:ext uri="{FF2B5EF4-FFF2-40B4-BE49-F238E27FC236}">
                  <a16:creationId xmlns:a16="http://schemas.microsoft.com/office/drawing/2014/main" xmlns=""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1" name="Freeform: Shape 1320">
              <a:extLst>
                <a:ext uri="{FF2B5EF4-FFF2-40B4-BE49-F238E27FC236}">
                  <a16:creationId xmlns:a16="http://schemas.microsoft.com/office/drawing/2014/main" xmlns=""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2" name="Freeform: Shape 1321">
              <a:extLst>
                <a:ext uri="{FF2B5EF4-FFF2-40B4-BE49-F238E27FC236}">
                  <a16:creationId xmlns:a16="http://schemas.microsoft.com/office/drawing/2014/main" xmlns=""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3" name="Freeform: Shape 1322">
              <a:extLst>
                <a:ext uri="{FF2B5EF4-FFF2-40B4-BE49-F238E27FC236}">
                  <a16:creationId xmlns:a16="http://schemas.microsoft.com/office/drawing/2014/main" xmlns=""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4" name="Freeform: Shape 1323">
              <a:extLst>
                <a:ext uri="{FF2B5EF4-FFF2-40B4-BE49-F238E27FC236}">
                  <a16:creationId xmlns:a16="http://schemas.microsoft.com/office/drawing/2014/main" xmlns=""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325" name="Freeform: Shape 1324">
              <a:extLst>
                <a:ext uri="{FF2B5EF4-FFF2-40B4-BE49-F238E27FC236}">
                  <a16:creationId xmlns:a16="http://schemas.microsoft.com/office/drawing/2014/main" xmlns=""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6" name="Freeform: Shape 1325">
              <a:extLst>
                <a:ext uri="{FF2B5EF4-FFF2-40B4-BE49-F238E27FC236}">
                  <a16:creationId xmlns:a16="http://schemas.microsoft.com/office/drawing/2014/main" xmlns=""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7" name="Freeform: Shape 1326">
              <a:extLst>
                <a:ext uri="{FF2B5EF4-FFF2-40B4-BE49-F238E27FC236}">
                  <a16:creationId xmlns:a16="http://schemas.microsoft.com/office/drawing/2014/main" xmlns=""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8" name="Freeform: Shape 1327">
              <a:extLst>
                <a:ext uri="{FF2B5EF4-FFF2-40B4-BE49-F238E27FC236}">
                  <a16:creationId xmlns:a16="http://schemas.microsoft.com/office/drawing/2014/main" xmlns=""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29" name="Freeform: Shape 1328">
              <a:extLst>
                <a:ext uri="{FF2B5EF4-FFF2-40B4-BE49-F238E27FC236}">
                  <a16:creationId xmlns:a16="http://schemas.microsoft.com/office/drawing/2014/main" xmlns=""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0" name="Freeform: Shape 1329">
              <a:extLst>
                <a:ext uri="{FF2B5EF4-FFF2-40B4-BE49-F238E27FC236}">
                  <a16:creationId xmlns:a16="http://schemas.microsoft.com/office/drawing/2014/main" xmlns=""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1" name="Freeform: Shape 1330">
              <a:extLst>
                <a:ext uri="{FF2B5EF4-FFF2-40B4-BE49-F238E27FC236}">
                  <a16:creationId xmlns:a16="http://schemas.microsoft.com/office/drawing/2014/main" xmlns=""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2" name="Freeform: Shape 1331">
              <a:extLst>
                <a:ext uri="{FF2B5EF4-FFF2-40B4-BE49-F238E27FC236}">
                  <a16:creationId xmlns:a16="http://schemas.microsoft.com/office/drawing/2014/main" xmlns=""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3" name="Freeform: Shape 1332">
              <a:extLst>
                <a:ext uri="{FF2B5EF4-FFF2-40B4-BE49-F238E27FC236}">
                  <a16:creationId xmlns:a16="http://schemas.microsoft.com/office/drawing/2014/main" xmlns=""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4" name="Freeform: Shape 1333">
              <a:extLst>
                <a:ext uri="{FF2B5EF4-FFF2-40B4-BE49-F238E27FC236}">
                  <a16:creationId xmlns:a16="http://schemas.microsoft.com/office/drawing/2014/main" xmlns=""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5" name="Freeform: Shape 1334">
              <a:extLst>
                <a:ext uri="{FF2B5EF4-FFF2-40B4-BE49-F238E27FC236}">
                  <a16:creationId xmlns:a16="http://schemas.microsoft.com/office/drawing/2014/main" xmlns=""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6" name="Freeform: Shape 1335">
              <a:extLst>
                <a:ext uri="{FF2B5EF4-FFF2-40B4-BE49-F238E27FC236}">
                  <a16:creationId xmlns:a16="http://schemas.microsoft.com/office/drawing/2014/main" xmlns=""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7" name="Freeform: Shape 1336">
              <a:extLst>
                <a:ext uri="{FF2B5EF4-FFF2-40B4-BE49-F238E27FC236}">
                  <a16:creationId xmlns:a16="http://schemas.microsoft.com/office/drawing/2014/main" xmlns=""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8" name="Freeform: Shape 1337">
              <a:extLst>
                <a:ext uri="{FF2B5EF4-FFF2-40B4-BE49-F238E27FC236}">
                  <a16:creationId xmlns:a16="http://schemas.microsoft.com/office/drawing/2014/main" xmlns=""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39" name="Freeform: Shape 1338">
              <a:extLst>
                <a:ext uri="{FF2B5EF4-FFF2-40B4-BE49-F238E27FC236}">
                  <a16:creationId xmlns:a16="http://schemas.microsoft.com/office/drawing/2014/main" xmlns=""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0" name="Freeform: Shape 1339">
              <a:extLst>
                <a:ext uri="{FF2B5EF4-FFF2-40B4-BE49-F238E27FC236}">
                  <a16:creationId xmlns:a16="http://schemas.microsoft.com/office/drawing/2014/main" xmlns=""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1" name="Freeform: Shape 1340">
              <a:extLst>
                <a:ext uri="{FF2B5EF4-FFF2-40B4-BE49-F238E27FC236}">
                  <a16:creationId xmlns:a16="http://schemas.microsoft.com/office/drawing/2014/main" xmlns=""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2" name="Freeform: Shape 1341">
              <a:extLst>
                <a:ext uri="{FF2B5EF4-FFF2-40B4-BE49-F238E27FC236}">
                  <a16:creationId xmlns:a16="http://schemas.microsoft.com/office/drawing/2014/main" xmlns=""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3" name="Freeform: Shape 1342">
              <a:extLst>
                <a:ext uri="{FF2B5EF4-FFF2-40B4-BE49-F238E27FC236}">
                  <a16:creationId xmlns:a16="http://schemas.microsoft.com/office/drawing/2014/main" xmlns=""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4" name="Freeform: Shape 1343">
              <a:extLst>
                <a:ext uri="{FF2B5EF4-FFF2-40B4-BE49-F238E27FC236}">
                  <a16:creationId xmlns:a16="http://schemas.microsoft.com/office/drawing/2014/main" xmlns=""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5" name="Freeform: Shape 1344">
              <a:extLst>
                <a:ext uri="{FF2B5EF4-FFF2-40B4-BE49-F238E27FC236}">
                  <a16:creationId xmlns:a16="http://schemas.microsoft.com/office/drawing/2014/main" xmlns=""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6" name="Freeform: Shape 1345">
              <a:extLst>
                <a:ext uri="{FF2B5EF4-FFF2-40B4-BE49-F238E27FC236}">
                  <a16:creationId xmlns:a16="http://schemas.microsoft.com/office/drawing/2014/main" xmlns=""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7" name="Freeform: Shape 1346">
              <a:extLst>
                <a:ext uri="{FF2B5EF4-FFF2-40B4-BE49-F238E27FC236}">
                  <a16:creationId xmlns:a16="http://schemas.microsoft.com/office/drawing/2014/main" xmlns=""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8" name="Freeform: Shape 1347">
              <a:extLst>
                <a:ext uri="{FF2B5EF4-FFF2-40B4-BE49-F238E27FC236}">
                  <a16:creationId xmlns:a16="http://schemas.microsoft.com/office/drawing/2014/main" xmlns=""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49" name="Freeform: Shape 1348">
              <a:extLst>
                <a:ext uri="{FF2B5EF4-FFF2-40B4-BE49-F238E27FC236}">
                  <a16:creationId xmlns:a16="http://schemas.microsoft.com/office/drawing/2014/main" xmlns=""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0" name="Freeform: Shape 1349">
              <a:extLst>
                <a:ext uri="{FF2B5EF4-FFF2-40B4-BE49-F238E27FC236}">
                  <a16:creationId xmlns:a16="http://schemas.microsoft.com/office/drawing/2014/main" xmlns=""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1" name="Freeform: Shape 1350">
              <a:extLst>
                <a:ext uri="{FF2B5EF4-FFF2-40B4-BE49-F238E27FC236}">
                  <a16:creationId xmlns:a16="http://schemas.microsoft.com/office/drawing/2014/main" xmlns=""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2" name="Freeform: Shape 1351">
              <a:extLst>
                <a:ext uri="{FF2B5EF4-FFF2-40B4-BE49-F238E27FC236}">
                  <a16:creationId xmlns:a16="http://schemas.microsoft.com/office/drawing/2014/main" xmlns=""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3" name="Freeform: Shape 1352">
              <a:extLst>
                <a:ext uri="{FF2B5EF4-FFF2-40B4-BE49-F238E27FC236}">
                  <a16:creationId xmlns:a16="http://schemas.microsoft.com/office/drawing/2014/main" xmlns=""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4" name="Freeform: Shape 1353">
              <a:extLst>
                <a:ext uri="{FF2B5EF4-FFF2-40B4-BE49-F238E27FC236}">
                  <a16:creationId xmlns:a16="http://schemas.microsoft.com/office/drawing/2014/main" xmlns=""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5" name="Freeform: Shape 1354">
              <a:extLst>
                <a:ext uri="{FF2B5EF4-FFF2-40B4-BE49-F238E27FC236}">
                  <a16:creationId xmlns:a16="http://schemas.microsoft.com/office/drawing/2014/main" xmlns=""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6" name="Freeform: Shape 1355">
              <a:extLst>
                <a:ext uri="{FF2B5EF4-FFF2-40B4-BE49-F238E27FC236}">
                  <a16:creationId xmlns:a16="http://schemas.microsoft.com/office/drawing/2014/main" xmlns=""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7" name="Freeform: Shape 1356">
              <a:extLst>
                <a:ext uri="{FF2B5EF4-FFF2-40B4-BE49-F238E27FC236}">
                  <a16:creationId xmlns:a16="http://schemas.microsoft.com/office/drawing/2014/main" xmlns=""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8" name="Freeform: Shape 1357">
              <a:extLst>
                <a:ext uri="{FF2B5EF4-FFF2-40B4-BE49-F238E27FC236}">
                  <a16:creationId xmlns:a16="http://schemas.microsoft.com/office/drawing/2014/main" xmlns=""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59" name="Freeform: Shape 1358">
              <a:extLst>
                <a:ext uri="{FF2B5EF4-FFF2-40B4-BE49-F238E27FC236}">
                  <a16:creationId xmlns:a16="http://schemas.microsoft.com/office/drawing/2014/main" xmlns=""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0" name="Freeform: Shape 1359">
              <a:extLst>
                <a:ext uri="{FF2B5EF4-FFF2-40B4-BE49-F238E27FC236}">
                  <a16:creationId xmlns:a16="http://schemas.microsoft.com/office/drawing/2014/main" xmlns=""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1" name="Freeform: Shape 1360">
              <a:extLst>
                <a:ext uri="{FF2B5EF4-FFF2-40B4-BE49-F238E27FC236}">
                  <a16:creationId xmlns:a16="http://schemas.microsoft.com/office/drawing/2014/main" xmlns=""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2" name="Freeform: Shape 1361">
              <a:extLst>
                <a:ext uri="{FF2B5EF4-FFF2-40B4-BE49-F238E27FC236}">
                  <a16:creationId xmlns:a16="http://schemas.microsoft.com/office/drawing/2014/main" xmlns=""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3" name="Freeform: Shape 1362">
              <a:extLst>
                <a:ext uri="{FF2B5EF4-FFF2-40B4-BE49-F238E27FC236}">
                  <a16:creationId xmlns:a16="http://schemas.microsoft.com/office/drawing/2014/main" xmlns=""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4" name="Freeform: Shape 1363">
              <a:extLst>
                <a:ext uri="{FF2B5EF4-FFF2-40B4-BE49-F238E27FC236}">
                  <a16:creationId xmlns:a16="http://schemas.microsoft.com/office/drawing/2014/main" xmlns=""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5" name="Freeform: Shape 1364">
              <a:extLst>
                <a:ext uri="{FF2B5EF4-FFF2-40B4-BE49-F238E27FC236}">
                  <a16:creationId xmlns:a16="http://schemas.microsoft.com/office/drawing/2014/main" xmlns=""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6" name="Freeform: Shape 1365">
              <a:extLst>
                <a:ext uri="{FF2B5EF4-FFF2-40B4-BE49-F238E27FC236}">
                  <a16:creationId xmlns:a16="http://schemas.microsoft.com/office/drawing/2014/main" xmlns=""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7" name="Freeform: Shape 1366">
              <a:extLst>
                <a:ext uri="{FF2B5EF4-FFF2-40B4-BE49-F238E27FC236}">
                  <a16:creationId xmlns:a16="http://schemas.microsoft.com/office/drawing/2014/main" xmlns=""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8" name="Freeform: Shape 1367">
              <a:extLst>
                <a:ext uri="{FF2B5EF4-FFF2-40B4-BE49-F238E27FC236}">
                  <a16:creationId xmlns:a16="http://schemas.microsoft.com/office/drawing/2014/main" xmlns=""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69" name="Freeform: Shape 1368">
              <a:extLst>
                <a:ext uri="{FF2B5EF4-FFF2-40B4-BE49-F238E27FC236}">
                  <a16:creationId xmlns:a16="http://schemas.microsoft.com/office/drawing/2014/main" xmlns=""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0" name="Freeform: Shape 1369">
              <a:extLst>
                <a:ext uri="{FF2B5EF4-FFF2-40B4-BE49-F238E27FC236}">
                  <a16:creationId xmlns:a16="http://schemas.microsoft.com/office/drawing/2014/main" xmlns=""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1" name="Freeform: Shape 1370">
              <a:extLst>
                <a:ext uri="{FF2B5EF4-FFF2-40B4-BE49-F238E27FC236}">
                  <a16:creationId xmlns:a16="http://schemas.microsoft.com/office/drawing/2014/main" xmlns=""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2" name="Freeform: Shape 1371">
              <a:extLst>
                <a:ext uri="{FF2B5EF4-FFF2-40B4-BE49-F238E27FC236}">
                  <a16:creationId xmlns:a16="http://schemas.microsoft.com/office/drawing/2014/main" xmlns=""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3" name="Freeform: Shape 1372">
              <a:extLst>
                <a:ext uri="{FF2B5EF4-FFF2-40B4-BE49-F238E27FC236}">
                  <a16:creationId xmlns:a16="http://schemas.microsoft.com/office/drawing/2014/main" xmlns=""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4" name="Freeform: Shape 1373">
              <a:extLst>
                <a:ext uri="{FF2B5EF4-FFF2-40B4-BE49-F238E27FC236}">
                  <a16:creationId xmlns:a16="http://schemas.microsoft.com/office/drawing/2014/main" xmlns=""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5" name="Freeform: Shape 1374">
              <a:extLst>
                <a:ext uri="{FF2B5EF4-FFF2-40B4-BE49-F238E27FC236}">
                  <a16:creationId xmlns:a16="http://schemas.microsoft.com/office/drawing/2014/main" xmlns=""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6" name="Freeform: Shape 1375">
              <a:extLst>
                <a:ext uri="{FF2B5EF4-FFF2-40B4-BE49-F238E27FC236}">
                  <a16:creationId xmlns:a16="http://schemas.microsoft.com/office/drawing/2014/main" xmlns=""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7" name="Freeform: Shape 1376">
              <a:extLst>
                <a:ext uri="{FF2B5EF4-FFF2-40B4-BE49-F238E27FC236}">
                  <a16:creationId xmlns:a16="http://schemas.microsoft.com/office/drawing/2014/main" xmlns=""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8" name="Freeform: Shape 1377">
              <a:extLst>
                <a:ext uri="{FF2B5EF4-FFF2-40B4-BE49-F238E27FC236}">
                  <a16:creationId xmlns:a16="http://schemas.microsoft.com/office/drawing/2014/main" xmlns=""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79" name="Freeform: Shape 1378">
              <a:extLst>
                <a:ext uri="{FF2B5EF4-FFF2-40B4-BE49-F238E27FC236}">
                  <a16:creationId xmlns:a16="http://schemas.microsoft.com/office/drawing/2014/main" xmlns=""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0" name="Freeform: Shape 1379">
              <a:extLst>
                <a:ext uri="{FF2B5EF4-FFF2-40B4-BE49-F238E27FC236}">
                  <a16:creationId xmlns:a16="http://schemas.microsoft.com/office/drawing/2014/main" xmlns=""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1" name="Freeform: Shape 1380">
              <a:extLst>
                <a:ext uri="{FF2B5EF4-FFF2-40B4-BE49-F238E27FC236}">
                  <a16:creationId xmlns:a16="http://schemas.microsoft.com/office/drawing/2014/main" xmlns=""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2" name="Freeform: Shape 1381">
              <a:extLst>
                <a:ext uri="{FF2B5EF4-FFF2-40B4-BE49-F238E27FC236}">
                  <a16:creationId xmlns:a16="http://schemas.microsoft.com/office/drawing/2014/main" xmlns=""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3" name="Freeform: Shape 1382">
              <a:extLst>
                <a:ext uri="{FF2B5EF4-FFF2-40B4-BE49-F238E27FC236}">
                  <a16:creationId xmlns:a16="http://schemas.microsoft.com/office/drawing/2014/main" xmlns=""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4" name="Freeform: Shape 1383">
              <a:extLst>
                <a:ext uri="{FF2B5EF4-FFF2-40B4-BE49-F238E27FC236}">
                  <a16:creationId xmlns:a16="http://schemas.microsoft.com/office/drawing/2014/main" xmlns=""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5" name="Freeform: Shape 1384">
              <a:extLst>
                <a:ext uri="{FF2B5EF4-FFF2-40B4-BE49-F238E27FC236}">
                  <a16:creationId xmlns:a16="http://schemas.microsoft.com/office/drawing/2014/main" xmlns=""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6" name="Freeform: Shape 1385">
              <a:extLst>
                <a:ext uri="{FF2B5EF4-FFF2-40B4-BE49-F238E27FC236}">
                  <a16:creationId xmlns:a16="http://schemas.microsoft.com/office/drawing/2014/main" xmlns=""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7" name="Freeform: Shape 1386">
              <a:extLst>
                <a:ext uri="{FF2B5EF4-FFF2-40B4-BE49-F238E27FC236}">
                  <a16:creationId xmlns:a16="http://schemas.microsoft.com/office/drawing/2014/main" xmlns=""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8" name="Freeform: Shape 1387">
              <a:extLst>
                <a:ext uri="{FF2B5EF4-FFF2-40B4-BE49-F238E27FC236}">
                  <a16:creationId xmlns:a16="http://schemas.microsoft.com/office/drawing/2014/main" xmlns=""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89" name="Freeform: Shape 1388">
              <a:extLst>
                <a:ext uri="{FF2B5EF4-FFF2-40B4-BE49-F238E27FC236}">
                  <a16:creationId xmlns:a16="http://schemas.microsoft.com/office/drawing/2014/main" xmlns=""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0" name="Freeform: Shape 1389">
              <a:extLst>
                <a:ext uri="{FF2B5EF4-FFF2-40B4-BE49-F238E27FC236}">
                  <a16:creationId xmlns:a16="http://schemas.microsoft.com/office/drawing/2014/main" xmlns=""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1" name="Freeform: Shape 1390">
              <a:extLst>
                <a:ext uri="{FF2B5EF4-FFF2-40B4-BE49-F238E27FC236}">
                  <a16:creationId xmlns:a16="http://schemas.microsoft.com/office/drawing/2014/main" xmlns=""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2" name="Freeform: Shape 1391">
              <a:extLst>
                <a:ext uri="{FF2B5EF4-FFF2-40B4-BE49-F238E27FC236}">
                  <a16:creationId xmlns:a16="http://schemas.microsoft.com/office/drawing/2014/main" xmlns=""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3" name="Freeform: Shape 1392">
              <a:extLst>
                <a:ext uri="{FF2B5EF4-FFF2-40B4-BE49-F238E27FC236}">
                  <a16:creationId xmlns:a16="http://schemas.microsoft.com/office/drawing/2014/main" xmlns=""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4" name="Freeform: Shape 1393">
              <a:extLst>
                <a:ext uri="{FF2B5EF4-FFF2-40B4-BE49-F238E27FC236}">
                  <a16:creationId xmlns:a16="http://schemas.microsoft.com/office/drawing/2014/main" xmlns=""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5" name="Freeform: Shape 1394">
              <a:extLst>
                <a:ext uri="{FF2B5EF4-FFF2-40B4-BE49-F238E27FC236}">
                  <a16:creationId xmlns:a16="http://schemas.microsoft.com/office/drawing/2014/main" xmlns=""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6" name="Freeform: Shape 1395">
              <a:extLst>
                <a:ext uri="{FF2B5EF4-FFF2-40B4-BE49-F238E27FC236}">
                  <a16:creationId xmlns:a16="http://schemas.microsoft.com/office/drawing/2014/main" xmlns=""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7" name="Freeform: Shape 1396">
              <a:extLst>
                <a:ext uri="{FF2B5EF4-FFF2-40B4-BE49-F238E27FC236}">
                  <a16:creationId xmlns:a16="http://schemas.microsoft.com/office/drawing/2014/main" xmlns=""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8" name="Freeform: Shape 1397">
              <a:extLst>
                <a:ext uri="{FF2B5EF4-FFF2-40B4-BE49-F238E27FC236}">
                  <a16:creationId xmlns:a16="http://schemas.microsoft.com/office/drawing/2014/main" xmlns=""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399" name="Freeform: Shape 1398">
              <a:extLst>
                <a:ext uri="{FF2B5EF4-FFF2-40B4-BE49-F238E27FC236}">
                  <a16:creationId xmlns:a16="http://schemas.microsoft.com/office/drawing/2014/main" xmlns=""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0" name="Freeform: Shape 1399">
              <a:extLst>
                <a:ext uri="{FF2B5EF4-FFF2-40B4-BE49-F238E27FC236}">
                  <a16:creationId xmlns:a16="http://schemas.microsoft.com/office/drawing/2014/main" xmlns=""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1" name="Freeform: Shape 1400">
              <a:extLst>
                <a:ext uri="{FF2B5EF4-FFF2-40B4-BE49-F238E27FC236}">
                  <a16:creationId xmlns:a16="http://schemas.microsoft.com/office/drawing/2014/main" xmlns=""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solidFill>
                  <a:prstClr val="black"/>
                </a:solidFill>
              </a:endParaRPr>
            </a:p>
          </p:txBody>
        </p:sp>
        <p:sp>
          <p:nvSpPr>
            <p:cNvPr id="1402" name="Freeform: Shape 1401">
              <a:extLst>
                <a:ext uri="{FF2B5EF4-FFF2-40B4-BE49-F238E27FC236}">
                  <a16:creationId xmlns:a16="http://schemas.microsoft.com/office/drawing/2014/main" xmlns=""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3" name="Freeform: Shape 1402">
              <a:extLst>
                <a:ext uri="{FF2B5EF4-FFF2-40B4-BE49-F238E27FC236}">
                  <a16:creationId xmlns:a16="http://schemas.microsoft.com/office/drawing/2014/main" xmlns=""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4" name="Freeform: Shape 1403">
              <a:extLst>
                <a:ext uri="{FF2B5EF4-FFF2-40B4-BE49-F238E27FC236}">
                  <a16:creationId xmlns:a16="http://schemas.microsoft.com/office/drawing/2014/main" xmlns=""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5" name="Freeform: Shape 1404">
              <a:extLst>
                <a:ext uri="{FF2B5EF4-FFF2-40B4-BE49-F238E27FC236}">
                  <a16:creationId xmlns:a16="http://schemas.microsoft.com/office/drawing/2014/main" xmlns=""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6" name="Freeform: Shape 1405">
              <a:extLst>
                <a:ext uri="{FF2B5EF4-FFF2-40B4-BE49-F238E27FC236}">
                  <a16:creationId xmlns:a16="http://schemas.microsoft.com/office/drawing/2014/main" xmlns=""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7" name="Freeform: Shape 1406">
              <a:extLst>
                <a:ext uri="{FF2B5EF4-FFF2-40B4-BE49-F238E27FC236}">
                  <a16:creationId xmlns:a16="http://schemas.microsoft.com/office/drawing/2014/main" xmlns=""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8" name="Freeform: Shape 1407">
              <a:extLst>
                <a:ext uri="{FF2B5EF4-FFF2-40B4-BE49-F238E27FC236}">
                  <a16:creationId xmlns:a16="http://schemas.microsoft.com/office/drawing/2014/main" xmlns=""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09" name="Freeform: Shape 1408">
              <a:extLst>
                <a:ext uri="{FF2B5EF4-FFF2-40B4-BE49-F238E27FC236}">
                  <a16:creationId xmlns:a16="http://schemas.microsoft.com/office/drawing/2014/main" xmlns=""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0" name="Freeform: Shape 1409">
              <a:extLst>
                <a:ext uri="{FF2B5EF4-FFF2-40B4-BE49-F238E27FC236}">
                  <a16:creationId xmlns:a16="http://schemas.microsoft.com/office/drawing/2014/main" xmlns=""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1" name="Freeform: Shape 1410">
              <a:extLst>
                <a:ext uri="{FF2B5EF4-FFF2-40B4-BE49-F238E27FC236}">
                  <a16:creationId xmlns:a16="http://schemas.microsoft.com/office/drawing/2014/main" xmlns=""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2" name="Freeform: Shape 1411">
              <a:extLst>
                <a:ext uri="{FF2B5EF4-FFF2-40B4-BE49-F238E27FC236}">
                  <a16:creationId xmlns:a16="http://schemas.microsoft.com/office/drawing/2014/main" xmlns=""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3" name="Freeform: Shape 1412">
              <a:extLst>
                <a:ext uri="{FF2B5EF4-FFF2-40B4-BE49-F238E27FC236}">
                  <a16:creationId xmlns:a16="http://schemas.microsoft.com/office/drawing/2014/main" xmlns=""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4" name="Freeform: Shape 1413">
              <a:extLst>
                <a:ext uri="{FF2B5EF4-FFF2-40B4-BE49-F238E27FC236}">
                  <a16:creationId xmlns:a16="http://schemas.microsoft.com/office/drawing/2014/main" xmlns=""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5" name="Freeform: Shape 1414">
              <a:extLst>
                <a:ext uri="{FF2B5EF4-FFF2-40B4-BE49-F238E27FC236}">
                  <a16:creationId xmlns:a16="http://schemas.microsoft.com/office/drawing/2014/main" xmlns=""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6" name="Freeform: Shape 1415">
              <a:extLst>
                <a:ext uri="{FF2B5EF4-FFF2-40B4-BE49-F238E27FC236}">
                  <a16:creationId xmlns:a16="http://schemas.microsoft.com/office/drawing/2014/main" xmlns=""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7" name="Freeform: Shape 1416">
              <a:extLst>
                <a:ext uri="{FF2B5EF4-FFF2-40B4-BE49-F238E27FC236}">
                  <a16:creationId xmlns:a16="http://schemas.microsoft.com/office/drawing/2014/main" xmlns=""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8" name="Freeform: Shape 1417">
              <a:extLst>
                <a:ext uri="{FF2B5EF4-FFF2-40B4-BE49-F238E27FC236}">
                  <a16:creationId xmlns:a16="http://schemas.microsoft.com/office/drawing/2014/main" xmlns=""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19" name="Freeform: Shape 1418">
              <a:extLst>
                <a:ext uri="{FF2B5EF4-FFF2-40B4-BE49-F238E27FC236}">
                  <a16:creationId xmlns:a16="http://schemas.microsoft.com/office/drawing/2014/main" xmlns=""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0" name="Freeform: Shape 1419">
              <a:extLst>
                <a:ext uri="{FF2B5EF4-FFF2-40B4-BE49-F238E27FC236}">
                  <a16:creationId xmlns:a16="http://schemas.microsoft.com/office/drawing/2014/main" xmlns=""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1" name="Freeform: Shape 1420">
              <a:extLst>
                <a:ext uri="{FF2B5EF4-FFF2-40B4-BE49-F238E27FC236}">
                  <a16:creationId xmlns:a16="http://schemas.microsoft.com/office/drawing/2014/main" xmlns=""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2" name="Freeform: Shape 1421">
              <a:extLst>
                <a:ext uri="{FF2B5EF4-FFF2-40B4-BE49-F238E27FC236}">
                  <a16:creationId xmlns:a16="http://schemas.microsoft.com/office/drawing/2014/main" xmlns=""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3" name="Freeform: Shape 1422">
              <a:extLst>
                <a:ext uri="{FF2B5EF4-FFF2-40B4-BE49-F238E27FC236}">
                  <a16:creationId xmlns:a16="http://schemas.microsoft.com/office/drawing/2014/main" xmlns=""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4" name="Freeform: Shape 1423">
              <a:extLst>
                <a:ext uri="{FF2B5EF4-FFF2-40B4-BE49-F238E27FC236}">
                  <a16:creationId xmlns:a16="http://schemas.microsoft.com/office/drawing/2014/main" xmlns=""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5" name="Freeform: Shape 1424">
              <a:extLst>
                <a:ext uri="{FF2B5EF4-FFF2-40B4-BE49-F238E27FC236}">
                  <a16:creationId xmlns:a16="http://schemas.microsoft.com/office/drawing/2014/main" xmlns=""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6" name="Freeform: Shape 1425">
              <a:extLst>
                <a:ext uri="{FF2B5EF4-FFF2-40B4-BE49-F238E27FC236}">
                  <a16:creationId xmlns:a16="http://schemas.microsoft.com/office/drawing/2014/main" xmlns=""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7" name="Freeform: Shape 1426">
              <a:extLst>
                <a:ext uri="{FF2B5EF4-FFF2-40B4-BE49-F238E27FC236}">
                  <a16:creationId xmlns:a16="http://schemas.microsoft.com/office/drawing/2014/main" xmlns=""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8" name="Freeform: Shape 1427">
              <a:extLst>
                <a:ext uri="{FF2B5EF4-FFF2-40B4-BE49-F238E27FC236}">
                  <a16:creationId xmlns:a16="http://schemas.microsoft.com/office/drawing/2014/main" xmlns=""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29" name="Freeform: Shape 1428">
              <a:extLst>
                <a:ext uri="{FF2B5EF4-FFF2-40B4-BE49-F238E27FC236}">
                  <a16:creationId xmlns:a16="http://schemas.microsoft.com/office/drawing/2014/main" xmlns=""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0" name="Freeform: Shape 1429">
              <a:extLst>
                <a:ext uri="{FF2B5EF4-FFF2-40B4-BE49-F238E27FC236}">
                  <a16:creationId xmlns:a16="http://schemas.microsoft.com/office/drawing/2014/main" xmlns=""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1" name="Freeform: Shape 1430">
              <a:extLst>
                <a:ext uri="{FF2B5EF4-FFF2-40B4-BE49-F238E27FC236}">
                  <a16:creationId xmlns:a16="http://schemas.microsoft.com/office/drawing/2014/main" xmlns=""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2" name="Freeform: Shape 1431">
              <a:extLst>
                <a:ext uri="{FF2B5EF4-FFF2-40B4-BE49-F238E27FC236}">
                  <a16:creationId xmlns:a16="http://schemas.microsoft.com/office/drawing/2014/main" xmlns=""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3" name="Freeform: Shape 1432">
              <a:extLst>
                <a:ext uri="{FF2B5EF4-FFF2-40B4-BE49-F238E27FC236}">
                  <a16:creationId xmlns:a16="http://schemas.microsoft.com/office/drawing/2014/main" xmlns=""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4" name="Freeform: Shape 1433">
              <a:extLst>
                <a:ext uri="{FF2B5EF4-FFF2-40B4-BE49-F238E27FC236}">
                  <a16:creationId xmlns:a16="http://schemas.microsoft.com/office/drawing/2014/main" xmlns=""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5" name="Freeform: Shape 1434">
              <a:extLst>
                <a:ext uri="{FF2B5EF4-FFF2-40B4-BE49-F238E27FC236}">
                  <a16:creationId xmlns:a16="http://schemas.microsoft.com/office/drawing/2014/main" xmlns=""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6" name="Freeform: Shape 1435">
              <a:extLst>
                <a:ext uri="{FF2B5EF4-FFF2-40B4-BE49-F238E27FC236}">
                  <a16:creationId xmlns:a16="http://schemas.microsoft.com/office/drawing/2014/main" xmlns=""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7" name="Freeform: Shape 1436">
              <a:extLst>
                <a:ext uri="{FF2B5EF4-FFF2-40B4-BE49-F238E27FC236}">
                  <a16:creationId xmlns:a16="http://schemas.microsoft.com/office/drawing/2014/main" xmlns=""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8" name="Freeform: Shape 1437">
              <a:extLst>
                <a:ext uri="{FF2B5EF4-FFF2-40B4-BE49-F238E27FC236}">
                  <a16:creationId xmlns:a16="http://schemas.microsoft.com/office/drawing/2014/main" xmlns=""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39" name="Freeform: Shape 1438">
              <a:extLst>
                <a:ext uri="{FF2B5EF4-FFF2-40B4-BE49-F238E27FC236}">
                  <a16:creationId xmlns:a16="http://schemas.microsoft.com/office/drawing/2014/main" xmlns=""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0" name="Freeform: Shape 1439">
              <a:extLst>
                <a:ext uri="{FF2B5EF4-FFF2-40B4-BE49-F238E27FC236}">
                  <a16:creationId xmlns:a16="http://schemas.microsoft.com/office/drawing/2014/main" xmlns=""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1" name="Freeform: Shape 1440">
              <a:extLst>
                <a:ext uri="{FF2B5EF4-FFF2-40B4-BE49-F238E27FC236}">
                  <a16:creationId xmlns:a16="http://schemas.microsoft.com/office/drawing/2014/main" xmlns=""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2" name="Freeform: Shape 1441">
              <a:extLst>
                <a:ext uri="{FF2B5EF4-FFF2-40B4-BE49-F238E27FC236}">
                  <a16:creationId xmlns:a16="http://schemas.microsoft.com/office/drawing/2014/main" xmlns=""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3" name="Freeform: Shape 1442">
              <a:extLst>
                <a:ext uri="{FF2B5EF4-FFF2-40B4-BE49-F238E27FC236}">
                  <a16:creationId xmlns:a16="http://schemas.microsoft.com/office/drawing/2014/main" xmlns=""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4" name="Freeform: Shape 1443">
              <a:extLst>
                <a:ext uri="{FF2B5EF4-FFF2-40B4-BE49-F238E27FC236}">
                  <a16:creationId xmlns:a16="http://schemas.microsoft.com/office/drawing/2014/main" xmlns=""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5" name="Freeform: Shape 1444">
              <a:extLst>
                <a:ext uri="{FF2B5EF4-FFF2-40B4-BE49-F238E27FC236}">
                  <a16:creationId xmlns:a16="http://schemas.microsoft.com/office/drawing/2014/main" xmlns=""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6" name="Freeform: Shape 1445">
              <a:extLst>
                <a:ext uri="{FF2B5EF4-FFF2-40B4-BE49-F238E27FC236}">
                  <a16:creationId xmlns:a16="http://schemas.microsoft.com/office/drawing/2014/main" xmlns=""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7" name="Freeform: Shape 1446">
              <a:extLst>
                <a:ext uri="{FF2B5EF4-FFF2-40B4-BE49-F238E27FC236}">
                  <a16:creationId xmlns:a16="http://schemas.microsoft.com/office/drawing/2014/main" xmlns=""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8" name="Freeform: Shape 1447">
              <a:extLst>
                <a:ext uri="{FF2B5EF4-FFF2-40B4-BE49-F238E27FC236}">
                  <a16:creationId xmlns:a16="http://schemas.microsoft.com/office/drawing/2014/main" xmlns=""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49" name="Freeform: Shape 1448">
              <a:extLst>
                <a:ext uri="{FF2B5EF4-FFF2-40B4-BE49-F238E27FC236}">
                  <a16:creationId xmlns:a16="http://schemas.microsoft.com/office/drawing/2014/main" xmlns=""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0" name="Freeform: Shape 1449">
              <a:extLst>
                <a:ext uri="{FF2B5EF4-FFF2-40B4-BE49-F238E27FC236}">
                  <a16:creationId xmlns:a16="http://schemas.microsoft.com/office/drawing/2014/main" xmlns=""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1" name="Freeform: Shape 1450">
              <a:extLst>
                <a:ext uri="{FF2B5EF4-FFF2-40B4-BE49-F238E27FC236}">
                  <a16:creationId xmlns:a16="http://schemas.microsoft.com/office/drawing/2014/main" xmlns=""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2" name="Freeform: Shape 1451">
              <a:extLst>
                <a:ext uri="{FF2B5EF4-FFF2-40B4-BE49-F238E27FC236}">
                  <a16:creationId xmlns:a16="http://schemas.microsoft.com/office/drawing/2014/main" xmlns=""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3" name="Freeform: Shape 1452">
              <a:extLst>
                <a:ext uri="{FF2B5EF4-FFF2-40B4-BE49-F238E27FC236}">
                  <a16:creationId xmlns:a16="http://schemas.microsoft.com/office/drawing/2014/main" xmlns=""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4" name="Freeform: Shape 1453">
              <a:extLst>
                <a:ext uri="{FF2B5EF4-FFF2-40B4-BE49-F238E27FC236}">
                  <a16:creationId xmlns:a16="http://schemas.microsoft.com/office/drawing/2014/main" xmlns=""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5" name="Freeform: Shape 1454">
              <a:extLst>
                <a:ext uri="{FF2B5EF4-FFF2-40B4-BE49-F238E27FC236}">
                  <a16:creationId xmlns:a16="http://schemas.microsoft.com/office/drawing/2014/main" xmlns=""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6" name="Freeform: Shape 1455">
              <a:extLst>
                <a:ext uri="{FF2B5EF4-FFF2-40B4-BE49-F238E27FC236}">
                  <a16:creationId xmlns:a16="http://schemas.microsoft.com/office/drawing/2014/main" xmlns=""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7" name="Freeform: Shape 1456">
              <a:extLst>
                <a:ext uri="{FF2B5EF4-FFF2-40B4-BE49-F238E27FC236}">
                  <a16:creationId xmlns:a16="http://schemas.microsoft.com/office/drawing/2014/main" xmlns=""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8" name="Freeform: Shape 1457">
              <a:extLst>
                <a:ext uri="{FF2B5EF4-FFF2-40B4-BE49-F238E27FC236}">
                  <a16:creationId xmlns:a16="http://schemas.microsoft.com/office/drawing/2014/main" xmlns=""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59" name="Freeform: Shape 1458">
              <a:extLst>
                <a:ext uri="{FF2B5EF4-FFF2-40B4-BE49-F238E27FC236}">
                  <a16:creationId xmlns:a16="http://schemas.microsoft.com/office/drawing/2014/main" xmlns=""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0" name="Freeform: Shape 1459">
              <a:extLst>
                <a:ext uri="{FF2B5EF4-FFF2-40B4-BE49-F238E27FC236}">
                  <a16:creationId xmlns:a16="http://schemas.microsoft.com/office/drawing/2014/main" xmlns=""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1" name="Freeform: Shape 1460">
              <a:extLst>
                <a:ext uri="{FF2B5EF4-FFF2-40B4-BE49-F238E27FC236}">
                  <a16:creationId xmlns:a16="http://schemas.microsoft.com/office/drawing/2014/main" xmlns=""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2" name="Freeform: Shape 1461">
              <a:extLst>
                <a:ext uri="{FF2B5EF4-FFF2-40B4-BE49-F238E27FC236}">
                  <a16:creationId xmlns:a16="http://schemas.microsoft.com/office/drawing/2014/main" xmlns=""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3" name="Freeform: Shape 1462">
              <a:extLst>
                <a:ext uri="{FF2B5EF4-FFF2-40B4-BE49-F238E27FC236}">
                  <a16:creationId xmlns:a16="http://schemas.microsoft.com/office/drawing/2014/main" xmlns=""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4" name="Freeform: Shape 1463">
              <a:extLst>
                <a:ext uri="{FF2B5EF4-FFF2-40B4-BE49-F238E27FC236}">
                  <a16:creationId xmlns:a16="http://schemas.microsoft.com/office/drawing/2014/main" xmlns=""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5" name="Freeform: Shape 1464">
              <a:extLst>
                <a:ext uri="{FF2B5EF4-FFF2-40B4-BE49-F238E27FC236}">
                  <a16:creationId xmlns:a16="http://schemas.microsoft.com/office/drawing/2014/main" xmlns=""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6" name="Freeform: Shape 1465">
              <a:extLst>
                <a:ext uri="{FF2B5EF4-FFF2-40B4-BE49-F238E27FC236}">
                  <a16:creationId xmlns:a16="http://schemas.microsoft.com/office/drawing/2014/main" xmlns=""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7" name="Freeform: Shape 1466">
              <a:extLst>
                <a:ext uri="{FF2B5EF4-FFF2-40B4-BE49-F238E27FC236}">
                  <a16:creationId xmlns:a16="http://schemas.microsoft.com/office/drawing/2014/main" xmlns=""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8" name="Freeform: Shape 1467">
              <a:extLst>
                <a:ext uri="{FF2B5EF4-FFF2-40B4-BE49-F238E27FC236}">
                  <a16:creationId xmlns:a16="http://schemas.microsoft.com/office/drawing/2014/main" xmlns=""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69" name="Freeform: Shape 1468">
              <a:extLst>
                <a:ext uri="{FF2B5EF4-FFF2-40B4-BE49-F238E27FC236}">
                  <a16:creationId xmlns:a16="http://schemas.microsoft.com/office/drawing/2014/main" xmlns=""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0" name="Freeform: Shape 1469">
              <a:extLst>
                <a:ext uri="{FF2B5EF4-FFF2-40B4-BE49-F238E27FC236}">
                  <a16:creationId xmlns:a16="http://schemas.microsoft.com/office/drawing/2014/main" xmlns=""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1" name="Freeform: Shape 1470">
              <a:extLst>
                <a:ext uri="{FF2B5EF4-FFF2-40B4-BE49-F238E27FC236}">
                  <a16:creationId xmlns:a16="http://schemas.microsoft.com/office/drawing/2014/main" xmlns=""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2" name="Freeform: Shape 1471">
              <a:extLst>
                <a:ext uri="{FF2B5EF4-FFF2-40B4-BE49-F238E27FC236}">
                  <a16:creationId xmlns:a16="http://schemas.microsoft.com/office/drawing/2014/main" xmlns=""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3" name="Freeform: Shape 1472">
              <a:extLst>
                <a:ext uri="{FF2B5EF4-FFF2-40B4-BE49-F238E27FC236}">
                  <a16:creationId xmlns:a16="http://schemas.microsoft.com/office/drawing/2014/main" xmlns=""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4" name="Freeform: Shape 1473">
              <a:extLst>
                <a:ext uri="{FF2B5EF4-FFF2-40B4-BE49-F238E27FC236}">
                  <a16:creationId xmlns:a16="http://schemas.microsoft.com/office/drawing/2014/main" xmlns=""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5" name="Freeform: Shape 1474">
              <a:extLst>
                <a:ext uri="{FF2B5EF4-FFF2-40B4-BE49-F238E27FC236}">
                  <a16:creationId xmlns:a16="http://schemas.microsoft.com/office/drawing/2014/main" xmlns=""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6" name="Freeform: Shape 1475">
              <a:extLst>
                <a:ext uri="{FF2B5EF4-FFF2-40B4-BE49-F238E27FC236}">
                  <a16:creationId xmlns:a16="http://schemas.microsoft.com/office/drawing/2014/main" xmlns=""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7" name="Freeform: Shape 1476">
              <a:extLst>
                <a:ext uri="{FF2B5EF4-FFF2-40B4-BE49-F238E27FC236}">
                  <a16:creationId xmlns:a16="http://schemas.microsoft.com/office/drawing/2014/main" xmlns=""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8" name="Freeform: Shape 1477">
              <a:extLst>
                <a:ext uri="{FF2B5EF4-FFF2-40B4-BE49-F238E27FC236}">
                  <a16:creationId xmlns:a16="http://schemas.microsoft.com/office/drawing/2014/main" xmlns=""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79" name="Freeform: Shape 1478">
              <a:extLst>
                <a:ext uri="{FF2B5EF4-FFF2-40B4-BE49-F238E27FC236}">
                  <a16:creationId xmlns:a16="http://schemas.microsoft.com/office/drawing/2014/main" xmlns=""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0" name="Freeform: Shape 1479">
              <a:extLst>
                <a:ext uri="{FF2B5EF4-FFF2-40B4-BE49-F238E27FC236}">
                  <a16:creationId xmlns:a16="http://schemas.microsoft.com/office/drawing/2014/main" xmlns=""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1" name="Freeform: Shape 1480">
              <a:extLst>
                <a:ext uri="{FF2B5EF4-FFF2-40B4-BE49-F238E27FC236}">
                  <a16:creationId xmlns:a16="http://schemas.microsoft.com/office/drawing/2014/main" xmlns=""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2" name="Freeform: Shape 1481">
              <a:extLst>
                <a:ext uri="{FF2B5EF4-FFF2-40B4-BE49-F238E27FC236}">
                  <a16:creationId xmlns:a16="http://schemas.microsoft.com/office/drawing/2014/main" xmlns=""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3" name="Freeform: Shape 1482">
              <a:extLst>
                <a:ext uri="{FF2B5EF4-FFF2-40B4-BE49-F238E27FC236}">
                  <a16:creationId xmlns:a16="http://schemas.microsoft.com/office/drawing/2014/main" xmlns=""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4" name="Freeform: Shape 1483">
              <a:extLst>
                <a:ext uri="{FF2B5EF4-FFF2-40B4-BE49-F238E27FC236}">
                  <a16:creationId xmlns:a16="http://schemas.microsoft.com/office/drawing/2014/main" xmlns=""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5" name="Freeform: Shape 1484">
              <a:extLst>
                <a:ext uri="{FF2B5EF4-FFF2-40B4-BE49-F238E27FC236}">
                  <a16:creationId xmlns:a16="http://schemas.microsoft.com/office/drawing/2014/main" xmlns=""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6" name="Freeform: Shape 1485">
              <a:extLst>
                <a:ext uri="{FF2B5EF4-FFF2-40B4-BE49-F238E27FC236}">
                  <a16:creationId xmlns:a16="http://schemas.microsoft.com/office/drawing/2014/main" xmlns=""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7" name="Freeform: Shape 1486">
              <a:extLst>
                <a:ext uri="{FF2B5EF4-FFF2-40B4-BE49-F238E27FC236}">
                  <a16:creationId xmlns:a16="http://schemas.microsoft.com/office/drawing/2014/main" xmlns=""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8" name="Freeform: Shape 1487">
              <a:extLst>
                <a:ext uri="{FF2B5EF4-FFF2-40B4-BE49-F238E27FC236}">
                  <a16:creationId xmlns:a16="http://schemas.microsoft.com/office/drawing/2014/main" xmlns=""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89" name="Freeform: Shape 1488">
              <a:extLst>
                <a:ext uri="{FF2B5EF4-FFF2-40B4-BE49-F238E27FC236}">
                  <a16:creationId xmlns:a16="http://schemas.microsoft.com/office/drawing/2014/main" xmlns=""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0" name="Freeform: Shape 1489">
              <a:extLst>
                <a:ext uri="{FF2B5EF4-FFF2-40B4-BE49-F238E27FC236}">
                  <a16:creationId xmlns:a16="http://schemas.microsoft.com/office/drawing/2014/main" xmlns=""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1" name="Freeform: Shape 1490">
              <a:extLst>
                <a:ext uri="{FF2B5EF4-FFF2-40B4-BE49-F238E27FC236}">
                  <a16:creationId xmlns:a16="http://schemas.microsoft.com/office/drawing/2014/main" xmlns=""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2" name="Freeform: Shape 1491">
              <a:extLst>
                <a:ext uri="{FF2B5EF4-FFF2-40B4-BE49-F238E27FC236}">
                  <a16:creationId xmlns:a16="http://schemas.microsoft.com/office/drawing/2014/main" xmlns=""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3" name="Freeform: Shape 1492">
              <a:extLst>
                <a:ext uri="{FF2B5EF4-FFF2-40B4-BE49-F238E27FC236}">
                  <a16:creationId xmlns:a16="http://schemas.microsoft.com/office/drawing/2014/main" xmlns=""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4" name="Freeform: Shape 1493">
              <a:extLst>
                <a:ext uri="{FF2B5EF4-FFF2-40B4-BE49-F238E27FC236}">
                  <a16:creationId xmlns:a16="http://schemas.microsoft.com/office/drawing/2014/main" xmlns=""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5" name="Freeform: Shape 1494">
              <a:extLst>
                <a:ext uri="{FF2B5EF4-FFF2-40B4-BE49-F238E27FC236}">
                  <a16:creationId xmlns:a16="http://schemas.microsoft.com/office/drawing/2014/main" xmlns=""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6" name="Freeform: Shape 1495">
              <a:extLst>
                <a:ext uri="{FF2B5EF4-FFF2-40B4-BE49-F238E27FC236}">
                  <a16:creationId xmlns:a16="http://schemas.microsoft.com/office/drawing/2014/main" xmlns=""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7" name="Freeform: Shape 1496">
              <a:extLst>
                <a:ext uri="{FF2B5EF4-FFF2-40B4-BE49-F238E27FC236}">
                  <a16:creationId xmlns:a16="http://schemas.microsoft.com/office/drawing/2014/main" xmlns=""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8" name="Freeform: Shape 1497">
              <a:extLst>
                <a:ext uri="{FF2B5EF4-FFF2-40B4-BE49-F238E27FC236}">
                  <a16:creationId xmlns:a16="http://schemas.microsoft.com/office/drawing/2014/main" xmlns=""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499" name="Freeform: Shape 1498">
              <a:extLst>
                <a:ext uri="{FF2B5EF4-FFF2-40B4-BE49-F238E27FC236}">
                  <a16:creationId xmlns:a16="http://schemas.microsoft.com/office/drawing/2014/main" xmlns=""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0" name="Freeform: Shape 1499">
              <a:extLst>
                <a:ext uri="{FF2B5EF4-FFF2-40B4-BE49-F238E27FC236}">
                  <a16:creationId xmlns:a16="http://schemas.microsoft.com/office/drawing/2014/main" xmlns=""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1" name="Freeform: Shape 1500">
              <a:extLst>
                <a:ext uri="{FF2B5EF4-FFF2-40B4-BE49-F238E27FC236}">
                  <a16:creationId xmlns:a16="http://schemas.microsoft.com/office/drawing/2014/main" xmlns=""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2" name="Freeform: Shape 1501">
              <a:extLst>
                <a:ext uri="{FF2B5EF4-FFF2-40B4-BE49-F238E27FC236}">
                  <a16:creationId xmlns:a16="http://schemas.microsoft.com/office/drawing/2014/main" xmlns=""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3" name="Freeform: Shape 1502">
              <a:extLst>
                <a:ext uri="{FF2B5EF4-FFF2-40B4-BE49-F238E27FC236}">
                  <a16:creationId xmlns:a16="http://schemas.microsoft.com/office/drawing/2014/main" xmlns=""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4" name="Freeform: Shape 1503">
              <a:extLst>
                <a:ext uri="{FF2B5EF4-FFF2-40B4-BE49-F238E27FC236}">
                  <a16:creationId xmlns:a16="http://schemas.microsoft.com/office/drawing/2014/main" xmlns=""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5" name="Freeform: Shape 1504">
              <a:extLst>
                <a:ext uri="{FF2B5EF4-FFF2-40B4-BE49-F238E27FC236}">
                  <a16:creationId xmlns:a16="http://schemas.microsoft.com/office/drawing/2014/main" xmlns=""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6" name="Freeform: Shape 1505">
              <a:extLst>
                <a:ext uri="{FF2B5EF4-FFF2-40B4-BE49-F238E27FC236}">
                  <a16:creationId xmlns:a16="http://schemas.microsoft.com/office/drawing/2014/main" xmlns=""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7" name="Freeform: Shape 1506">
              <a:extLst>
                <a:ext uri="{FF2B5EF4-FFF2-40B4-BE49-F238E27FC236}">
                  <a16:creationId xmlns:a16="http://schemas.microsoft.com/office/drawing/2014/main" xmlns=""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8" name="Freeform: Shape 1507">
              <a:extLst>
                <a:ext uri="{FF2B5EF4-FFF2-40B4-BE49-F238E27FC236}">
                  <a16:creationId xmlns:a16="http://schemas.microsoft.com/office/drawing/2014/main" xmlns=""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09" name="Freeform: Shape 1508">
              <a:extLst>
                <a:ext uri="{FF2B5EF4-FFF2-40B4-BE49-F238E27FC236}">
                  <a16:creationId xmlns:a16="http://schemas.microsoft.com/office/drawing/2014/main" xmlns=""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0" name="Freeform: Shape 1509">
              <a:extLst>
                <a:ext uri="{FF2B5EF4-FFF2-40B4-BE49-F238E27FC236}">
                  <a16:creationId xmlns:a16="http://schemas.microsoft.com/office/drawing/2014/main" xmlns=""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1" name="Freeform: Shape 1510">
              <a:extLst>
                <a:ext uri="{FF2B5EF4-FFF2-40B4-BE49-F238E27FC236}">
                  <a16:creationId xmlns:a16="http://schemas.microsoft.com/office/drawing/2014/main" xmlns=""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2" name="Freeform: Shape 1511">
              <a:extLst>
                <a:ext uri="{FF2B5EF4-FFF2-40B4-BE49-F238E27FC236}">
                  <a16:creationId xmlns:a16="http://schemas.microsoft.com/office/drawing/2014/main" xmlns=""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3" name="Freeform: Shape 1512">
              <a:extLst>
                <a:ext uri="{FF2B5EF4-FFF2-40B4-BE49-F238E27FC236}">
                  <a16:creationId xmlns:a16="http://schemas.microsoft.com/office/drawing/2014/main" xmlns=""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4" name="Freeform: Shape 1513">
              <a:extLst>
                <a:ext uri="{FF2B5EF4-FFF2-40B4-BE49-F238E27FC236}">
                  <a16:creationId xmlns:a16="http://schemas.microsoft.com/office/drawing/2014/main" xmlns=""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5" name="Freeform: Shape 1514">
              <a:extLst>
                <a:ext uri="{FF2B5EF4-FFF2-40B4-BE49-F238E27FC236}">
                  <a16:creationId xmlns:a16="http://schemas.microsoft.com/office/drawing/2014/main" xmlns=""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6" name="Freeform: Shape 1515">
              <a:extLst>
                <a:ext uri="{FF2B5EF4-FFF2-40B4-BE49-F238E27FC236}">
                  <a16:creationId xmlns:a16="http://schemas.microsoft.com/office/drawing/2014/main" xmlns=""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7" name="Freeform: Shape 1516">
              <a:extLst>
                <a:ext uri="{FF2B5EF4-FFF2-40B4-BE49-F238E27FC236}">
                  <a16:creationId xmlns:a16="http://schemas.microsoft.com/office/drawing/2014/main" xmlns=""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8" name="Freeform: Shape 1517">
              <a:extLst>
                <a:ext uri="{FF2B5EF4-FFF2-40B4-BE49-F238E27FC236}">
                  <a16:creationId xmlns:a16="http://schemas.microsoft.com/office/drawing/2014/main" xmlns=""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19" name="Freeform: Shape 1518">
              <a:extLst>
                <a:ext uri="{FF2B5EF4-FFF2-40B4-BE49-F238E27FC236}">
                  <a16:creationId xmlns:a16="http://schemas.microsoft.com/office/drawing/2014/main" xmlns=""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0" name="Freeform: Shape 1519">
              <a:extLst>
                <a:ext uri="{FF2B5EF4-FFF2-40B4-BE49-F238E27FC236}">
                  <a16:creationId xmlns:a16="http://schemas.microsoft.com/office/drawing/2014/main" xmlns=""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1" name="Freeform: Shape 1520">
              <a:extLst>
                <a:ext uri="{FF2B5EF4-FFF2-40B4-BE49-F238E27FC236}">
                  <a16:creationId xmlns:a16="http://schemas.microsoft.com/office/drawing/2014/main" xmlns=""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2" name="Freeform: Shape 1521">
              <a:extLst>
                <a:ext uri="{FF2B5EF4-FFF2-40B4-BE49-F238E27FC236}">
                  <a16:creationId xmlns:a16="http://schemas.microsoft.com/office/drawing/2014/main" xmlns=""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3" name="Freeform: Shape 1522">
              <a:extLst>
                <a:ext uri="{FF2B5EF4-FFF2-40B4-BE49-F238E27FC236}">
                  <a16:creationId xmlns:a16="http://schemas.microsoft.com/office/drawing/2014/main" xmlns=""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4" name="Freeform: Shape 1523">
              <a:extLst>
                <a:ext uri="{FF2B5EF4-FFF2-40B4-BE49-F238E27FC236}">
                  <a16:creationId xmlns:a16="http://schemas.microsoft.com/office/drawing/2014/main" xmlns=""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5" name="Freeform: Shape 1524">
              <a:extLst>
                <a:ext uri="{FF2B5EF4-FFF2-40B4-BE49-F238E27FC236}">
                  <a16:creationId xmlns:a16="http://schemas.microsoft.com/office/drawing/2014/main" xmlns=""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6" name="Freeform: Shape 1525">
              <a:extLst>
                <a:ext uri="{FF2B5EF4-FFF2-40B4-BE49-F238E27FC236}">
                  <a16:creationId xmlns:a16="http://schemas.microsoft.com/office/drawing/2014/main" xmlns=""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7" name="Freeform: Shape 1526">
              <a:extLst>
                <a:ext uri="{FF2B5EF4-FFF2-40B4-BE49-F238E27FC236}">
                  <a16:creationId xmlns:a16="http://schemas.microsoft.com/office/drawing/2014/main" xmlns=""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8" name="Freeform: Shape 1527">
              <a:extLst>
                <a:ext uri="{FF2B5EF4-FFF2-40B4-BE49-F238E27FC236}">
                  <a16:creationId xmlns:a16="http://schemas.microsoft.com/office/drawing/2014/main" xmlns=""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29" name="Freeform: Shape 1528">
              <a:extLst>
                <a:ext uri="{FF2B5EF4-FFF2-40B4-BE49-F238E27FC236}">
                  <a16:creationId xmlns:a16="http://schemas.microsoft.com/office/drawing/2014/main" xmlns=""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0" name="Freeform: Shape 1529">
              <a:extLst>
                <a:ext uri="{FF2B5EF4-FFF2-40B4-BE49-F238E27FC236}">
                  <a16:creationId xmlns:a16="http://schemas.microsoft.com/office/drawing/2014/main" xmlns=""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1" name="Freeform: Shape 1530">
              <a:extLst>
                <a:ext uri="{FF2B5EF4-FFF2-40B4-BE49-F238E27FC236}">
                  <a16:creationId xmlns:a16="http://schemas.microsoft.com/office/drawing/2014/main" xmlns=""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2" name="Freeform: Shape 1531">
              <a:extLst>
                <a:ext uri="{FF2B5EF4-FFF2-40B4-BE49-F238E27FC236}">
                  <a16:creationId xmlns:a16="http://schemas.microsoft.com/office/drawing/2014/main" xmlns=""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3" name="Freeform: Shape 1532">
              <a:extLst>
                <a:ext uri="{FF2B5EF4-FFF2-40B4-BE49-F238E27FC236}">
                  <a16:creationId xmlns:a16="http://schemas.microsoft.com/office/drawing/2014/main" xmlns=""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4" name="Freeform: Shape 1533">
              <a:extLst>
                <a:ext uri="{FF2B5EF4-FFF2-40B4-BE49-F238E27FC236}">
                  <a16:creationId xmlns:a16="http://schemas.microsoft.com/office/drawing/2014/main" xmlns=""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5" name="Freeform: Shape 1534">
              <a:extLst>
                <a:ext uri="{FF2B5EF4-FFF2-40B4-BE49-F238E27FC236}">
                  <a16:creationId xmlns:a16="http://schemas.microsoft.com/office/drawing/2014/main" xmlns=""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6" name="Freeform: Shape 1535">
              <a:extLst>
                <a:ext uri="{FF2B5EF4-FFF2-40B4-BE49-F238E27FC236}">
                  <a16:creationId xmlns:a16="http://schemas.microsoft.com/office/drawing/2014/main" xmlns=""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7" name="Freeform: Shape 1536">
              <a:extLst>
                <a:ext uri="{FF2B5EF4-FFF2-40B4-BE49-F238E27FC236}">
                  <a16:creationId xmlns:a16="http://schemas.microsoft.com/office/drawing/2014/main" xmlns=""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8" name="Freeform: Shape 1537">
              <a:extLst>
                <a:ext uri="{FF2B5EF4-FFF2-40B4-BE49-F238E27FC236}">
                  <a16:creationId xmlns:a16="http://schemas.microsoft.com/office/drawing/2014/main" xmlns=""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39" name="Freeform: Shape 1538">
              <a:extLst>
                <a:ext uri="{FF2B5EF4-FFF2-40B4-BE49-F238E27FC236}">
                  <a16:creationId xmlns:a16="http://schemas.microsoft.com/office/drawing/2014/main" xmlns=""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0" name="Freeform: Shape 1539">
              <a:extLst>
                <a:ext uri="{FF2B5EF4-FFF2-40B4-BE49-F238E27FC236}">
                  <a16:creationId xmlns:a16="http://schemas.microsoft.com/office/drawing/2014/main" xmlns=""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1" name="Freeform: Shape 1540">
              <a:extLst>
                <a:ext uri="{FF2B5EF4-FFF2-40B4-BE49-F238E27FC236}">
                  <a16:creationId xmlns:a16="http://schemas.microsoft.com/office/drawing/2014/main" xmlns=""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2" name="Freeform: Shape 1541">
              <a:extLst>
                <a:ext uri="{FF2B5EF4-FFF2-40B4-BE49-F238E27FC236}">
                  <a16:creationId xmlns:a16="http://schemas.microsoft.com/office/drawing/2014/main" xmlns=""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3" name="Freeform: Shape 1542">
              <a:extLst>
                <a:ext uri="{FF2B5EF4-FFF2-40B4-BE49-F238E27FC236}">
                  <a16:creationId xmlns:a16="http://schemas.microsoft.com/office/drawing/2014/main" xmlns=""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4" name="Freeform: Shape 1543">
              <a:extLst>
                <a:ext uri="{FF2B5EF4-FFF2-40B4-BE49-F238E27FC236}">
                  <a16:creationId xmlns:a16="http://schemas.microsoft.com/office/drawing/2014/main" xmlns=""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5" name="Freeform: Shape 1544">
              <a:extLst>
                <a:ext uri="{FF2B5EF4-FFF2-40B4-BE49-F238E27FC236}">
                  <a16:creationId xmlns:a16="http://schemas.microsoft.com/office/drawing/2014/main" xmlns=""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6" name="Freeform: Shape 1545">
              <a:extLst>
                <a:ext uri="{FF2B5EF4-FFF2-40B4-BE49-F238E27FC236}">
                  <a16:creationId xmlns:a16="http://schemas.microsoft.com/office/drawing/2014/main" xmlns=""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7" name="Freeform: Shape 1546">
              <a:extLst>
                <a:ext uri="{FF2B5EF4-FFF2-40B4-BE49-F238E27FC236}">
                  <a16:creationId xmlns:a16="http://schemas.microsoft.com/office/drawing/2014/main" xmlns=""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8" name="Freeform: Shape 1547">
              <a:extLst>
                <a:ext uri="{FF2B5EF4-FFF2-40B4-BE49-F238E27FC236}">
                  <a16:creationId xmlns:a16="http://schemas.microsoft.com/office/drawing/2014/main" xmlns=""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49" name="Freeform: Shape 1548">
              <a:extLst>
                <a:ext uri="{FF2B5EF4-FFF2-40B4-BE49-F238E27FC236}">
                  <a16:creationId xmlns:a16="http://schemas.microsoft.com/office/drawing/2014/main" xmlns=""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0" name="Freeform: Shape 1549">
              <a:extLst>
                <a:ext uri="{FF2B5EF4-FFF2-40B4-BE49-F238E27FC236}">
                  <a16:creationId xmlns:a16="http://schemas.microsoft.com/office/drawing/2014/main" xmlns=""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1" name="Freeform: Shape 1550">
              <a:extLst>
                <a:ext uri="{FF2B5EF4-FFF2-40B4-BE49-F238E27FC236}">
                  <a16:creationId xmlns:a16="http://schemas.microsoft.com/office/drawing/2014/main" xmlns=""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2" name="Freeform: Shape 1551">
              <a:extLst>
                <a:ext uri="{FF2B5EF4-FFF2-40B4-BE49-F238E27FC236}">
                  <a16:creationId xmlns:a16="http://schemas.microsoft.com/office/drawing/2014/main" xmlns=""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3" name="Freeform: Shape 1552">
              <a:extLst>
                <a:ext uri="{FF2B5EF4-FFF2-40B4-BE49-F238E27FC236}">
                  <a16:creationId xmlns:a16="http://schemas.microsoft.com/office/drawing/2014/main" xmlns=""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4" name="Freeform: Shape 1553">
              <a:extLst>
                <a:ext uri="{FF2B5EF4-FFF2-40B4-BE49-F238E27FC236}">
                  <a16:creationId xmlns:a16="http://schemas.microsoft.com/office/drawing/2014/main" xmlns=""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5" name="Freeform: Shape 1554">
              <a:extLst>
                <a:ext uri="{FF2B5EF4-FFF2-40B4-BE49-F238E27FC236}">
                  <a16:creationId xmlns:a16="http://schemas.microsoft.com/office/drawing/2014/main" xmlns=""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6" name="Freeform: Shape 1555">
              <a:extLst>
                <a:ext uri="{FF2B5EF4-FFF2-40B4-BE49-F238E27FC236}">
                  <a16:creationId xmlns:a16="http://schemas.microsoft.com/office/drawing/2014/main" xmlns=""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7" name="Freeform: Shape 1556">
              <a:extLst>
                <a:ext uri="{FF2B5EF4-FFF2-40B4-BE49-F238E27FC236}">
                  <a16:creationId xmlns:a16="http://schemas.microsoft.com/office/drawing/2014/main" xmlns=""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8" name="Freeform: Shape 1557">
              <a:extLst>
                <a:ext uri="{FF2B5EF4-FFF2-40B4-BE49-F238E27FC236}">
                  <a16:creationId xmlns:a16="http://schemas.microsoft.com/office/drawing/2014/main" xmlns=""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59" name="Freeform: Shape 1558">
              <a:extLst>
                <a:ext uri="{FF2B5EF4-FFF2-40B4-BE49-F238E27FC236}">
                  <a16:creationId xmlns:a16="http://schemas.microsoft.com/office/drawing/2014/main" xmlns=""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0" name="Freeform: Shape 1559">
              <a:extLst>
                <a:ext uri="{FF2B5EF4-FFF2-40B4-BE49-F238E27FC236}">
                  <a16:creationId xmlns:a16="http://schemas.microsoft.com/office/drawing/2014/main" xmlns=""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1" name="Freeform: Shape 1560">
              <a:extLst>
                <a:ext uri="{FF2B5EF4-FFF2-40B4-BE49-F238E27FC236}">
                  <a16:creationId xmlns:a16="http://schemas.microsoft.com/office/drawing/2014/main" xmlns=""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2" name="Freeform: Shape 1561">
              <a:extLst>
                <a:ext uri="{FF2B5EF4-FFF2-40B4-BE49-F238E27FC236}">
                  <a16:creationId xmlns:a16="http://schemas.microsoft.com/office/drawing/2014/main" xmlns=""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3" name="Freeform: Shape 1562">
              <a:extLst>
                <a:ext uri="{FF2B5EF4-FFF2-40B4-BE49-F238E27FC236}">
                  <a16:creationId xmlns:a16="http://schemas.microsoft.com/office/drawing/2014/main" xmlns=""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4" name="Freeform: Shape 1563">
              <a:extLst>
                <a:ext uri="{FF2B5EF4-FFF2-40B4-BE49-F238E27FC236}">
                  <a16:creationId xmlns:a16="http://schemas.microsoft.com/office/drawing/2014/main" xmlns=""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5" name="Freeform: Shape 1564">
              <a:extLst>
                <a:ext uri="{FF2B5EF4-FFF2-40B4-BE49-F238E27FC236}">
                  <a16:creationId xmlns:a16="http://schemas.microsoft.com/office/drawing/2014/main" xmlns=""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6" name="Freeform: Shape 1565">
              <a:extLst>
                <a:ext uri="{FF2B5EF4-FFF2-40B4-BE49-F238E27FC236}">
                  <a16:creationId xmlns:a16="http://schemas.microsoft.com/office/drawing/2014/main" xmlns=""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7" name="Freeform: Shape 1566">
              <a:extLst>
                <a:ext uri="{FF2B5EF4-FFF2-40B4-BE49-F238E27FC236}">
                  <a16:creationId xmlns:a16="http://schemas.microsoft.com/office/drawing/2014/main" xmlns=""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8" name="Freeform: Shape 1567">
              <a:extLst>
                <a:ext uri="{FF2B5EF4-FFF2-40B4-BE49-F238E27FC236}">
                  <a16:creationId xmlns:a16="http://schemas.microsoft.com/office/drawing/2014/main" xmlns=""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69" name="Freeform: Shape 1568">
              <a:extLst>
                <a:ext uri="{FF2B5EF4-FFF2-40B4-BE49-F238E27FC236}">
                  <a16:creationId xmlns:a16="http://schemas.microsoft.com/office/drawing/2014/main" xmlns=""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0" name="Freeform: Shape 1569">
              <a:extLst>
                <a:ext uri="{FF2B5EF4-FFF2-40B4-BE49-F238E27FC236}">
                  <a16:creationId xmlns:a16="http://schemas.microsoft.com/office/drawing/2014/main" xmlns=""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1" name="Freeform: Shape 1570">
              <a:extLst>
                <a:ext uri="{FF2B5EF4-FFF2-40B4-BE49-F238E27FC236}">
                  <a16:creationId xmlns:a16="http://schemas.microsoft.com/office/drawing/2014/main" xmlns=""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2" name="Freeform: Shape 1571">
              <a:extLst>
                <a:ext uri="{FF2B5EF4-FFF2-40B4-BE49-F238E27FC236}">
                  <a16:creationId xmlns:a16="http://schemas.microsoft.com/office/drawing/2014/main" xmlns=""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3" name="Freeform: Shape 1572">
              <a:extLst>
                <a:ext uri="{FF2B5EF4-FFF2-40B4-BE49-F238E27FC236}">
                  <a16:creationId xmlns:a16="http://schemas.microsoft.com/office/drawing/2014/main" xmlns=""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4" name="Freeform: Shape 1573">
              <a:extLst>
                <a:ext uri="{FF2B5EF4-FFF2-40B4-BE49-F238E27FC236}">
                  <a16:creationId xmlns:a16="http://schemas.microsoft.com/office/drawing/2014/main" xmlns=""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5" name="Freeform: Shape 1574">
              <a:extLst>
                <a:ext uri="{FF2B5EF4-FFF2-40B4-BE49-F238E27FC236}">
                  <a16:creationId xmlns:a16="http://schemas.microsoft.com/office/drawing/2014/main" xmlns=""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6" name="Freeform: Shape 1575">
              <a:extLst>
                <a:ext uri="{FF2B5EF4-FFF2-40B4-BE49-F238E27FC236}">
                  <a16:creationId xmlns:a16="http://schemas.microsoft.com/office/drawing/2014/main" xmlns=""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7" name="Freeform: Shape 1576">
              <a:extLst>
                <a:ext uri="{FF2B5EF4-FFF2-40B4-BE49-F238E27FC236}">
                  <a16:creationId xmlns:a16="http://schemas.microsoft.com/office/drawing/2014/main" xmlns=""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8" name="Freeform: Shape 1577">
              <a:extLst>
                <a:ext uri="{FF2B5EF4-FFF2-40B4-BE49-F238E27FC236}">
                  <a16:creationId xmlns:a16="http://schemas.microsoft.com/office/drawing/2014/main" xmlns=""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79" name="Freeform: Shape 1578">
              <a:extLst>
                <a:ext uri="{FF2B5EF4-FFF2-40B4-BE49-F238E27FC236}">
                  <a16:creationId xmlns:a16="http://schemas.microsoft.com/office/drawing/2014/main" xmlns=""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0" name="Freeform: Shape 1579">
              <a:extLst>
                <a:ext uri="{FF2B5EF4-FFF2-40B4-BE49-F238E27FC236}">
                  <a16:creationId xmlns:a16="http://schemas.microsoft.com/office/drawing/2014/main" xmlns=""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1" name="Freeform: Shape 1580">
              <a:extLst>
                <a:ext uri="{FF2B5EF4-FFF2-40B4-BE49-F238E27FC236}">
                  <a16:creationId xmlns:a16="http://schemas.microsoft.com/office/drawing/2014/main" xmlns=""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2" name="Freeform: Shape 1581">
              <a:extLst>
                <a:ext uri="{FF2B5EF4-FFF2-40B4-BE49-F238E27FC236}">
                  <a16:creationId xmlns:a16="http://schemas.microsoft.com/office/drawing/2014/main" xmlns=""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3" name="Freeform: Shape 1582">
              <a:extLst>
                <a:ext uri="{FF2B5EF4-FFF2-40B4-BE49-F238E27FC236}">
                  <a16:creationId xmlns:a16="http://schemas.microsoft.com/office/drawing/2014/main" xmlns=""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4" name="Freeform: Shape 1583">
              <a:extLst>
                <a:ext uri="{FF2B5EF4-FFF2-40B4-BE49-F238E27FC236}">
                  <a16:creationId xmlns:a16="http://schemas.microsoft.com/office/drawing/2014/main" xmlns=""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5" name="Freeform: Shape 1584">
              <a:extLst>
                <a:ext uri="{FF2B5EF4-FFF2-40B4-BE49-F238E27FC236}">
                  <a16:creationId xmlns:a16="http://schemas.microsoft.com/office/drawing/2014/main" xmlns=""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6" name="Freeform: Shape 1585">
              <a:extLst>
                <a:ext uri="{FF2B5EF4-FFF2-40B4-BE49-F238E27FC236}">
                  <a16:creationId xmlns:a16="http://schemas.microsoft.com/office/drawing/2014/main" xmlns=""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7" name="Freeform: Shape 1586">
              <a:extLst>
                <a:ext uri="{FF2B5EF4-FFF2-40B4-BE49-F238E27FC236}">
                  <a16:creationId xmlns:a16="http://schemas.microsoft.com/office/drawing/2014/main" xmlns=""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8" name="Freeform: Shape 1587">
              <a:extLst>
                <a:ext uri="{FF2B5EF4-FFF2-40B4-BE49-F238E27FC236}">
                  <a16:creationId xmlns:a16="http://schemas.microsoft.com/office/drawing/2014/main" xmlns=""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89" name="Freeform: Shape 1588">
              <a:extLst>
                <a:ext uri="{FF2B5EF4-FFF2-40B4-BE49-F238E27FC236}">
                  <a16:creationId xmlns:a16="http://schemas.microsoft.com/office/drawing/2014/main" xmlns=""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0" name="Freeform: Shape 1589">
              <a:extLst>
                <a:ext uri="{FF2B5EF4-FFF2-40B4-BE49-F238E27FC236}">
                  <a16:creationId xmlns:a16="http://schemas.microsoft.com/office/drawing/2014/main" xmlns=""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1" name="Freeform: Shape 1590">
              <a:extLst>
                <a:ext uri="{FF2B5EF4-FFF2-40B4-BE49-F238E27FC236}">
                  <a16:creationId xmlns:a16="http://schemas.microsoft.com/office/drawing/2014/main" xmlns=""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2" name="Freeform: Shape 1591">
              <a:extLst>
                <a:ext uri="{FF2B5EF4-FFF2-40B4-BE49-F238E27FC236}">
                  <a16:creationId xmlns:a16="http://schemas.microsoft.com/office/drawing/2014/main" xmlns=""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3" name="Freeform: Shape 1592">
              <a:extLst>
                <a:ext uri="{FF2B5EF4-FFF2-40B4-BE49-F238E27FC236}">
                  <a16:creationId xmlns:a16="http://schemas.microsoft.com/office/drawing/2014/main" xmlns=""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4" name="Freeform: Shape 1593">
              <a:extLst>
                <a:ext uri="{FF2B5EF4-FFF2-40B4-BE49-F238E27FC236}">
                  <a16:creationId xmlns:a16="http://schemas.microsoft.com/office/drawing/2014/main" xmlns=""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5" name="Freeform: Shape 1594">
              <a:extLst>
                <a:ext uri="{FF2B5EF4-FFF2-40B4-BE49-F238E27FC236}">
                  <a16:creationId xmlns:a16="http://schemas.microsoft.com/office/drawing/2014/main" xmlns=""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6" name="Freeform: Shape 1595">
              <a:extLst>
                <a:ext uri="{FF2B5EF4-FFF2-40B4-BE49-F238E27FC236}">
                  <a16:creationId xmlns:a16="http://schemas.microsoft.com/office/drawing/2014/main" xmlns=""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7" name="Freeform: Shape 1596">
              <a:extLst>
                <a:ext uri="{FF2B5EF4-FFF2-40B4-BE49-F238E27FC236}">
                  <a16:creationId xmlns:a16="http://schemas.microsoft.com/office/drawing/2014/main" xmlns=""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8" name="Freeform: Shape 1597">
              <a:extLst>
                <a:ext uri="{FF2B5EF4-FFF2-40B4-BE49-F238E27FC236}">
                  <a16:creationId xmlns:a16="http://schemas.microsoft.com/office/drawing/2014/main" xmlns=""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599" name="Freeform: Shape 1598">
              <a:extLst>
                <a:ext uri="{FF2B5EF4-FFF2-40B4-BE49-F238E27FC236}">
                  <a16:creationId xmlns:a16="http://schemas.microsoft.com/office/drawing/2014/main" xmlns=""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0" name="Freeform: Shape 1599">
              <a:extLst>
                <a:ext uri="{FF2B5EF4-FFF2-40B4-BE49-F238E27FC236}">
                  <a16:creationId xmlns:a16="http://schemas.microsoft.com/office/drawing/2014/main" xmlns=""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1" name="Freeform: Shape 1600">
              <a:extLst>
                <a:ext uri="{FF2B5EF4-FFF2-40B4-BE49-F238E27FC236}">
                  <a16:creationId xmlns:a16="http://schemas.microsoft.com/office/drawing/2014/main" xmlns=""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2" name="Freeform: Shape 1601">
              <a:extLst>
                <a:ext uri="{FF2B5EF4-FFF2-40B4-BE49-F238E27FC236}">
                  <a16:creationId xmlns:a16="http://schemas.microsoft.com/office/drawing/2014/main" xmlns=""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3" name="Freeform: Shape 1602">
              <a:extLst>
                <a:ext uri="{FF2B5EF4-FFF2-40B4-BE49-F238E27FC236}">
                  <a16:creationId xmlns:a16="http://schemas.microsoft.com/office/drawing/2014/main" xmlns=""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4" name="Freeform: Shape 1603">
              <a:extLst>
                <a:ext uri="{FF2B5EF4-FFF2-40B4-BE49-F238E27FC236}">
                  <a16:creationId xmlns:a16="http://schemas.microsoft.com/office/drawing/2014/main" xmlns=""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5" name="Freeform: Shape 1604">
              <a:extLst>
                <a:ext uri="{FF2B5EF4-FFF2-40B4-BE49-F238E27FC236}">
                  <a16:creationId xmlns:a16="http://schemas.microsoft.com/office/drawing/2014/main" xmlns=""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6" name="Freeform: Shape 1605">
              <a:extLst>
                <a:ext uri="{FF2B5EF4-FFF2-40B4-BE49-F238E27FC236}">
                  <a16:creationId xmlns:a16="http://schemas.microsoft.com/office/drawing/2014/main" xmlns=""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7" name="Freeform: Shape 1606">
              <a:extLst>
                <a:ext uri="{FF2B5EF4-FFF2-40B4-BE49-F238E27FC236}">
                  <a16:creationId xmlns:a16="http://schemas.microsoft.com/office/drawing/2014/main" xmlns=""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8" name="Freeform: Shape 1607">
              <a:extLst>
                <a:ext uri="{FF2B5EF4-FFF2-40B4-BE49-F238E27FC236}">
                  <a16:creationId xmlns:a16="http://schemas.microsoft.com/office/drawing/2014/main" xmlns=""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09" name="Freeform: Shape 1608">
              <a:extLst>
                <a:ext uri="{FF2B5EF4-FFF2-40B4-BE49-F238E27FC236}">
                  <a16:creationId xmlns:a16="http://schemas.microsoft.com/office/drawing/2014/main" xmlns=""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0" name="Freeform: Shape 1609">
              <a:extLst>
                <a:ext uri="{FF2B5EF4-FFF2-40B4-BE49-F238E27FC236}">
                  <a16:creationId xmlns:a16="http://schemas.microsoft.com/office/drawing/2014/main" xmlns=""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1" name="Freeform: Shape 1610">
              <a:extLst>
                <a:ext uri="{FF2B5EF4-FFF2-40B4-BE49-F238E27FC236}">
                  <a16:creationId xmlns:a16="http://schemas.microsoft.com/office/drawing/2014/main" xmlns=""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2" name="Freeform: Shape 1611">
              <a:extLst>
                <a:ext uri="{FF2B5EF4-FFF2-40B4-BE49-F238E27FC236}">
                  <a16:creationId xmlns:a16="http://schemas.microsoft.com/office/drawing/2014/main" xmlns=""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3" name="Freeform: Shape 1612">
              <a:extLst>
                <a:ext uri="{FF2B5EF4-FFF2-40B4-BE49-F238E27FC236}">
                  <a16:creationId xmlns:a16="http://schemas.microsoft.com/office/drawing/2014/main" xmlns=""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4" name="Freeform: Shape 1613">
              <a:extLst>
                <a:ext uri="{FF2B5EF4-FFF2-40B4-BE49-F238E27FC236}">
                  <a16:creationId xmlns:a16="http://schemas.microsoft.com/office/drawing/2014/main" xmlns=""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5" name="Freeform: Shape 1614">
              <a:extLst>
                <a:ext uri="{FF2B5EF4-FFF2-40B4-BE49-F238E27FC236}">
                  <a16:creationId xmlns:a16="http://schemas.microsoft.com/office/drawing/2014/main" xmlns=""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6" name="Freeform: Shape 1615">
              <a:extLst>
                <a:ext uri="{FF2B5EF4-FFF2-40B4-BE49-F238E27FC236}">
                  <a16:creationId xmlns:a16="http://schemas.microsoft.com/office/drawing/2014/main" xmlns=""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7" name="Freeform: Shape 1616">
              <a:extLst>
                <a:ext uri="{FF2B5EF4-FFF2-40B4-BE49-F238E27FC236}">
                  <a16:creationId xmlns:a16="http://schemas.microsoft.com/office/drawing/2014/main" xmlns=""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8" name="Freeform: Shape 1617">
              <a:extLst>
                <a:ext uri="{FF2B5EF4-FFF2-40B4-BE49-F238E27FC236}">
                  <a16:creationId xmlns:a16="http://schemas.microsoft.com/office/drawing/2014/main" xmlns=""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19" name="Freeform: Shape 1618">
              <a:extLst>
                <a:ext uri="{FF2B5EF4-FFF2-40B4-BE49-F238E27FC236}">
                  <a16:creationId xmlns:a16="http://schemas.microsoft.com/office/drawing/2014/main" xmlns=""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0" name="Freeform: Shape 1619">
              <a:extLst>
                <a:ext uri="{FF2B5EF4-FFF2-40B4-BE49-F238E27FC236}">
                  <a16:creationId xmlns:a16="http://schemas.microsoft.com/office/drawing/2014/main" xmlns=""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1" name="Freeform: Shape 1620">
              <a:extLst>
                <a:ext uri="{FF2B5EF4-FFF2-40B4-BE49-F238E27FC236}">
                  <a16:creationId xmlns:a16="http://schemas.microsoft.com/office/drawing/2014/main" xmlns=""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2" name="Freeform: Shape 1621">
              <a:extLst>
                <a:ext uri="{FF2B5EF4-FFF2-40B4-BE49-F238E27FC236}">
                  <a16:creationId xmlns:a16="http://schemas.microsoft.com/office/drawing/2014/main" xmlns=""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3" name="Freeform: Shape 1622">
              <a:extLst>
                <a:ext uri="{FF2B5EF4-FFF2-40B4-BE49-F238E27FC236}">
                  <a16:creationId xmlns:a16="http://schemas.microsoft.com/office/drawing/2014/main" xmlns=""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4" name="Freeform: Shape 1623">
              <a:extLst>
                <a:ext uri="{FF2B5EF4-FFF2-40B4-BE49-F238E27FC236}">
                  <a16:creationId xmlns:a16="http://schemas.microsoft.com/office/drawing/2014/main" xmlns=""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5" name="Freeform: Shape 1624">
              <a:extLst>
                <a:ext uri="{FF2B5EF4-FFF2-40B4-BE49-F238E27FC236}">
                  <a16:creationId xmlns:a16="http://schemas.microsoft.com/office/drawing/2014/main" xmlns=""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6" name="Freeform: Shape 1625">
              <a:extLst>
                <a:ext uri="{FF2B5EF4-FFF2-40B4-BE49-F238E27FC236}">
                  <a16:creationId xmlns:a16="http://schemas.microsoft.com/office/drawing/2014/main" xmlns=""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7" name="Freeform: Shape 1626">
              <a:extLst>
                <a:ext uri="{FF2B5EF4-FFF2-40B4-BE49-F238E27FC236}">
                  <a16:creationId xmlns:a16="http://schemas.microsoft.com/office/drawing/2014/main" xmlns=""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8" name="Freeform: Shape 1627">
              <a:extLst>
                <a:ext uri="{FF2B5EF4-FFF2-40B4-BE49-F238E27FC236}">
                  <a16:creationId xmlns:a16="http://schemas.microsoft.com/office/drawing/2014/main" xmlns=""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29" name="Freeform: Shape 1628">
              <a:extLst>
                <a:ext uri="{FF2B5EF4-FFF2-40B4-BE49-F238E27FC236}">
                  <a16:creationId xmlns:a16="http://schemas.microsoft.com/office/drawing/2014/main" xmlns=""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0" name="Freeform: Shape 1629">
              <a:extLst>
                <a:ext uri="{FF2B5EF4-FFF2-40B4-BE49-F238E27FC236}">
                  <a16:creationId xmlns:a16="http://schemas.microsoft.com/office/drawing/2014/main" xmlns=""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1" name="Freeform: Shape 1630">
              <a:extLst>
                <a:ext uri="{FF2B5EF4-FFF2-40B4-BE49-F238E27FC236}">
                  <a16:creationId xmlns:a16="http://schemas.microsoft.com/office/drawing/2014/main" xmlns=""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2" name="Freeform: Shape 1631">
              <a:extLst>
                <a:ext uri="{FF2B5EF4-FFF2-40B4-BE49-F238E27FC236}">
                  <a16:creationId xmlns:a16="http://schemas.microsoft.com/office/drawing/2014/main" xmlns=""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3" name="Freeform: Shape 1632">
              <a:extLst>
                <a:ext uri="{FF2B5EF4-FFF2-40B4-BE49-F238E27FC236}">
                  <a16:creationId xmlns:a16="http://schemas.microsoft.com/office/drawing/2014/main" xmlns=""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4" name="Freeform: Shape 1633">
              <a:extLst>
                <a:ext uri="{FF2B5EF4-FFF2-40B4-BE49-F238E27FC236}">
                  <a16:creationId xmlns:a16="http://schemas.microsoft.com/office/drawing/2014/main" xmlns=""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5" name="Freeform: Shape 1634">
              <a:extLst>
                <a:ext uri="{FF2B5EF4-FFF2-40B4-BE49-F238E27FC236}">
                  <a16:creationId xmlns:a16="http://schemas.microsoft.com/office/drawing/2014/main" xmlns=""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6" name="Freeform: Shape 1635">
              <a:extLst>
                <a:ext uri="{FF2B5EF4-FFF2-40B4-BE49-F238E27FC236}">
                  <a16:creationId xmlns:a16="http://schemas.microsoft.com/office/drawing/2014/main" xmlns=""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7" name="Freeform: Shape 1636">
              <a:extLst>
                <a:ext uri="{FF2B5EF4-FFF2-40B4-BE49-F238E27FC236}">
                  <a16:creationId xmlns:a16="http://schemas.microsoft.com/office/drawing/2014/main" xmlns=""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8" name="Freeform: Shape 1637">
              <a:extLst>
                <a:ext uri="{FF2B5EF4-FFF2-40B4-BE49-F238E27FC236}">
                  <a16:creationId xmlns:a16="http://schemas.microsoft.com/office/drawing/2014/main" xmlns=""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39" name="Freeform: Shape 1638">
              <a:extLst>
                <a:ext uri="{FF2B5EF4-FFF2-40B4-BE49-F238E27FC236}">
                  <a16:creationId xmlns:a16="http://schemas.microsoft.com/office/drawing/2014/main" xmlns=""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0" name="Freeform: Shape 1639">
              <a:extLst>
                <a:ext uri="{FF2B5EF4-FFF2-40B4-BE49-F238E27FC236}">
                  <a16:creationId xmlns:a16="http://schemas.microsoft.com/office/drawing/2014/main" xmlns=""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1" name="Freeform: Shape 1640">
              <a:extLst>
                <a:ext uri="{FF2B5EF4-FFF2-40B4-BE49-F238E27FC236}">
                  <a16:creationId xmlns:a16="http://schemas.microsoft.com/office/drawing/2014/main" xmlns=""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solidFill>
                  <a:prstClr val="black"/>
                </a:solidFill>
              </a:endParaRPr>
            </a:p>
          </p:txBody>
        </p:sp>
        <p:sp>
          <p:nvSpPr>
            <p:cNvPr id="1642" name="Freeform: Shape 1641">
              <a:extLst>
                <a:ext uri="{FF2B5EF4-FFF2-40B4-BE49-F238E27FC236}">
                  <a16:creationId xmlns:a16="http://schemas.microsoft.com/office/drawing/2014/main" xmlns=""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3" name="Freeform: Shape 1642">
              <a:extLst>
                <a:ext uri="{FF2B5EF4-FFF2-40B4-BE49-F238E27FC236}">
                  <a16:creationId xmlns:a16="http://schemas.microsoft.com/office/drawing/2014/main" xmlns=""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4" name="Freeform: Shape 1643">
              <a:extLst>
                <a:ext uri="{FF2B5EF4-FFF2-40B4-BE49-F238E27FC236}">
                  <a16:creationId xmlns:a16="http://schemas.microsoft.com/office/drawing/2014/main" xmlns=""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5" name="Freeform: Shape 1644">
              <a:extLst>
                <a:ext uri="{FF2B5EF4-FFF2-40B4-BE49-F238E27FC236}">
                  <a16:creationId xmlns:a16="http://schemas.microsoft.com/office/drawing/2014/main" xmlns=""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6" name="Freeform: Shape 1645">
              <a:extLst>
                <a:ext uri="{FF2B5EF4-FFF2-40B4-BE49-F238E27FC236}">
                  <a16:creationId xmlns:a16="http://schemas.microsoft.com/office/drawing/2014/main" xmlns=""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7" name="Freeform: Shape 1646">
              <a:extLst>
                <a:ext uri="{FF2B5EF4-FFF2-40B4-BE49-F238E27FC236}">
                  <a16:creationId xmlns:a16="http://schemas.microsoft.com/office/drawing/2014/main" xmlns=""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8" name="Freeform: Shape 1647">
              <a:extLst>
                <a:ext uri="{FF2B5EF4-FFF2-40B4-BE49-F238E27FC236}">
                  <a16:creationId xmlns:a16="http://schemas.microsoft.com/office/drawing/2014/main" xmlns=""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49" name="Freeform: Shape 1648">
              <a:extLst>
                <a:ext uri="{FF2B5EF4-FFF2-40B4-BE49-F238E27FC236}">
                  <a16:creationId xmlns:a16="http://schemas.microsoft.com/office/drawing/2014/main" xmlns=""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0" name="Freeform: Shape 1649">
              <a:extLst>
                <a:ext uri="{FF2B5EF4-FFF2-40B4-BE49-F238E27FC236}">
                  <a16:creationId xmlns:a16="http://schemas.microsoft.com/office/drawing/2014/main" xmlns=""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1" name="Freeform: Shape 1650">
              <a:extLst>
                <a:ext uri="{FF2B5EF4-FFF2-40B4-BE49-F238E27FC236}">
                  <a16:creationId xmlns:a16="http://schemas.microsoft.com/office/drawing/2014/main" xmlns=""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2" name="Freeform: Shape 1651">
              <a:extLst>
                <a:ext uri="{FF2B5EF4-FFF2-40B4-BE49-F238E27FC236}">
                  <a16:creationId xmlns:a16="http://schemas.microsoft.com/office/drawing/2014/main" xmlns=""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3" name="Freeform: Shape 1652">
              <a:extLst>
                <a:ext uri="{FF2B5EF4-FFF2-40B4-BE49-F238E27FC236}">
                  <a16:creationId xmlns:a16="http://schemas.microsoft.com/office/drawing/2014/main" xmlns=""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4" name="Freeform: Shape 1653">
              <a:extLst>
                <a:ext uri="{FF2B5EF4-FFF2-40B4-BE49-F238E27FC236}">
                  <a16:creationId xmlns:a16="http://schemas.microsoft.com/office/drawing/2014/main" xmlns=""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5" name="Freeform: Shape 1654">
              <a:extLst>
                <a:ext uri="{FF2B5EF4-FFF2-40B4-BE49-F238E27FC236}">
                  <a16:creationId xmlns:a16="http://schemas.microsoft.com/office/drawing/2014/main" xmlns=""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6" name="Freeform: Shape 1655">
              <a:extLst>
                <a:ext uri="{FF2B5EF4-FFF2-40B4-BE49-F238E27FC236}">
                  <a16:creationId xmlns:a16="http://schemas.microsoft.com/office/drawing/2014/main" xmlns=""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7" name="Freeform: Shape 1656">
              <a:extLst>
                <a:ext uri="{FF2B5EF4-FFF2-40B4-BE49-F238E27FC236}">
                  <a16:creationId xmlns:a16="http://schemas.microsoft.com/office/drawing/2014/main" xmlns=""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8" name="Freeform: Shape 1657">
              <a:extLst>
                <a:ext uri="{FF2B5EF4-FFF2-40B4-BE49-F238E27FC236}">
                  <a16:creationId xmlns:a16="http://schemas.microsoft.com/office/drawing/2014/main" xmlns=""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59" name="Freeform: Shape 1658">
              <a:extLst>
                <a:ext uri="{FF2B5EF4-FFF2-40B4-BE49-F238E27FC236}">
                  <a16:creationId xmlns:a16="http://schemas.microsoft.com/office/drawing/2014/main" xmlns=""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0" name="Freeform: Shape 1659">
              <a:extLst>
                <a:ext uri="{FF2B5EF4-FFF2-40B4-BE49-F238E27FC236}">
                  <a16:creationId xmlns:a16="http://schemas.microsoft.com/office/drawing/2014/main" xmlns=""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1" name="Freeform: Shape 1660">
              <a:extLst>
                <a:ext uri="{FF2B5EF4-FFF2-40B4-BE49-F238E27FC236}">
                  <a16:creationId xmlns:a16="http://schemas.microsoft.com/office/drawing/2014/main" xmlns=""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2" name="Freeform: Shape 1661">
              <a:extLst>
                <a:ext uri="{FF2B5EF4-FFF2-40B4-BE49-F238E27FC236}">
                  <a16:creationId xmlns:a16="http://schemas.microsoft.com/office/drawing/2014/main" xmlns=""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3" name="Freeform: Shape 1662">
              <a:extLst>
                <a:ext uri="{FF2B5EF4-FFF2-40B4-BE49-F238E27FC236}">
                  <a16:creationId xmlns:a16="http://schemas.microsoft.com/office/drawing/2014/main" xmlns=""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4" name="Freeform: Shape 1663">
              <a:extLst>
                <a:ext uri="{FF2B5EF4-FFF2-40B4-BE49-F238E27FC236}">
                  <a16:creationId xmlns:a16="http://schemas.microsoft.com/office/drawing/2014/main" xmlns=""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5" name="Freeform: Shape 1664">
              <a:extLst>
                <a:ext uri="{FF2B5EF4-FFF2-40B4-BE49-F238E27FC236}">
                  <a16:creationId xmlns:a16="http://schemas.microsoft.com/office/drawing/2014/main" xmlns=""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6" name="Freeform: Shape 1665">
              <a:extLst>
                <a:ext uri="{FF2B5EF4-FFF2-40B4-BE49-F238E27FC236}">
                  <a16:creationId xmlns:a16="http://schemas.microsoft.com/office/drawing/2014/main" xmlns=""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7" name="Freeform: Shape 1666">
              <a:extLst>
                <a:ext uri="{FF2B5EF4-FFF2-40B4-BE49-F238E27FC236}">
                  <a16:creationId xmlns:a16="http://schemas.microsoft.com/office/drawing/2014/main" xmlns=""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8" name="Freeform: Shape 1667">
              <a:extLst>
                <a:ext uri="{FF2B5EF4-FFF2-40B4-BE49-F238E27FC236}">
                  <a16:creationId xmlns:a16="http://schemas.microsoft.com/office/drawing/2014/main" xmlns=""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69" name="Freeform: Shape 1668">
              <a:extLst>
                <a:ext uri="{FF2B5EF4-FFF2-40B4-BE49-F238E27FC236}">
                  <a16:creationId xmlns:a16="http://schemas.microsoft.com/office/drawing/2014/main" xmlns=""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0" name="Freeform: Shape 1669">
              <a:extLst>
                <a:ext uri="{FF2B5EF4-FFF2-40B4-BE49-F238E27FC236}">
                  <a16:creationId xmlns:a16="http://schemas.microsoft.com/office/drawing/2014/main" xmlns=""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1" name="Freeform: Shape 1670">
              <a:extLst>
                <a:ext uri="{FF2B5EF4-FFF2-40B4-BE49-F238E27FC236}">
                  <a16:creationId xmlns:a16="http://schemas.microsoft.com/office/drawing/2014/main" xmlns=""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2" name="Freeform: Shape 1671">
              <a:extLst>
                <a:ext uri="{FF2B5EF4-FFF2-40B4-BE49-F238E27FC236}">
                  <a16:creationId xmlns:a16="http://schemas.microsoft.com/office/drawing/2014/main" xmlns=""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3" name="Freeform: Shape 1672">
              <a:extLst>
                <a:ext uri="{FF2B5EF4-FFF2-40B4-BE49-F238E27FC236}">
                  <a16:creationId xmlns:a16="http://schemas.microsoft.com/office/drawing/2014/main" xmlns=""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4" name="Freeform: Shape 1673">
              <a:extLst>
                <a:ext uri="{FF2B5EF4-FFF2-40B4-BE49-F238E27FC236}">
                  <a16:creationId xmlns:a16="http://schemas.microsoft.com/office/drawing/2014/main" xmlns=""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5" name="Freeform: Shape 1674">
              <a:extLst>
                <a:ext uri="{FF2B5EF4-FFF2-40B4-BE49-F238E27FC236}">
                  <a16:creationId xmlns:a16="http://schemas.microsoft.com/office/drawing/2014/main" xmlns=""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6" name="Freeform: Shape 1675">
              <a:extLst>
                <a:ext uri="{FF2B5EF4-FFF2-40B4-BE49-F238E27FC236}">
                  <a16:creationId xmlns:a16="http://schemas.microsoft.com/office/drawing/2014/main" xmlns=""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7" name="Freeform: Shape 1676">
              <a:extLst>
                <a:ext uri="{FF2B5EF4-FFF2-40B4-BE49-F238E27FC236}">
                  <a16:creationId xmlns:a16="http://schemas.microsoft.com/office/drawing/2014/main" xmlns=""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8" name="Freeform: Shape 1677">
              <a:extLst>
                <a:ext uri="{FF2B5EF4-FFF2-40B4-BE49-F238E27FC236}">
                  <a16:creationId xmlns:a16="http://schemas.microsoft.com/office/drawing/2014/main" xmlns=""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79" name="Freeform: Shape 1678">
              <a:extLst>
                <a:ext uri="{FF2B5EF4-FFF2-40B4-BE49-F238E27FC236}">
                  <a16:creationId xmlns:a16="http://schemas.microsoft.com/office/drawing/2014/main" xmlns=""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0" name="Freeform: Shape 1679">
              <a:extLst>
                <a:ext uri="{FF2B5EF4-FFF2-40B4-BE49-F238E27FC236}">
                  <a16:creationId xmlns:a16="http://schemas.microsoft.com/office/drawing/2014/main" xmlns=""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1" name="Freeform: Shape 1680">
              <a:extLst>
                <a:ext uri="{FF2B5EF4-FFF2-40B4-BE49-F238E27FC236}">
                  <a16:creationId xmlns:a16="http://schemas.microsoft.com/office/drawing/2014/main" xmlns=""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2" name="Freeform: Shape 1681">
              <a:extLst>
                <a:ext uri="{FF2B5EF4-FFF2-40B4-BE49-F238E27FC236}">
                  <a16:creationId xmlns:a16="http://schemas.microsoft.com/office/drawing/2014/main" xmlns=""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3" name="Freeform: Shape 1682">
              <a:extLst>
                <a:ext uri="{FF2B5EF4-FFF2-40B4-BE49-F238E27FC236}">
                  <a16:creationId xmlns:a16="http://schemas.microsoft.com/office/drawing/2014/main" xmlns=""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4" name="Freeform: Shape 1683">
              <a:extLst>
                <a:ext uri="{FF2B5EF4-FFF2-40B4-BE49-F238E27FC236}">
                  <a16:creationId xmlns:a16="http://schemas.microsoft.com/office/drawing/2014/main" xmlns=""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5" name="Freeform: Shape 1684">
              <a:extLst>
                <a:ext uri="{FF2B5EF4-FFF2-40B4-BE49-F238E27FC236}">
                  <a16:creationId xmlns:a16="http://schemas.microsoft.com/office/drawing/2014/main" xmlns=""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6" name="Freeform: Shape 1685">
              <a:extLst>
                <a:ext uri="{FF2B5EF4-FFF2-40B4-BE49-F238E27FC236}">
                  <a16:creationId xmlns:a16="http://schemas.microsoft.com/office/drawing/2014/main" xmlns=""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7" name="Freeform: Shape 1686">
              <a:extLst>
                <a:ext uri="{FF2B5EF4-FFF2-40B4-BE49-F238E27FC236}">
                  <a16:creationId xmlns:a16="http://schemas.microsoft.com/office/drawing/2014/main" xmlns=""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8" name="Freeform: Shape 1687">
              <a:extLst>
                <a:ext uri="{FF2B5EF4-FFF2-40B4-BE49-F238E27FC236}">
                  <a16:creationId xmlns:a16="http://schemas.microsoft.com/office/drawing/2014/main" xmlns=""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89" name="Freeform: Shape 1688">
              <a:extLst>
                <a:ext uri="{FF2B5EF4-FFF2-40B4-BE49-F238E27FC236}">
                  <a16:creationId xmlns:a16="http://schemas.microsoft.com/office/drawing/2014/main" xmlns=""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0" name="Freeform: Shape 1689">
              <a:extLst>
                <a:ext uri="{FF2B5EF4-FFF2-40B4-BE49-F238E27FC236}">
                  <a16:creationId xmlns:a16="http://schemas.microsoft.com/office/drawing/2014/main" xmlns=""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1" name="Freeform: Shape 1690">
              <a:extLst>
                <a:ext uri="{FF2B5EF4-FFF2-40B4-BE49-F238E27FC236}">
                  <a16:creationId xmlns:a16="http://schemas.microsoft.com/office/drawing/2014/main" xmlns=""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2" name="Freeform: Shape 1691">
              <a:extLst>
                <a:ext uri="{FF2B5EF4-FFF2-40B4-BE49-F238E27FC236}">
                  <a16:creationId xmlns:a16="http://schemas.microsoft.com/office/drawing/2014/main" xmlns=""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3" name="Freeform: Shape 1692">
              <a:extLst>
                <a:ext uri="{FF2B5EF4-FFF2-40B4-BE49-F238E27FC236}">
                  <a16:creationId xmlns:a16="http://schemas.microsoft.com/office/drawing/2014/main" xmlns=""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4" name="Freeform: Shape 1693">
              <a:extLst>
                <a:ext uri="{FF2B5EF4-FFF2-40B4-BE49-F238E27FC236}">
                  <a16:creationId xmlns:a16="http://schemas.microsoft.com/office/drawing/2014/main" xmlns=""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5" name="Freeform: Shape 1694">
              <a:extLst>
                <a:ext uri="{FF2B5EF4-FFF2-40B4-BE49-F238E27FC236}">
                  <a16:creationId xmlns:a16="http://schemas.microsoft.com/office/drawing/2014/main" xmlns=""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6" name="Freeform: Shape 1695">
              <a:extLst>
                <a:ext uri="{FF2B5EF4-FFF2-40B4-BE49-F238E27FC236}">
                  <a16:creationId xmlns:a16="http://schemas.microsoft.com/office/drawing/2014/main" xmlns=""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7" name="Freeform: Shape 1696">
              <a:extLst>
                <a:ext uri="{FF2B5EF4-FFF2-40B4-BE49-F238E27FC236}">
                  <a16:creationId xmlns:a16="http://schemas.microsoft.com/office/drawing/2014/main" xmlns=""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8" name="Freeform: Shape 1697">
              <a:extLst>
                <a:ext uri="{FF2B5EF4-FFF2-40B4-BE49-F238E27FC236}">
                  <a16:creationId xmlns:a16="http://schemas.microsoft.com/office/drawing/2014/main" xmlns=""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699" name="Freeform: Shape 1698">
              <a:extLst>
                <a:ext uri="{FF2B5EF4-FFF2-40B4-BE49-F238E27FC236}">
                  <a16:creationId xmlns:a16="http://schemas.microsoft.com/office/drawing/2014/main" xmlns=""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0" name="Freeform: Shape 1699">
              <a:extLst>
                <a:ext uri="{FF2B5EF4-FFF2-40B4-BE49-F238E27FC236}">
                  <a16:creationId xmlns:a16="http://schemas.microsoft.com/office/drawing/2014/main" xmlns=""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1" name="Freeform: Shape 1700">
              <a:extLst>
                <a:ext uri="{FF2B5EF4-FFF2-40B4-BE49-F238E27FC236}">
                  <a16:creationId xmlns:a16="http://schemas.microsoft.com/office/drawing/2014/main" xmlns=""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2" name="Freeform: Shape 1701">
              <a:extLst>
                <a:ext uri="{FF2B5EF4-FFF2-40B4-BE49-F238E27FC236}">
                  <a16:creationId xmlns:a16="http://schemas.microsoft.com/office/drawing/2014/main" xmlns=""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3" name="Freeform: Shape 1702">
              <a:extLst>
                <a:ext uri="{FF2B5EF4-FFF2-40B4-BE49-F238E27FC236}">
                  <a16:creationId xmlns:a16="http://schemas.microsoft.com/office/drawing/2014/main" xmlns=""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4" name="Freeform: Shape 1703">
              <a:extLst>
                <a:ext uri="{FF2B5EF4-FFF2-40B4-BE49-F238E27FC236}">
                  <a16:creationId xmlns:a16="http://schemas.microsoft.com/office/drawing/2014/main" xmlns=""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5" name="Freeform: Shape 1704">
              <a:extLst>
                <a:ext uri="{FF2B5EF4-FFF2-40B4-BE49-F238E27FC236}">
                  <a16:creationId xmlns:a16="http://schemas.microsoft.com/office/drawing/2014/main" xmlns=""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6" name="Freeform: Shape 1705">
              <a:extLst>
                <a:ext uri="{FF2B5EF4-FFF2-40B4-BE49-F238E27FC236}">
                  <a16:creationId xmlns:a16="http://schemas.microsoft.com/office/drawing/2014/main" xmlns=""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7" name="Freeform: Shape 1706">
              <a:extLst>
                <a:ext uri="{FF2B5EF4-FFF2-40B4-BE49-F238E27FC236}">
                  <a16:creationId xmlns:a16="http://schemas.microsoft.com/office/drawing/2014/main" xmlns=""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8" name="Freeform: Shape 1707">
              <a:extLst>
                <a:ext uri="{FF2B5EF4-FFF2-40B4-BE49-F238E27FC236}">
                  <a16:creationId xmlns:a16="http://schemas.microsoft.com/office/drawing/2014/main" xmlns=""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09" name="Freeform: Shape 1708">
              <a:extLst>
                <a:ext uri="{FF2B5EF4-FFF2-40B4-BE49-F238E27FC236}">
                  <a16:creationId xmlns:a16="http://schemas.microsoft.com/office/drawing/2014/main" xmlns=""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0" name="Freeform: Shape 1709">
              <a:extLst>
                <a:ext uri="{FF2B5EF4-FFF2-40B4-BE49-F238E27FC236}">
                  <a16:creationId xmlns:a16="http://schemas.microsoft.com/office/drawing/2014/main" xmlns=""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1" name="Freeform: Shape 1710">
              <a:extLst>
                <a:ext uri="{FF2B5EF4-FFF2-40B4-BE49-F238E27FC236}">
                  <a16:creationId xmlns:a16="http://schemas.microsoft.com/office/drawing/2014/main" xmlns=""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2" name="Freeform: Shape 1711">
              <a:extLst>
                <a:ext uri="{FF2B5EF4-FFF2-40B4-BE49-F238E27FC236}">
                  <a16:creationId xmlns:a16="http://schemas.microsoft.com/office/drawing/2014/main" xmlns=""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3" name="Freeform: Shape 1712">
              <a:extLst>
                <a:ext uri="{FF2B5EF4-FFF2-40B4-BE49-F238E27FC236}">
                  <a16:creationId xmlns:a16="http://schemas.microsoft.com/office/drawing/2014/main" xmlns=""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4" name="Freeform: Shape 1713">
              <a:extLst>
                <a:ext uri="{FF2B5EF4-FFF2-40B4-BE49-F238E27FC236}">
                  <a16:creationId xmlns:a16="http://schemas.microsoft.com/office/drawing/2014/main" xmlns=""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5" name="Freeform: Shape 1714">
              <a:extLst>
                <a:ext uri="{FF2B5EF4-FFF2-40B4-BE49-F238E27FC236}">
                  <a16:creationId xmlns:a16="http://schemas.microsoft.com/office/drawing/2014/main" xmlns=""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6" name="Freeform: Shape 1715">
              <a:extLst>
                <a:ext uri="{FF2B5EF4-FFF2-40B4-BE49-F238E27FC236}">
                  <a16:creationId xmlns:a16="http://schemas.microsoft.com/office/drawing/2014/main" xmlns=""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7" name="Freeform: Shape 1716">
              <a:extLst>
                <a:ext uri="{FF2B5EF4-FFF2-40B4-BE49-F238E27FC236}">
                  <a16:creationId xmlns:a16="http://schemas.microsoft.com/office/drawing/2014/main" xmlns=""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8" name="Freeform: Shape 1717">
              <a:extLst>
                <a:ext uri="{FF2B5EF4-FFF2-40B4-BE49-F238E27FC236}">
                  <a16:creationId xmlns:a16="http://schemas.microsoft.com/office/drawing/2014/main" xmlns=""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19" name="Freeform: Shape 1718">
              <a:extLst>
                <a:ext uri="{FF2B5EF4-FFF2-40B4-BE49-F238E27FC236}">
                  <a16:creationId xmlns:a16="http://schemas.microsoft.com/office/drawing/2014/main" xmlns=""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0" name="Freeform: Shape 1719">
              <a:extLst>
                <a:ext uri="{FF2B5EF4-FFF2-40B4-BE49-F238E27FC236}">
                  <a16:creationId xmlns:a16="http://schemas.microsoft.com/office/drawing/2014/main" xmlns=""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1" name="Freeform: Shape 1720">
              <a:extLst>
                <a:ext uri="{FF2B5EF4-FFF2-40B4-BE49-F238E27FC236}">
                  <a16:creationId xmlns:a16="http://schemas.microsoft.com/office/drawing/2014/main" xmlns=""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2" name="Freeform: Shape 1721">
              <a:extLst>
                <a:ext uri="{FF2B5EF4-FFF2-40B4-BE49-F238E27FC236}">
                  <a16:creationId xmlns:a16="http://schemas.microsoft.com/office/drawing/2014/main" xmlns=""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3" name="Freeform: Shape 1722">
              <a:extLst>
                <a:ext uri="{FF2B5EF4-FFF2-40B4-BE49-F238E27FC236}">
                  <a16:creationId xmlns:a16="http://schemas.microsoft.com/office/drawing/2014/main" xmlns=""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4" name="Freeform: Shape 1723">
              <a:extLst>
                <a:ext uri="{FF2B5EF4-FFF2-40B4-BE49-F238E27FC236}">
                  <a16:creationId xmlns:a16="http://schemas.microsoft.com/office/drawing/2014/main" xmlns=""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5" name="Freeform: Shape 1724">
              <a:extLst>
                <a:ext uri="{FF2B5EF4-FFF2-40B4-BE49-F238E27FC236}">
                  <a16:creationId xmlns:a16="http://schemas.microsoft.com/office/drawing/2014/main" xmlns=""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6" name="Freeform: Shape 1725">
              <a:extLst>
                <a:ext uri="{FF2B5EF4-FFF2-40B4-BE49-F238E27FC236}">
                  <a16:creationId xmlns:a16="http://schemas.microsoft.com/office/drawing/2014/main" xmlns=""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7" name="Freeform: Shape 1726">
              <a:extLst>
                <a:ext uri="{FF2B5EF4-FFF2-40B4-BE49-F238E27FC236}">
                  <a16:creationId xmlns:a16="http://schemas.microsoft.com/office/drawing/2014/main" xmlns=""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8" name="Freeform: Shape 1727">
              <a:extLst>
                <a:ext uri="{FF2B5EF4-FFF2-40B4-BE49-F238E27FC236}">
                  <a16:creationId xmlns:a16="http://schemas.microsoft.com/office/drawing/2014/main" xmlns=""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29" name="Freeform: Shape 1728">
              <a:extLst>
                <a:ext uri="{FF2B5EF4-FFF2-40B4-BE49-F238E27FC236}">
                  <a16:creationId xmlns:a16="http://schemas.microsoft.com/office/drawing/2014/main" xmlns=""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0" name="Freeform: Shape 1729">
              <a:extLst>
                <a:ext uri="{FF2B5EF4-FFF2-40B4-BE49-F238E27FC236}">
                  <a16:creationId xmlns:a16="http://schemas.microsoft.com/office/drawing/2014/main" xmlns=""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1" name="Freeform: Shape 1730">
              <a:extLst>
                <a:ext uri="{FF2B5EF4-FFF2-40B4-BE49-F238E27FC236}">
                  <a16:creationId xmlns:a16="http://schemas.microsoft.com/office/drawing/2014/main" xmlns=""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2" name="Freeform: Shape 1731">
              <a:extLst>
                <a:ext uri="{FF2B5EF4-FFF2-40B4-BE49-F238E27FC236}">
                  <a16:creationId xmlns:a16="http://schemas.microsoft.com/office/drawing/2014/main" xmlns=""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3" name="Freeform: Shape 1732">
              <a:extLst>
                <a:ext uri="{FF2B5EF4-FFF2-40B4-BE49-F238E27FC236}">
                  <a16:creationId xmlns:a16="http://schemas.microsoft.com/office/drawing/2014/main" xmlns=""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4" name="Freeform: Shape 1733">
              <a:extLst>
                <a:ext uri="{FF2B5EF4-FFF2-40B4-BE49-F238E27FC236}">
                  <a16:creationId xmlns:a16="http://schemas.microsoft.com/office/drawing/2014/main" xmlns=""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5" name="Freeform: Shape 1734">
              <a:extLst>
                <a:ext uri="{FF2B5EF4-FFF2-40B4-BE49-F238E27FC236}">
                  <a16:creationId xmlns:a16="http://schemas.microsoft.com/office/drawing/2014/main" xmlns=""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6" name="Freeform: Shape 1735">
              <a:extLst>
                <a:ext uri="{FF2B5EF4-FFF2-40B4-BE49-F238E27FC236}">
                  <a16:creationId xmlns:a16="http://schemas.microsoft.com/office/drawing/2014/main" xmlns=""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7" name="Freeform: Shape 1736">
              <a:extLst>
                <a:ext uri="{FF2B5EF4-FFF2-40B4-BE49-F238E27FC236}">
                  <a16:creationId xmlns:a16="http://schemas.microsoft.com/office/drawing/2014/main" xmlns=""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8" name="Freeform: Shape 1737">
              <a:extLst>
                <a:ext uri="{FF2B5EF4-FFF2-40B4-BE49-F238E27FC236}">
                  <a16:creationId xmlns:a16="http://schemas.microsoft.com/office/drawing/2014/main" xmlns=""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39" name="Freeform: Shape 1738">
              <a:extLst>
                <a:ext uri="{FF2B5EF4-FFF2-40B4-BE49-F238E27FC236}">
                  <a16:creationId xmlns:a16="http://schemas.microsoft.com/office/drawing/2014/main" xmlns=""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0" name="Freeform: Shape 1739">
              <a:extLst>
                <a:ext uri="{FF2B5EF4-FFF2-40B4-BE49-F238E27FC236}">
                  <a16:creationId xmlns:a16="http://schemas.microsoft.com/office/drawing/2014/main" xmlns=""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1" name="Freeform: Shape 1740">
              <a:extLst>
                <a:ext uri="{FF2B5EF4-FFF2-40B4-BE49-F238E27FC236}">
                  <a16:creationId xmlns:a16="http://schemas.microsoft.com/office/drawing/2014/main" xmlns=""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2" name="Freeform: Shape 1741">
              <a:extLst>
                <a:ext uri="{FF2B5EF4-FFF2-40B4-BE49-F238E27FC236}">
                  <a16:creationId xmlns:a16="http://schemas.microsoft.com/office/drawing/2014/main" xmlns=""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3" name="Freeform: Shape 1742">
              <a:extLst>
                <a:ext uri="{FF2B5EF4-FFF2-40B4-BE49-F238E27FC236}">
                  <a16:creationId xmlns:a16="http://schemas.microsoft.com/office/drawing/2014/main" xmlns=""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4" name="Freeform: Shape 1743">
              <a:extLst>
                <a:ext uri="{FF2B5EF4-FFF2-40B4-BE49-F238E27FC236}">
                  <a16:creationId xmlns:a16="http://schemas.microsoft.com/office/drawing/2014/main" xmlns=""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5" name="Freeform: Shape 1744">
              <a:extLst>
                <a:ext uri="{FF2B5EF4-FFF2-40B4-BE49-F238E27FC236}">
                  <a16:creationId xmlns:a16="http://schemas.microsoft.com/office/drawing/2014/main" xmlns=""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6" name="Freeform: Shape 1745">
              <a:extLst>
                <a:ext uri="{FF2B5EF4-FFF2-40B4-BE49-F238E27FC236}">
                  <a16:creationId xmlns:a16="http://schemas.microsoft.com/office/drawing/2014/main" xmlns=""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7" name="Freeform: Shape 1746">
              <a:extLst>
                <a:ext uri="{FF2B5EF4-FFF2-40B4-BE49-F238E27FC236}">
                  <a16:creationId xmlns:a16="http://schemas.microsoft.com/office/drawing/2014/main" xmlns=""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8" name="Freeform: Shape 1747">
              <a:extLst>
                <a:ext uri="{FF2B5EF4-FFF2-40B4-BE49-F238E27FC236}">
                  <a16:creationId xmlns:a16="http://schemas.microsoft.com/office/drawing/2014/main" xmlns=""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49" name="Freeform: Shape 1748">
              <a:extLst>
                <a:ext uri="{FF2B5EF4-FFF2-40B4-BE49-F238E27FC236}">
                  <a16:creationId xmlns:a16="http://schemas.microsoft.com/office/drawing/2014/main" xmlns=""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0" name="Freeform: Shape 1749">
              <a:extLst>
                <a:ext uri="{FF2B5EF4-FFF2-40B4-BE49-F238E27FC236}">
                  <a16:creationId xmlns:a16="http://schemas.microsoft.com/office/drawing/2014/main" xmlns=""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1" name="Freeform: Shape 1750">
              <a:extLst>
                <a:ext uri="{FF2B5EF4-FFF2-40B4-BE49-F238E27FC236}">
                  <a16:creationId xmlns:a16="http://schemas.microsoft.com/office/drawing/2014/main" xmlns=""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2" name="Freeform: Shape 1751">
              <a:extLst>
                <a:ext uri="{FF2B5EF4-FFF2-40B4-BE49-F238E27FC236}">
                  <a16:creationId xmlns:a16="http://schemas.microsoft.com/office/drawing/2014/main" xmlns=""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3" name="Freeform: Shape 1752">
              <a:extLst>
                <a:ext uri="{FF2B5EF4-FFF2-40B4-BE49-F238E27FC236}">
                  <a16:creationId xmlns:a16="http://schemas.microsoft.com/office/drawing/2014/main" xmlns=""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4" name="Freeform: Shape 1753">
              <a:extLst>
                <a:ext uri="{FF2B5EF4-FFF2-40B4-BE49-F238E27FC236}">
                  <a16:creationId xmlns:a16="http://schemas.microsoft.com/office/drawing/2014/main" xmlns=""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5" name="Freeform: Shape 1754">
              <a:extLst>
                <a:ext uri="{FF2B5EF4-FFF2-40B4-BE49-F238E27FC236}">
                  <a16:creationId xmlns:a16="http://schemas.microsoft.com/office/drawing/2014/main" xmlns=""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6" name="Freeform: Shape 1755">
              <a:extLst>
                <a:ext uri="{FF2B5EF4-FFF2-40B4-BE49-F238E27FC236}">
                  <a16:creationId xmlns:a16="http://schemas.microsoft.com/office/drawing/2014/main" xmlns=""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7" name="Freeform: Shape 1756">
              <a:extLst>
                <a:ext uri="{FF2B5EF4-FFF2-40B4-BE49-F238E27FC236}">
                  <a16:creationId xmlns:a16="http://schemas.microsoft.com/office/drawing/2014/main" xmlns=""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8" name="Freeform: Shape 1757">
              <a:extLst>
                <a:ext uri="{FF2B5EF4-FFF2-40B4-BE49-F238E27FC236}">
                  <a16:creationId xmlns:a16="http://schemas.microsoft.com/office/drawing/2014/main" xmlns=""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59" name="Freeform: Shape 1758">
              <a:extLst>
                <a:ext uri="{FF2B5EF4-FFF2-40B4-BE49-F238E27FC236}">
                  <a16:creationId xmlns:a16="http://schemas.microsoft.com/office/drawing/2014/main" xmlns=""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0" name="Freeform: Shape 1759">
              <a:extLst>
                <a:ext uri="{FF2B5EF4-FFF2-40B4-BE49-F238E27FC236}">
                  <a16:creationId xmlns:a16="http://schemas.microsoft.com/office/drawing/2014/main" xmlns=""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1" name="Freeform: Shape 1760">
              <a:extLst>
                <a:ext uri="{FF2B5EF4-FFF2-40B4-BE49-F238E27FC236}">
                  <a16:creationId xmlns:a16="http://schemas.microsoft.com/office/drawing/2014/main" xmlns=""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2" name="Freeform: Shape 1761">
              <a:extLst>
                <a:ext uri="{FF2B5EF4-FFF2-40B4-BE49-F238E27FC236}">
                  <a16:creationId xmlns:a16="http://schemas.microsoft.com/office/drawing/2014/main" xmlns=""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3" name="Freeform: Shape 1762">
              <a:extLst>
                <a:ext uri="{FF2B5EF4-FFF2-40B4-BE49-F238E27FC236}">
                  <a16:creationId xmlns:a16="http://schemas.microsoft.com/office/drawing/2014/main" xmlns=""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4" name="Freeform: Shape 1763">
              <a:extLst>
                <a:ext uri="{FF2B5EF4-FFF2-40B4-BE49-F238E27FC236}">
                  <a16:creationId xmlns:a16="http://schemas.microsoft.com/office/drawing/2014/main" xmlns=""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5" name="Freeform: Shape 1764">
              <a:extLst>
                <a:ext uri="{FF2B5EF4-FFF2-40B4-BE49-F238E27FC236}">
                  <a16:creationId xmlns:a16="http://schemas.microsoft.com/office/drawing/2014/main" xmlns=""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6" name="Freeform: Shape 1765">
              <a:extLst>
                <a:ext uri="{FF2B5EF4-FFF2-40B4-BE49-F238E27FC236}">
                  <a16:creationId xmlns:a16="http://schemas.microsoft.com/office/drawing/2014/main" xmlns=""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7" name="Freeform: Shape 1766">
              <a:extLst>
                <a:ext uri="{FF2B5EF4-FFF2-40B4-BE49-F238E27FC236}">
                  <a16:creationId xmlns:a16="http://schemas.microsoft.com/office/drawing/2014/main" xmlns=""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8" name="Freeform: Shape 1767">
              <a:extLst>
                <a:ext uri="{FF2B5EF4-FFF2-40B4-BE49-F238E27FC236}">
                  <a16:creationId xmlns:a16="http://schemas.microsoft.com/office/drawing/2014/main" xmlns=""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69" name="Freeform: Shape 1768">
              <a:extLst>
                <a:ext uri="{FF2B5EF4-FFF2-40B4-BE49-F238E27FC236}">
                  <a16:creationId xmlns:a16="http://schemas.microsoft.com/office/drawing/2014/main" xmlns=""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0" name="Freeform: Shape 1769">
              <a:extLst>
                <a:ext uri="{FF2B5EF4-FFF2-40B4-BE49-F238E27FC236}">
                  <a16:creationId xmlns:a16="http://schemas.microsoft.com/office/drawing/2014/main" xmlns=""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1" name="Freeform: Shape 1770">
              <a:extLst>
                <a:ext uri="{FF2B5EF4-FFF2-40B4-BE49-F238E27FC236}">
                  <a16:creationId xmlns:a16="http://schemas.microsoft.com/office/drawing/2014/main" xmlns=""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2" name="Freeform: Shape 1771">
              <a:extLst>
                <a:ext uri="{FF2B5EF4-FFF2-40B4-BE49-F238E27FC236}">
                  <a16:creationId xmlns:a16="http://schemas.microsoft.com/office/drawing/2014/main" xmlns=""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3" name="Freeform: Shape 1772">
              <a:extLst>
                <a:ext uri="{FF2B5EF4-FFF2-40B4-BE49-F238E27FC236}">
                  <a16:creationId xmlns:a16="http://schemas.microsoft.com/office/drawing/2014/main" xmlns=""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4" name="Freeform: Shape 1773">
              <a:extLst>
                <a:ext uri="{FF2B5EF4-FFF2-40B4-BE49-F238E27FC236}">
                  <a16:creationId xmlns:a16="http://schemas.microsoft.com/office/drawing/2014/main" xmlns=""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5" name="Freeform: Shape 1774">
              <a:extLst>
                <a:ext uri="{FF2B5EF4-FFF2-40B4-BE49-F238E27FC236}">
                  <a16:creationId xmlns:a16="http://schemas.microsoft.com/office/drawing/2014/main" xmlns=""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6" name="Freeform: Shape 1775">
              <a:extLst>
                <a:ext uri="{FF2B5EF4-FFF2-40B4-BE49-F238E27FC236}">
                  <a16:creationId xmlns:a16="http://schemas.microsoft.com/office/drawing/2014/main" xmlns=""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7" name="Freeform: Shape 1776">
              <a:extLst>
                <a:ext uri="{FF2B5EF4-FFF2-40B4-BE49-F238E27FC236}">
                  <a16:creationId xmlns:a16="http://schemas.microsoft.com/office/drawing/2014/main" xmlns=""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8" name="Freeform: Shape 1777">
              <a:extLst>
                <a:ext uri="{FF2B5EF4-FFF2-40B4-BE49-F238E27FC236}">
                  <a16:creationId xmlns:a16="http://schemas.microsoft.com/office/drawing/2014/main" xmlns=""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79" name="Freeform: Shape 1778">
              <a:extLst>
                <a:ext uri="{FF2B5EF4-FFF2-40B4-BE49-F238E27FC236}">
                  <a16:creationId xmlns:a16="http://schemas.microsoft.com/office/drawing/2014/main" xmlns=""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0" name="Freeform: Shape 1779">
              <a:extLst>
                <a:ext uri="{FF2B5EF4-FFF2-40B4-BE49-F238E27FC236}">
                  <a16:creationId xmlns:a16="http://schemas.microsoft.com/office/drawing/2014/main" xmlns=""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1" name="Freeform: Shape 1780">
              <a:extLst>
                <a:ext uri="{FF2B5EF4-FFF2-40B4-BE49-F238E27FC236}">
                  <a16:creationId xmlns:a16="http://schemas.microsoft.com/office/drawing/2014/main" xmlns=""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2" name="Freeform: Shape 1781">
              <a:extLst>
                <a:ext uri="{FF2B5EF4-FFF2-40B4-BE49-F238E27FC236}">
                  <a16:creationId xmlns:a16="http://schemas.microsoft.com/office/drawing/2014/main" xmlns=""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3" name="Freeform: Shape 1782">
              <a:extLst>
                <a:ext uri="{FF2B5EF4-FFF2-40B4-BE49-F238E27FC236}">
                  <a16:creationId xmlns:a16="http://schemas.microsoft.com/office/drawing/2014/main" xmlns=""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4" name="Freeform: Shape 1783">
              <a:extLst>
                <a:ext uri="{FF2B5EF4-FFF2-40B4-BE49-F238E27FC236}">
                  <a16:creationId xmlns:a16="http://schemas.microsoft.com/office/drawing/2014/main" xmlns=""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5" name="Freeform: Shape 1784">
              <a:extLst>
                <a:ext uri="{FF2B5EF4-FFF2-40B4-BE49-F238E27FC236}">
                  <a16:creationId xmlns:a16="http://schemas.microsoft.com/office/drawing/2014/main" xmlns=""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solidFill>
                  <a:prstClr val="black"/>
                </a:solidFill>
              </a:endParaRPr>
            </a:p>
          </p:txBody>
        </p:sp>
        <p:sp>
          <p:nvSpPr>
            <p:cNvPr id="1786" name="Freeform: Shape 1785">
              <a:extLst>
                <a:ext uri="{FF2B5EF4-FFF2-40B4-BE49-F238E27FC236}">
                  <a16:creationId xmlns:a16="http://schemas.microsoft.com/office/drawing/2014/main" xmlns=""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7" name="Freeform: Shape 1786">
              <a:extLst>
                <a:ext uri="{FF2B5EF4-FFF2-40B4-BE49-F238E27FC236}">
                  <a16:creationId xmlns:a16="http://schemas.microsoft.com/office/drawing/2014/main" xmlns=""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8" name="Freeform: Shape 1787">
              <a:extLst>
                <a:ext uri="{FF2B5EF4-FFF2-40B4-BE49-F238E27FC236}">
                  <a16:creationId xmlns:a16="http://schemas.microsoft.com/office/drawing/2014/main" xmlns=""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89" name="Freeform: Shape 1788">
              <a:extLst>
                <a:ext uri="{FF2B5EF4-FFF2-40B4-BE49-F238E27FC236}">
                  <a16:creationId xmlns:a16="http://schemas.microsoft.com/office/drawing/2014/main" xmlns=""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0" name="Freeform: Shape 1789">
              <a:extLst>
                <a:ext uri="{FF2B5EF4-FFF2-40B4-BE49-F238E27FC236}">
                  <a16:creationId xmlns:a16="http://schemas.microsoft.com/office/drawing/2014/main" xmlns=""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1" name="Freeform: Shape 1790">
              <a:extLst>
                <a:ext uri="{FF2B5EF4-FFF2-40B4-BE49-F238E27FC236}">
                  <a16:creationId xmlns:a16="http://schemas.microsoft.com/office/drawing/2014/main" xmlns=""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2" name="Freeform: Shape 1791">
              <a:extLst>
                <a:ext uri="{FF2B5EF4-FFF2-40B4-BE49-F238E27FC236}">
                  <a16:creationId xmlns:a16="http://schemas.microsoft.com/office/drawing/2014/main" xmlns=""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3" name="Freeform: Shape 1792">
              <a:extLst>
                <a:ext uri="{FF2B5EF4-FFF2-40B4-BE49-F238E27FC236}">
                  <a16:creationId xmlns:a16="http://schemas.microsoft.com/office/drawing/2014/main" xmlns=""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4" name="Freeform: Shape 1793">
              <a:extLst>
                <a:ext uri="{FF2B5EF4-FFF2-40B4-BE49-F238E27FC236}">
                  <a16:creationId xmlns:a16="http://schemas.microsoft.com/office/drawing/2014/main" xmlns=""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5" name="Freeform: Shape 1794">
              <a:extLst>
                <a:ext uri="{FF2B5EF4-FFF2-40B4-BE49-F238E27FC236}">
                  <a16:creationId xmlns:a16="http://schemas.microsoft.com/office/drawing/2014/main" xmlns=""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6" name="Freeform: Shape 1795">
              <a:extLst>
                <a:ext uri="{FF2B5EF4-FFF2-40B4-BE49-F238E27FC236}">
                  <a16:creationId xmlns:a16="http://schemas.microsoft.com/office/drawing/2014/main" xmlns=""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7" name="Freeform: Shape 1796">
              <a:extLst>
                <a:ext uri="{FF2B5EF4-FFF2-40B4-BE49-F238E27FC236}">
                  <a16:creationId xmlns:a16="http://schemas.microsoft.com/office/drawing/2014/main" xmlns=""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8" name="Freeform: Shape 1797">
              <a:extLst>
                <a:ext uri="{FF2B5EF4-FFF2-40B4-BE49-F238E27FC236}">
                  <a16:creationId xmlns:a16="http://schemas.microsoft.com/office/drawing/2014/main" xmlns=""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799" name="Freeform: Shape 1798">
              <a:extLst>
                <a:ext uri="{FF2B5EF4-FFF2-40B4-BE49-F238E27FC236}">
                  <a16:creationId xmlns:a16="http://schemas.microsoft.com/office/drawing/2014/main" xmlns=""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0" name="Freeform: Shape 1799">
              <a:extLst>
                <a:ext uri="{FF2B5EF4-FFF2-40B4-BE49-F238E27FC236}">
                  <a16:creationId xmlns:a16="http://schemas.microsoft.com/office/drawing/2014/main" xmlns=""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1" name="Freeform: Shape 1800">
              <a:extLst>
                <a:ext uri="{FF2B5EF4-FFF2-40B4-BE49-F238E27FC236}">
                  <a16:creationId xmlns:a16="http://schemas.microsoft.com/office/drawing/2014/main" xmlns=""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2" name="Freeform: Shape 1801">
              <a:extLst>
                <a:ext uri="{FF2B5EF4-FFF2-40B4-BE49-F238E27FC236}">
                  <a16:creationId xmlns:a16="http://schemas.microsoft.com/office/drawing/2014/main" xmlns=""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3" name="Freeform: Shape 1802">
              <a:extLst>
                <a:ext uri="{FF2B5EF4-FFF2-40B4-BE49-F238E27FC236}">
                  <a16:creationId xmlns:a16="http://schemas.microsoft.com/office/drawing/2014/main" xmlns=""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4" name="Freeform: Shape 1803">
              <a:extLst>
                <a:ext uri="{FF2B5EF4-FFF2-40B4-BE49-F238E27FC236}">
                  <a16:creationId xmlns:a16="http://schemas.microsoft.com/office/drawing/2014/main" xmlns=""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5" name="Freeform: Shape 1804">
              <a:extLst>
                <a:ext uri="{FF2B5EF4-FFF2-40B4-BE49-F238E27FC236}">
                  <a16:creationId xmlns:a16="http://schemas.microsoft.com/office/drawing/2014/main" xmlns=""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6" name="Freeform: Shape 1805">
              <a:extLst>
                <a:ext uri="{FF2B5EF4-FFF2-40B4-BE49-F238E27FC236}">
                  <a16:creationId xmlns:a16="http://schemas.microsoft.com/office/drawing/2014/main" xmlns=""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7" name="Freeform: Shape 1806">
              <a:extLst>
                <a:ext uri="{FF2B5EF4-FFF2-40B4-BE49-F238E27FC236}">
                  <a16:creationId xmlns:a16="http://schemas.microsoft.com/office/drawing/2014/main" xmlns=""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8" name="Freeform: Shape 1807">
              <a:extLst>
                <a:ext uri="{FF2B5EF4-FFF2-40B4-BE49-F238E27FC236}">
                  <a16:creationId xmlns:a16="http://schemas.microsoft.com/office/drawing/2014/main" xmlns=""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09" name="Freeform: Shape 1808">
              <a:extLst>
                <a:ext uri="{FF2B5EF4-FFF2-40B4-BE49-F238E27FC236}">
                  <a16:creationId xmlns:a16="http://schemas.microsoft.com/office/drawing/2014/main" xmlns=""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0" name="Freeform: Shape 1809">
              <a:extLst>
                <a:ext uri="{FF2B5EF4-FFF2-40B4-BE49-F238E27FC236}">
                  <a16:creationId xmlns:a16="http://schemas.microsoft.com/office/drawing/2014/main" xmlns=""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1" name="Freeform: Shape 1810">
              <a:extLst>
                <a:ext uri="{FF2B5EF4-FFF2-40B4-BE49-F238E27FC236}">
                  <a16:creationId xmlns:a16="http://schemas.microsoft.com/office/drawing/2014/main" xmlns=""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2" name="Freeform: Shape 1811">
              <a:extLst>
                <a:ext uri="{FF2B5EF4-FFF2-40B4-BE49-F238E27FC236}">
                  <a16:creationId xmlns:a16="http://schemas.microsoft.com/office/drawing/2014/main" xmlns=""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3" name="Freeform: Shape 1812">
              <a:extLst>
                <a:ext uri="{FF2B5EF4-FFF2-40B4-BE49-F238E27FC236}">
                  <a16:creationId xmlns:a16="http://schemas.microsoft.com/office/drawing/2014/main" xmlns=""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4" name="Freeform: Shape 1813">
              <a:extLst>
                <a:ext uri="{FF2B5EF4-FFF2-40B4-BE49-F238E27FC236}">
                  <a16:creationId xmlns:a16="http://schemas.microsoft.com/office/drawing/2014/main" xmlns=""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5" name="Freeform: Shape 1814">
              <a:extLst>
                <a:ext uri="{FF2B5EF4-FFF2-40B4-BE49-F238E27FC236}">
                  <a16:creationId xmlns:a16="http://schemas.microsoft.com/office/drawing/2014/main" xmlns=""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6" name="Freeform: Shape 1815">
              <a:extLst>
                <a:ext uri="{FF2B5EF4-FFF2-40B4-BE49-F238E27FC236}">
                  <a16:creationId xmlns:a16="http://schemas.microsoft.com/office/drawing/2014/main" xmlns=""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7" name="Freeform: Shape 1816">
              <a:extLst>
                <a:ext uri="{FF2B5EF4-FFF2-40B4-BE49-F238E27FC236}">
                  <a16:creationId xmlns:a16="http://schemas.microsoft.com/office/drawing/2014/main" xmlns=""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8" name="Freeform: Shape 1817">
              <a:extLst>
                <a:ext uri="{FF2B5EF4-FFF2-40B4-BE49-F238E27FC236}">
                  <a16:creationId xmlns:a16="http://schemas.microsoft.com/office/drawing/2014/main" xmlns=""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19" name="Freeform: Shape 1818">
              <a:extLst>
                <a:ext uri="{FF2B5EF4-FFF2-40B4-BE49-F238E27FC236}">
                  <a16:creationId xmlns:a16="http://schemas.microsoft.com/office/drawing/2014/main" xmlns=""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0" name="Freeform: Shape 1819">
              <a:extLst>
                <a:ext uri="{FF2B5EF4-FFF2-40B4-BE49-F238E27FC236}">
                  <a16:creationId xmlns:a16="http://schemas.microsoft.com/office/drawing/2014/main" xmlns=""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1" name="Freeform: Shape 1820">
              <a:extLst>
                <a:ext uri="{FF2B5EF4-FFF2-40B4-BE49-F238E27FC236}">
                  <a16:creationId xmlns:a16="http://schemas.microsoft.com/office/drawing/2014/main" xmlns=""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2" name="Freeform: Shape 1821">
              <a:extLst>
                <a:ext uri="{FF2B5EF4-FFF2-40B4-BE49-F238E27FC236}">
                  <a16:creationId xmlns:a16="http://schemas.microsoft.com/office/drawing/2014/main" xmlns=""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3" name="Freeform: Shape 1822">
              <a:extLst>
                <a:ext uri="{FF2B5EF4-FFF2-40B4-BE49-F238E27FC236}">
                  <a16:creationId xmlns:a16="http://schemas.microsoft.com/office/drawing/2014/main" xmlns=""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4" name="Freeform: Shape 1823">
              <a:extLst>
                <a:ext uri="{FF2B5EF4-FFF2-40B4-BE49-F238E27FC236}">
                  <a16:creationId xmlns:a16="http://schemas.microsoft.com/office/drawing/2014/main" xmlns=""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5" name="Freeform: Shape 1824">
              <a:extLst>
                <a:ext uri="{FF2B5EF4-FFF2-40B4-BE49-F238E27FC236}">
                  <a16:creationId xmlns:a16="http://schemas.microsoft.com/office/drawing/2014/main" xmlns=""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6" name="Freeform: Shape 1825">
              <a:extLst>
                <a:ext uri="{FF2B5EF4-FFF2-40B4-BE49-F238E27FC236}">
                  <a16:creationId xmlns:a16="http://schemas.microsoft.com/office/drawing/2014/main" xmlns=""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7" name="Freeform: Shape 1826">
              <a:extLst>
                <a:ext uri="{FF2B5EF4-FFF2-40B4-BE49-F238E27FC236}">
                  <a16:creationId xmlns:a16="http://schemas.microsoft.com/office/drawing/2014/main" xmlns=""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8" name="Freeform: Shape 1827">
              <a:extLst>
                <a:ext uri="{FF2B5EF4-FFF2-40B4-BE49-F238E27FC236}">
                  <a16:creationId xmlns:a16="http://schemas.microsoft.com/office/drawing/2014/main" xmlns=""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29" name="Freeform: Shape 1828">
              <a:extLst>
                <a:ext uri="{FF2B5EF4-FFF2-40B4-BE49-F238E27FC236}">
                  <a16:creationId xmlns:a16="http://schemas.microsoft.com/office/drawing/2014/main" xmlns=""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0" name="Freeform: Shape 1829">
              <a:extLst>
                <a:ext uri="{FF2B5EF4-FFF2-40B4-BE49-F238E27FC236}">
                  <a16:creationId xmlns:a16="http://schemas.microsoft.com/office/drawing/2014/main" xmlns=""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1" name="Freeform: Shape 1830">
              <a:extLst>
                <a:ext uri="{FF2B5EF4-FFF2-40B4-BE49-F238E27FC236}">
                  <a16:creationId xmlns:a16="http://schemas.microsoft.com/office/drawing/2014/main" xmlns=""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2" name="Freeform: Shape 1831">
              <a:extLst>
                <a:ext uri="{FF2B5EF4-FFF2-40B4-BE49-F238E27FC236}">
                  <a16:creationId xmlns:a16="http://schemas.microsoft.com/office/drawing/2014/main" xmlns=""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3" name="Freeform: Shape 1832">
              <a:extLst>
                <a:ext uri="{FF2B5EF4-FFF2-40B4-BE49-F238E27FC236}">
                  <a16:creationId xmlns:a16="http://schemas.microsoft.com/office/drawing/2014/main" xmlns=""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4" name="Freeform: Shape 1833">
              <a:extLst>
                <a:ext uri="{FF2B5EF4-FFF2-40B4-BE49-F238E27FC236}">
                  <a16:creationId xmlns:a16="http://schemas.microsoft.com/office/drawing/2014/main" xmlns=""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5" name="Freeform: Shape 1834">
              <a:extLst>
                <a:ext uri="{FF2B5EF4-FFF2-40B4-BE49-F238E27FC236}">
                  <a16:creationId xmlns:a16="http://schemas.microsoft.com/office/drawing/2014/main" xmlns=""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6" name="Freeform: Shape 1835">
              <a:extLst>
                <a:ext uri="{FF2B5EF4-FFF2-40B4-BE49-F238E27FC236}">
                  <a16:creationId xmlns:a16="http://schemas.microsoft.com/office/drawing/2014/main" xmlns=""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7" name="Freeform: Shape 1836">
              <a:extLst>
                <a:ext uri="{FF2B5EF4-FFF2-40B4-BE49-F238E27FC236}">
                  <a16:creationId xmlns:a16="http://schemas.microsoft.com/office/drawing/2014/main" xmlns=""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8" name="Freeform: Shape 1837">
              <a:extLst>
                <a:ext uri="{FF2B5EF4-FFF2-40B4-BE49-F238E27FC236}">
                  <a16:creationId xmlns:a16="http://schemas.microsoft.com/office/drawing/2014/main" xmlns=""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39" name="Freeform: Shape 1838">
              <a:extLst>
                <a:ext uri="{FF2B5EF4-FFF2-40B4-BE49-F238E27FC236}">
                  <a16:creationId xmlns:a16="http://schemas.microsoft.com/office/drawing/2014/main" xmlns=""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0" name="Freeform: Shape 1839">
              <a:extLst>
                <a:ext uri="{FF2B5EF4-FFF2-40B4-BE49-F238E27FC236}">
                  <a16:creationId xmlns:a16="http://schemas.microsoft.com/office/drawing/2014/main" xmlns=""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1" name="Freeform: Shape 1840">
              <a:extLst>
                <a:ext uri="{FF2B5EF4-FFF2-40B4-BE49-F238E27FC236}">
                  <a16:creationId xmlns:a16="http://schemas.microsoft.com/office/drawing/2014/main" xmlns=""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2" name="Freeform: Shape 1841">
              <a:extLst>
                <a:ext uri="{FF2B5EF4-FFF2-40B4-BE49-F238E27FC236}">
                  <a16:creationId xmlns:a16="http://schemas.microsoft.com/office/drawing/2014/main" xmlns=""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3" name="Freeform: Shape 1842">
              <a:extLst>
                <a:ext uri="{FF2B5EF4-FFF2-40B4-BE49-F238E27FC236}">
                  <a16:creationId xmlns:a16="http://schemas.microsoft.com/office/drawing/2014/main" xmlns=""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4" name="Freeform: Shape 1843">
              <a:extLst>
                <a:ext uri="{FF2B5EF4-FFF2-40B4-BE49-F238E27FC236}">
                  <a16:creationId xmlns:a16="http://schemas.microsoft.com/office/drawing/2014/main" xmlns=""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5" name="Freeform: Shape 1844">
              <a:extLst>
                <a:ext uri="{FF2B5EF4-FFF2-40B4-BE49-F238E27FC236}">
                  <a16:creationId xmlns:a16="http://schemas.microsoft.com/office/drawing/2014/main" xmlns=""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6" name="Freeform: Shape 1845">
              <a:extLst>
                <a:ext uri="{FF2B5EF4-FFF2-40B4-BE49-F238E27FC236}">
                  <a16:creationId xmlns:a16="http://schemas.microsoft.com/office/drawing/2014/main" xmlns=""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7" name="Freeform: Shape 1846">
              <a:extLst>
                <a:ext uri="{FF2B5EF4-FFF2-40B4-BE49-F238E27FC236}">
                  <a16:creationId xmlns:a16="http://schemas.microsoft.com/office/drawing/2014/main" xmlns=""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8" name="Freeform: Shape 1847">
              <a:extLst>
                <a:ext uri="{FF2B5EF4-FFF2-40B4-BE49-F238E27FC236}">
                  <a16:creationId xmlns:a16="http://schemas.microsoft.com/office/drawing/2014/main" xmlns=""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49" name="Freeform: Shape 1848">
              <a:extLst>
                <a:ext uri="{FF2B5EF4-FFF2-40B4-BE49-F238E27FC236}">
                  <a16:creationId xmlns:a16="http://schemas.microsoft.com/office/drawing/2014/main" xmlns=""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0" name="Freeform: Shape 1849">
              <a:extLst>
                <a:ext uri="{FF2B5EF4-FFF2-40B4-BE49-F238E27FC236}">
                  <a16:creationId xmlns:a16="http://schemas.microsoft.com/office/drawing/2014/main" xmlns=""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1" name="Freeform: Shape 1850">
              <a:extLst>
                <a:ext uri="{FF2B5EF4-FFF2-40B4-BE49-F238E27FC236}">
                  <a16:creationId xmlns:a16="http://schemas.microsoft.com/office/drawing/2014/main" xmlns=""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2" name="Freeform: Shape 1851">
              <a:extLst>
                <a:ext uri="{FF2B5EF4-FFF2-40B4-BE49-F238E27FC236}">
                  <a16:creationId xmlns:a16="http://schemas.microsoft.com/office/drawing/2014/main" xmlns=""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3" name="Freeform: Shape 1852">
              <a:extLst>
                <a:ext uri="{FF2B5EF4-FFF2-40B4-BE49-F238E27FC236}">
                  <a16:creationId xmlns:a16="http://schemas.microsoft.com/office/drawing/2014/main" xmlns=""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4" name="Freeform: Shape 1853">
              <a:extLst>
                <a:ext uri="{FF2B5EF4-FFF2-40B4-BE49-F238E27FC236}">
                  <a16:creationId xmlns:a16="http://schemas.microsoft.com/office/drawing/2014/main" xmlns=""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5" name="Freeform: Shape 1854">
              <a:extLst>
                <a:ext uri="{FF2B5EF4-FFF2-40B4-BE49-F238E27FC236}">
                  <a16:creationId xmlns:a16="http://schemas.microsoft.com/office/drawing/2014/main" xmlns=""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6" name="Freeform: Shape 1855">
              <a:extLst>
                <a:ext uri="{FF2B5EF4-FFF2-40B4-BE49-F238E27FC236}">
                  <a16:creationId xmlns:a16="http://schemas.microsoft.com/office/drawing/2014/main" xmlns=""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7" name="Freeform: Shape 1856">
              <a:extLst>
                <a:ext uri="{FF2B5EF4-FFF2-40B4-BE49-F238E27FC236}">
                  <a16:creationId xmlns:a16="http://schemas.microsoft.com/office/drawing/2014/main" xmlns=""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8" name="Freeform: Shape 1857">
              <a:extLst>
                <a:ext uri="{FF2B5EF4-FFF2-40B4-BE49-F238E27FC236}">
                  <a16:creationId xmlns:a16="http://schemas.microsoft.com/office/drawing/2014/main" xmlns=""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59" name="Freeform: Shape 1858">
              <a:extLst>
                <a:ext uri="{FF2B5EF4-FFF2-40B4-BE49-F238E27FC236}">
                  <a16:creationId xmlns:a16="http://schemas.microsoft.com/office/drawing/2014/main" xmlns=""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0" name="Freeform: Shape 1859">
              <a:extLst>
                <a:ext uri="{FF2B5EF4-FFF2-40B4-BE49-F238E27FC236}">
                  <a16:creationId xmlns:a16="http://schemas.microsoft.com/office/drawing/2014/main" xmlns=""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1" name="Freeform: Shape 1860">
              <a:extLst>
                <a:ext uri="{FF2B5EF4-FFF2-40B4-BE49-F238E27FC236}">
                  <a16:creationId xmlns:a16="http://schemas.microsoft.com/office/drawing/2014/main" xmlns=""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2" name="Freeform: Shape 1861">
              <a:extLst>
                <a:ext uri="{FF2B5EF4-FFF2-40B4-BE49-F238E27FC236}">
                  <a16:creationId xmlns:a16="http://schemas.microsoft.com/office/drawing/2014/main" xmlns=""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3" name="Freeform: Shape 1862">
              <a:extLst>
                <a:ext uri="{FF2B5EF4-FFF2-40B4-BE49-F238E27FC236}">
                  <a16:creationId xmlns:a16="http://schemas.microsoft.com/office/drawing/2014/main" xmlns=""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4" name="Freeform: Shape 1863">
              <a:extLst>
                <a:ext uri="{FF2B5EF4-FFF2-40B4-BE49-F238E27FC236}">
                  <a16:creationId xmlns:a16="http://schemas.microsoft.com/office/drawing/2014/main" xmlns=""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5" name="Freeform: Shape 1864">
              <a:extLst>
                <a:ext uri="{FF2B5EF4-FFF2-40B4-BE49-F238E27FC236}">
                  <a16:creationId xmlns:a16="http://schemas.microsoft.com/office/drawing/2014/main" xmlns=""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6" name="Freeform: Shape 1865">
              <a:extLst>
                <a:ext uri="{FF2B5EF4-FFF2-40B4-BE49-F238E27FC236}">
                  <a16:creationId xmlns:a16="http://schemas.microsoft.com/office/drawing/2014/main" xmlns=""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7" name="Freeform: Shape 1866">
              <a:extLst>
                <a:ext uri="{FF2B5EF4-FFF2-40B4-BE49-F238E27FC236}">
                  <a16:creationId xmlns:a16="http://schemas.microsoft.com/office/drawing/2014/main" xmlns=""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8" name="Freeform: Shape 1867">
              <a:extLst>
                <a:ext uri="{FF2B5EF4-FFF2-40B4-BE49-F238E27FC236}">
                  <a16:creationId xmlns:a16="http://schemas.microsoft.com/office/drawing/2014/main" xmlns=""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69" name="Freeform: Shape 1868">
              <a:extLst>
                <a:ext uri="{FF2B5EF4-FFF2-40B4-BE49-F238E27FC236}">
                  <a16:creationId xmlns:a16="http://schemas.microsoft.com/office/drawing/2014/main" xmlns=""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0" name="Freeform: Shape 1869">
              <a:extLst>
                <a:ext uri="{FF2B5EF4-FFF2-40B4-BE49-F238E27FC236}">
                  <a16:creationId xmlns:a16="http://schemas.microsoft.com/office/drawing/2014/main" xmlns=""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1" name="Freeform: Shape 1870">
              <a:extLst>
                <a:ext uri="{FF2B5EF4-FFF2-40B4-BE49-F238E27FC236}">
                  <a16:creationId xmlns:a16="http://schemas.microsoft.com/office/drawing/2014/main" xmlns=""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2" name="Freeform: Shape 1871">
              <a:extLst>
                <a:ext uri="{FF2B5EF4-FFF2-40B4-BE49-F238E27FC236}">
                  <a16:creationId xmlns:a16="http://schemas.microsoft.com/office/drawing/2014/main" xmlns=""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3" name="Freeform: Shape 1872">
              <a:extLst>
                <a:ext uri="{FF2B5EF4-FFF2-40B4-BE49-F238E27FC236}">
                  <a16:creationId xmlns:a16="http://schemas.microsoft.com/office/drawing/2014/main" xmlns=""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4" name="Freeform: Shape 1873">
              <a:extLst>
                <a:ext uri="{FF2B5EF4-FFF2-40B4-BE49-F238E27FC236}">
                  <a16:creationId xmlns:a16="http://schemas.microsoft.com/office/drawing/2014/main" xmlns=""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5" name="Freeform: Shape 1874">
              <a:extLst>
                <a:ext uri="{FF2B5EF4-FFF2-40B4-BE49-F238E27FC236}">
                  <a16:creationId xmlns:a16="http://schemas.microsoft.com/office/drawing/2014/main" xmlns=""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6" name="Freeform: Shape 1875">
              <a:extLst>
                <a:ext uri="{FF2B5EF4-FFF2-40B4-BE49-F238E27FC236}">
                  <a16:creationId xmlns:a16="http://schemas.microsoft.com/office/drawing/2014/main" xmlns=""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7" name="Freeform: Shape 1876">
              <a:extLst>
                <a:ext uri="{FF2B5EF4-FFF2-40B4-BE49-F238E27FC236}">
                  <a16:creationId xmlns:a16="http://schemas.microsoft.com/office/drawing/2014/main" xmlns=""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8" name="Freeform: Shape 1877">
              <a:extLst>
                <a:ext uri="{FF2B5EF4-FFF2-40B4-BE49-F238E27FC236}">
                  <a16:creationId xmlns:a16="http://schemas.microsoft.com/office/drawing/2014/main" xmlns=""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79" name="Freeform: Shape 1878">
              <a:extLst>
                <a:ext uri="{FF2B5EF4-FFF2-40B4-BE49-F238E27FC236}">
                  <a16:creationId xmlns:a16="http://schemas.microsoft.com/office/drawing/2014/main" xmlns=""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0" name="Freeform: Shape 1879">
              <a:extLst>
                <a:ext uri="{FF2B5EF4-FFF2-40B4-BE49-F238E27FC236}">
                  <a16:creationId xmlns:a16="http://schemas.microsoft.com/office/drawing/2014/main" xmlns=""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1" name="Freeform: Shape 1880">
              <a:extLst>
                <a:ext uri="{FF2B5EF4-FFF2-40B4-BE49-F238E27FC236}">
                  <a16:creationId xmlns:a16="http://schemas.microsoft.com/office/drawing/2014/main" xmlns=""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2" name="Freeform: Shape 1881">
              <a:extLst>
                <a:ext uri="{FF2B5EF4-FFF2-40B4-BE49-F238E27FC236}">
                  <a16:creationId xmlns:a16="http://schemas.microsoft.com/office/drawing/2014/main" xmlns=""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3" name="Freeform: Shape 1882">
              <a:extLst>
                <a:ext uri="{FF2B5EF4-FFF2-40B4-BE49-F238E27FC236}">
                  <a16:creationId xmlns:a16="http://schemas.microsoft.com/office/drawing/2014/main" xmlns=""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solidFill>
                  <a:prstClr val="black"/>
                </a:solidFill>
              </a:endParaRPr>
            </a:p>
          </p:txBody>
        </p:sp>
        <p:sp>
          <p:nvSpPr>
            <p:cNvPr id="1884" name="Freeform: Shape 1883">
              <a:extLst>
                <a:ext uri="{FF2B5EF4-FFF2-40B4-BE49-F238E27FC236}">
                  <a16:creationId xmlns:a16="http://schemas.microsoft.com/office/drawing/2014/main" xmlns=""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5" name="Freeform: Shape 1884">
              <a:extLst>
                <a:ext uri="{FF2B5EF4-FFF2-40B4-BE49-F238E27FC236}">
                  <a16:creationId xmlns:a16="http://schemas.microsoft.com/office/drawing/2014/main" xmlns=""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6" name="Freeform: Shape 1885">
              <a:extLst>
                <a:ext uri="{FF2B5EF4-FFF2-40B4-BE49-F238E27FC236}">
                  <a16:creationId xmlns:a16="http://schemas.microsoft.com/office/drawing/2014/main" xmlns=""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7" name="Freeform: Shape 1886">
              <a:extLst>
                <a:ext uri="{FF2B5EF4-FFF2-40B4-BE49-F238E27FC236}">
                  <a16:creationId xmlns:a16="http://schemas.microsoft.com/office/drawing/2014/main" xmlns=""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8" name="Freeform: Shape 1887">
              <a:extLst>
                <a:ext uri="{FF2B5EF4-FFF2-40B4-BE49-F238E27FC236}">
                  <a16:creationId xmlns:a16="http://schemas.microsoft.com/office/drawing/2014/main" xmlns=""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89" name="Freeform: Shape 1888">
              <a:extLst>
                <a:ext uri="{FF2B5EF4-FFF2-40B4-BE49-F238E27FC236}">
                  <a16:creationId xmlns:a16="http://schemas.microsoft.com/office/drawing/2014/main" xmlns=""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0" name="Freeform: Shape 1889">
              <a:extLst>
                <a:ext uri="{FF2B5EF4-FFF2-40B4-BE49-F238E27FC236}">
                  <a16:creationId xmlns:a16="http://schemas.microsoft.com/office/drawing/2014/main" xmlns=""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1" name="Freeform: Shape 1890">
              <a:extLst>
                <a:ext uri="{FF2B5EF4-FFF2-40B4-BE49-F238E27FC236}">
                  <a16:creationId xmlns:a16="http://schemas.microsoft.com/office/drawing/2014/main" xmlns=""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2" name="Freeform: Shape 1891">
              <a:extLst>
                <a:ext uri="{FF2B5EF4-FFF2-40B4-BE49-F238E27FC236}">
                  <a16:creationId xmlns:a16="http://schemas.microsoft.com/office/drawing/2014/main" xmlns=""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3" name="Freeform: Shape 1892">
              <a:extLst>
                <a:ext uri="{FF2B5EF4-FFF2-40B4-BE49-F238E27FC236}">
                  <a16:creationId xmlns:a16="http://schemas.microsoft.com/office/drawing/2014/main" xmlns=""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4" name="Freeform: Shape 1893">
              <a:extLst>
                <a:ext uri="{FF2B5EF4-FFF2-40B4-BE49-F238E27FC236}">
                  <a16:creationId xmlns:a16="http://schemas.microsoft.com/office/drawing/2014/main" xmlns=""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5" name="Freeform: Shape 1894">
              <a:extLst>
                <a:ext uri="{FF2B5EF4-FFF2-40B4-BE49-F238E27FC236}">
                  <a16:creationId xmlns:a16="http://schemas.microsoft.com/office/drawing/2014/main" xmlns=""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6" name="Freeform: Shape 1895">
              <a:extLst>
                <a:ext uri="{FF2B5EF4-FFF2-40B4-BE49-F238E27FC236}">
                  <a16:creationId xmlns:a16="http://schemas.microsoft.com/office/drawing/2014/main" xmlns=""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7" name="Freeform: Shape 1896">
              <a:extLst>
                <a:ext uri="{FF2B5EF4-FFF2-40B4-BE49-F238E27FC236}">
                  <a16:creationId xmlns:a16="http://schemas.microsoft.com/office/drawing/2014/main" xmlns=""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8" name="Freeform: Shape 1897">
              <a:extLst>
                <a:ext uri="{FF2B5EF4-FFF2-40B4-BE49-F238E27FC236}">
                  <a16:creationId xmlns:a16="http://schemas.microsoft.com/office/drawing/2014/main" xmlns=""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899" name="Freeform: Shape 1898">
              <a:extLst>
                <a:ext uri="{FF2B5EF4-FFF2-40B4-BE49-F238E27FC236}">
                  <a16:creationId xmlns:a16="http://schemas.microsoft.com/office/drawing/2014/main" xmlns=""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0" name="Freeform: Shape 1899">
              <a:extLst>
                <a:ext uri="{FF2B5EF4-FFF2-40B4-BE49-F238E27FC236}">
                  <a16:creationId xmlns:a16="http://schemas.microsoft.com/office/drawing/2014/main" xmlns=""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1" name="Freeform: Shape 1900">
              <a:extLst>
                <a:ext uri="{FF2B5EF4-FFF2-40B4-BE49-F238E27FC236}">
                  <a16:creationId xmlns:a16="http://schemas.microsoft.com/office/drawing/2014/main" xmlns=""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2" name="Freeform: Shape 1901">
              <a:extLst>
                <a:ext uri="{FF2B5EF4-FFF2-40B4-BE49-F238E27FC236}">
                  <a16:creationId xmlns:a16="http://schemas.microsoft.com/office/drawing/2014/main" xmlns=""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3" name="Freeform: Shape 1902">
              <a:extLst>
                <a:ext uri="{FF2B5EF4-FFF2-40B4-BE49-F238E27FC236}">
                  <a16:creationId xmlns:a16="http://schemas.microsoft.com/office/drawing/2014/main" xmlns=""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4" name="Freeform: Shape 1903">
              <a:extLst>
                <a:ext uri="{FF2B5EF4-FFF2-40B4-BE49-F238E27FC236}">
                  <a16:creationId xmlns:a16="http://schemas.microsoft.com/office/drawing/2014/main" xmlns=""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5" name="Freeform: Shape 1904">
              <a:extLst>
                <a:ext uri="{FF2B5EF4-FFF2-40B4-BE49-F238E27FC236}">
                  <a16:creationId xmlns:a16="http://schemas.microsoft.com/office/drawing/2014/main" xmlns=""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6" name="Freeform: Shape 1905">
              <a:extLst>
                <a:ext uri="{FF2B5EF4-FFF2-40B4-BE49-F238E27FC236}">
                  <a16:creationId xmlns:a16="http://schemas.microsoft.com/office/drawing/2014/main" xmlns=""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7" name="Freeform: Shape 1906">
              <a:extLst>
                <a:ext uri="{FF2B5EF4-FFF2-40B4-BE49-F238E27FC236}">
                  <a16:creationId xmlns:a16="http://schemas.microsoft.com/office/drawing/2014/main" xmlns=""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8" name="Freeform: Shape 1907">
              <a:extLst>
                <a:ext uri="{FF2B5EF4-FFF2-40B4-BE49-F238E27FC236}">
                  <a16:creationId xmlns:a16="http://schemas.microsoft.com/office/drawing/2014/main" xmlns=""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09" name="Freeform: Shape 1908">
              <a:extLst>
                <a:ext uri="{FF2B5EF4-FFF2-40B4-BE49-F238E27FC236}">
                  <a16:creationId xmlns:a16="http://schemas.microsoft.com/office/drawing/2014/main" xmlns=""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0" name="Freeform: Shape 1909">
              <a:extLst>
                <a:ext uri="{FF2B5EF4-FFF2-40B4-BE49-F238E27FC236}">
                  <a16:creationId xmlns:a16="http://schemas.microsoft.com/office/drawing/2014/main" xmlns=""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1" name="Freeform: Shape 1910">
              <a:extLst>
                <a:ext uri="{FF2B5EF4-FFF2-40B4-BE49-F238E27FC236}">
                  <a16:creationId xmlns:a16="http://schemas.microsoft.com/office/drawing/2014/main" xmlns=""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2" name="Freeform: Shape 1911">
              <a:extLst>
                <a:ext uri="{FF2B5EF4-FFF2-40B4-BE49-F238E27FC236}">
                  <a16:creationId xmlns:a16="http://schemas.microsoft.com/office/drawing/2014/main" xmlns=""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3" name="Freeform: Shape 1912">
              <a:extLst>
                <a:ext uri="{FF2B5EF4-FFF2-40B4-BE49-F238E27FC236}">
                  <a16:creationId xmlns:a16="http://schemas.microsoft.com/office/drawing/2014/main" xmlns=""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4" name="Freeform: Shape 1913">
              <a:extLst>
                <a:ext uri="{FF2B5EF4-FFF2-40B4-BE49-F238E27FC236}">
                  <a16:creationId xmlns:a16="http://schemas.microsoft.com/office/drawing/2014/main" xmlns=""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5" name="Freeform: Shape 1914">
              <a:extLst>
                <a:ext uri="{FF2B5EF4-FFF2-40B4-BE49-F238E27FC236}">
                  <a16:creationId xmlns:a16="http://schemas.microsoft.com/office/drawing/2014/main" xmlns=""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6" name="Freeform: Shape 1915">
              <a:extLst>
                <a:ext uri="{FF2B5EF4-FFF2-40B4-BE49-F238E27FC236}">
                  <a16:creationId xmlns:a16="http://schemas.microsoft.com/office/drawing/2014/main" xmlns=""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7" name="Freeform: Shape 1916">
              <a:extLst>
                <a:ext uri="{FF2B5EF4-FFF2-40B4-BE49-F238E27FC236}">
                  <a16:creationId xmlns:a16="http://schemas.microsoft.com/office/drawing/2014/main" xmlns=""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8" name="Freeform: Shape 1917">
              <a:extLst>
                <a:ext uri="{FF2B5EF4-FFF2-40B4-BE49-F238E27FC236}">
                  <a16:creationId xmlns:a16="http://schemas.microsoft.com/office/drawing/2014/main" xmlns=""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19" name="Freeform: Shape 1918">
              <a:extLst>
                <a:ext uri="{FF2B5EF4-FFF2-40B4-BE49-F238E27FC236}">
                  <a16:creationId xmlns:a16="http://schemas.microsoft.com/office/drawing/2014/main" xmlns=""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0" name="Freeform: Shape 1919">
              <a:extLst>
                <a:ext uri="{FF2B5EF4-FFF2-40B4-BE49-F238E27FC236}">
                  <a16:creationId xmlns:a16="http://schemas.microsoft.com/office/drawing/2014/main" xmlns=""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1" name="Freeform: Shape 1920">
              <a:extLst>
                <a:ext uri="{FF2B5EF4-FFF2-40B4-BE49-F238E27FC236}">
                  <a16:creationId xmlns:a16="http://schemas.microsoft.com/office/drawing/2014/main" xmlns=""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2" name="Freeform: Shape 1921">
              <a:extLst>
                <a:ext uri="{FF2B5EF4-FFF2-40B4-BE49-F238E27FC236}">
                  <a16:creationId xmlns:a16="http://schemas.microsoft.com/office/drawing/2014/main" xmlns=""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3" name="Freeform: Shape 1922">
              <a:extLst>
                <a:ext uri="{FF2B5EF4-FFF2-40B4-BE49-F238E27FC236}">
                  <a16:creationId xmlns:a16="http://schemas.microsoft.com/office/drawing/2014/main" xmlns=""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4" name="Freeform: Shape 1923">
              <a:extLst>
                <a:ext uri="{FF2B5EF4-FFF2-40B4-BE49-F238E27FC236}">
                  <a16:creationId xmlns:a16="http://schemas.microsoft.com/office/drawing/2014/main" xmlns=""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5" name="Freeform: Shape 1924">
              <a:extLst>
                <a:ext uri="{FF2B5EF4-FFF2-40B4-BE49-F238E27FC236}">
                  <a16:creationId xmlns:a16="http://schemas.microsoft.com/office/drawing/2014/main" xmlns=""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6" name="Freeform: Shape 1925">
              <a:extLst>
                <a:ext uri="{FF2B5EF4-FFF2-40B4-BE49-F238E27FC236}">
                  <a16:creationId xmlns:a16="http://schemas.microsoft.com/office/drawing/2014/main" xmlns=""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7" name="Freeform: Shape 1926">
              <a:extLst>
                <a:ext uri="{FF2B5EF4-FFF2-40B4-BE49-F238E27FC236}">
                  <a16:creationId xmlns:a16="http://schemas.microsoft.com/office/drawing/2014/main" xmlns=""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8" name="Freeform: Shape 1927">
              <a:extLst>
                <a:ext uri="{FF2B5EF4-FFF2-40B4-BE49-F238E27FC236}">
                  <a16:creationId xmlns:a16="http://schemas.microsoft.com/office/drawing/2014/main" xmlns=""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29" name="Freeform: Shape 1928">
              <a:extLst>
                <a:ext uri="{FF2B5EF4-FFF2-40B4-BE49-F238E27FC236}">
                  <a16:creationId xmlns:a16="http://schemas.microsoft.com/office/drawing/2014/main" xmlns=""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30" name="Freeform: Shape 1929">
              <a:extLst>
                <a:ext uri="{FF2B5EF4-FFF2-40B4-BE49-F238E27FC236}">
                  <a16:creationId xmlns:a16="http://schemas.microsoft.com/office/drawing/2014/main" xmlns=""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31" name="Freeform: Shape 1930">
              <a:extLst>
                <a:ext uri="{FF2B5EF4-FFF2-40B4-BE49-F238E27FC236}">
                  <a16:creationId xmlns:a16="http://schemas.microsoft.com/office/drawing/2014/main" xmlns=""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sp>
          <p:nvSpPr>
            <p:cNvPr id="1932" name="Freeform: Shape 1931">
              <a:extLst>
                <a:ext uri="{FF2B5EF4-FFF2-40B4-BE49-F238E27FC236}">
                  <a16:creationId xmlns:a16="http://schemas.microsoft.com/office/drawing/2014/main" xmlns=""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solidFill>
                  <a:prstClr val="black"/>
                </a:solidFill>
              </a:endParaRPr>
            </a:p>
          </p:txBody>
        </p:sp>
      </p:grpSp>
    </p:spTree>
    <p:extLst>
      <p:ext uri="{BB962C8B-B14F-4D97-AF65-F5344CB8AC3E}">
        <p14:creationId xmlns:p14="http://schemas.microsoft.com/office/powerpoint/2010/main" val="38853439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xmlns=""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xmlns=""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solidFill>
                  <a:prstClr val="black"/>
                </a:solidFill>
              </a:endParaRPr>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8" name="Text Placeholder 7">
            <a:extLst>
              <a:ext uri="{FF2B5EF4-FFF2-40B4-BE49-F238E27FC236}">
                <a16:creationId xmlns:a16="http://schemas.microsoft.com/office/drawing/2014/main" xmlns=""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xmlns=""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xmlns=""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xmlns=""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xmlns=""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xmlns=""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xmlns=""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xmlns=""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xmlns=""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xmlns=""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314912468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xmlns=""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xmlns=""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solidFill>
                  <a:prstClr val="black"/>
                </a:solidFill>
              </a:endParaRPr>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10" name="Text Placeholder 7">
            <a:extLst>
              <a:ext uri="{FF2B5EF4-FFF2-40B4-BE49-F238E27FC236}">
                <a16:creationId xmlns:a16="http://schemas.microsoft.com/office/drawing/2014/main" xmlns=""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xmlns=""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xmlns=""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xmlns=""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xmlns=""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xmlns=""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xmlns=""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xmlns=""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xmlns=""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solidFill>
                  <a:prstClr val="black"/>
                </a:solidFill>
              </a:rPr>
              <a:t>Pitch deck title</a:t>
            </a:r>
          </a:p>
        </p:txBody>
      </p:sp>
      <p:sp>
        <p:nvSpPr>
          <p:cNvPr id="16" name="Slide Number Placeholder 5">
            <a:extLst>
              <a:ext uri="{FF2B5EF4-FFF2-40B4-BE49-F238E27FC236}">
                <a16:creationId xmlns:a16="http://schemas.microsoft.com/office/drawing/2014/main" xmlns=""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760941834"/>
      </p:ext>
    </p:extLst>
  </p:cSld>
  <p:clrMapOvr>
    <a:masterClrMapping/>
  </p:clrMapOvr>
  <p:extLst>
    <p:ext uri="{DCECCB84-F9BA-43D5-87BE-67443E8EF086}">
      <p15:sldGuideLst xmlns="" xmlns:p15="http://schemas.microsoft.com/office/powerpoint/2012/main">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xmlns=""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xmlns=""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3" name="Freeform: Shape 392">
              <a:extLst>
                <a:ext uri="{FF2B5EF4-FFF2-40B4-BE49-F238E27FC236}">
                  <a16:creationId xmlns:a16="http://schemas.microsoft.com/office/drawing/2014/main" xmlns=""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4" name="Freeform: Shape 393">
              <a:extLst>
                <a:ext uri="{FF2B5EF4-FFF2-40B4-BE49-F238E27FC236}">
                  <a16:creationId xmlns:a16="http://schemas.microsoft.com/office/drawing/2014/main" xmlns=""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5" name="Freeform: Shape 394">
              <a:extLst>
                <a:ext uri="{FF2B5EF4-FFF2-40B4-BE49-F238E27FC236}">
                  <a16:creationId xmlns:a16="http://schemas.microsoft.com/office/drawing/2014/main" xmlns=""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6" name="Freeform: Shape 395">
              <a:extLst>
                <a:ext uri="{FF2B5EF4-FFF2-40B4-BE49-F238E27FC236}">
                  <a16:creationId xmlns:a16="http://schemas.microsoft.com/office/drawing/2014/main" xmlns=""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7" name="Freeform: Shape 396">
              <a:extLst>
                <a:ext uri="{FF2B5EF4-FFF2-40B4-BE49-F238E27FC236}">
                  <a16:creationId xmlns:a16="http://schemas.microsoft.com/office/drawing/2014/main" xmlns=""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8" name="Freeform: Shape 397">
              <a:extLst>
                <a:ext uri="{FF2B5EF4-FFF2-40B4-BE49-F238E27FC236}">
                  <a16:creationId xmlns:a16="http://schemas.microsoft.com/office/drawing/2014/main" xmlns=""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9" name="Freeform: Shape 398">
              <a:extLst>
                <a:ext uri="{FF2B5EF4-FFF2-40B4-BE49-F238E27FC236}">
                  <a16:creationId xmlns:a16="http://schemas.microsoft.com/office/drawing/2014/main" xmlns=""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0" name="Freeform: Shape 399">
              <a:extLst>
                <a:ext uri="{FF2B5EF4-FFF2-40B4-BE49-F238E27FC236}">
                  <a16:creationId xmlns:a16="http://schemas.microsoft.com/office/drawing/2014/main" xmlns=""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1" name="Freeform: Shape 400">
              <a:extLst>
                <a:ext uri="{FF2B5EF4-FFF2-40B4-BE49-F238E27FC236}">
                  <a16:creationId xmlns:a16="http://schemas.microsoft.com/office/drawing/2014/main" xmlns=""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2" name="Freeform: Shape 401">
              <a:extLst>
                <a:ext uri="{FF2B5EF4-FFF2-40B4-BE49-F238E27FC236}">
                  <a16:creationId xmlns:a16="http://schemas.microsoft.com/office/drawing/2014/main" xmlns=""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3" name="Freeform: Shape 402">
              <a:extLst>
                <a:ext uri="{FF2B5EF4-FFF2-40B4-BE49-F238E27FC236}">
                  <a16:creationId xmlns:a16="http://schemas.microsoft.com/office/drawing/2014/main" xmlns=""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4" name="Freeform: Shape 403">
              <a:extLst>
                <a:ext uri="{FF2B5EF4-FFF2-40B4-BE49-F238E27FC236}">
                  <a16:creationId xmlns:a16="http://schemas.microsoft.com/office/drawing/2014/main" xmlns=""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5" name="Freeform: Shape 404">
              <a:extLst>
                <a:ext uri="{FF2B5EF4-FFF2-40B4-BE49-F238E27FC236}">
                  <a16:creationId xmlns:a16="http://schemas.microsoft.com/office/drawing/2014/main" xmlns=""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6" name="Freeform: Shape 405">
              <a:extLst>
                <a:ext uri="{FF2B5EF4-FFF2-40B4-BE49-F238E27FC236}">
                  <a16:creationId xmlns:a16="http://schemas.microsoft.com/office/drawing/2014/main" xmlns=""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7" name="Freeform: Shape 406">
              <a:extLst>
                <a:ext uri="{FF2B5EF4-FFF2-40B4-BE49-F238E27FC236}">
                  <a16:creationId xmlns:a16="http://schemas.microsoft.com/office/drawing/2014/main" xmlns=""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8" name="Freeform: Shape 407">
              <a:extLst>
                <a:ext uri="{FF2B5EF4-FFF2-40B4-BE49-F238E27FC236}">
                  <a16:creationId xmlns:a16="http://schemas.microsoft.com/office/drawing/2014/main" xmlns=""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9" name="Freeform: Shape 408">
              <a:extLst>
                <a:ext uri="{FF2B5EF4-FFF2-40B4-BE49-F238E27FC236}">
                  <a16:creationId xmlns:a16="http://schemas.microsoft.com/office/drawing/2014/main" xmlns=""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0" name="Freeform: Shape 409">
              <a:extLst>
                <a:ext uri="{FF2B5EF4-FFF2-40B4-BE49-F238E27FC236}">
                  <a16:creationId xmlns:a16="http://schemas.microsoft.com/office/drawing/2014/main" xmlns=""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1" name="Freeform: Shape 410">
              <a:extLst>
                <a:ext uri="{FF2B5EF4-FFF2-40B4-BE49-F238E27FC236}">
                  <a16:creationId xmlns:a16="http://schemas.microsoft.com/office/drawing/2014/main" xmlns=""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2" name="Freeform: Shape 411">
              <a:extLst>
                <a:ext uri="{FF2B5EF4-FFF2-40B4-BE49-F238E27FC236}">
                  <a16:creationId xmlns:a16="http://schemas.microsoft.com/office/drawing/2014/main" xmlns=""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3" name="Freeform: Shape 412">
              <a:extLst>
                <a:ext uri="{FF2B5EF4-FFF2-40B4-BE49-F238E27FC236}">
                  <a16:creationId xmlns:a16="http://schemas.microsoft.com/office/drawing/2014/main" xmlns=""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4" name="Freeform: Shape 413">
              <a:extLst>
                <a:ext uri="{FF2B5EF4-FFF2-40B4-BE49-F238E27FC236}">
                  <a16:creationId xmlns:a16="http://schemas.microsoft.com/office/drawing/2014/main" xmlns=""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5" name="Freeform: Shape 414">
              <a:extLst>
                <a:ext uri="{FF2B5EF4-FFF2-40B4-BE49-F238E27FC236}">
                  <a16:creationId xmlns:a16="http://schemas.microsoft.com/office/drawing/2014/main" xmlns=""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6" name="Freeform: Shape 415">
              <a:extLst>
                <a:ext uri="{FF2B5EF4-FFF2-40B4-BE49-F238E27FC236}">
                  <a16:creationId xmlns:a16="http://schemas.microsoft.com/office/drawing/2014/main" xmlns=""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7" name="Freeform: Shape 416">
              <a:extLst>
                <a:ext uri="{FF2B5EF4-FFF2-40B4-BE49-F238E27FC236}">
                  <a16:creationId xmlns:a16="http://schemas.microsoft.com/office/drawing/2014/main" xmlns=""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8" name="Freeform: Shape 417">
              <a:extLst>
                <a:ext uri="{FF2B5EF4-FFF2-40B4-BE49-F238E27FC236}">
                  <a16:creationId xmlns:a16="http://schemas.microsoft.com/office/drawing/2014/main" xmlns=""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9" name="Freeform: Shape 418">
              <a:extLst>
                <a:ext uri="{FF2B5EF4-FFF2-40B4-BE49-F238E27FC236}">
                  <a16:creationId xmlns:a16="http://schemas.microsoft.com/office/drawing/2014/main" xmlns=""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0" name="Freeform: Shape 419">
              <a:extLst>
                <a:ext uri="{FF2B5EF4-FFF2-40B4-BE49-F238E27FC236}">
                  <a16:creationId xmlns:a16="http://schemas.microsoft.com/office/drawing/2014/main" xmlns=""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1" name="Freeform: Shape 420">
              <a:extLst>
                <a:ext uri="{FF2B5EF4-FFF2-40B4-BE49-F238E27FC236}">
                  <a16:creationId xmlns:a16="http://schemas.microsoft.com/office/drawing/2014/main" xmlns=""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2" name="Freeform: Shape 421">
              <a:extLst>
                <a:ext uri="{FF2B5EF4-FFF2-40B4-BE49-F238E27FC236}">
                  <a16:creationId xmlns:a16="http://schemas.microsoft.com/office/drawing/2014/main" xmlns=""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3" name="Freeform: Shape 422">
              <a:extLst>
                <a:ext uri="{FF2B5EF4-FFF2-40B4-BE49-F238E27FC236}">
                  <a16:creationId xmlns:a16="http://schemas.microsoft.com/office/drawing/2014/main" xmlns=""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4" name="Freeform: Shape 423">
              <a:extLst>
                <a:ext uri="{FF2B5EF4-FFF2-40B4-BE49-F238E27FC236}">
                  <a16:creationId xmlns:a16="http://schemas.microsoft.com/office/drawing/2014/main" xmlns=""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5" name="Freeform: Shape 424">
              <a:extLst>
                <a:ext uri="{FF2B5EF4-FFF2-40B4-BE49-F238E27FC236}">
                  <a16:creationId xmlns:a16="http://schemas.microsoft.com/office/drawing/2014/main" xmlns=""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6" name="Freeform: Shape 425">
              <a:extLst>
                <a:ext uri="{FF2B5EF4-FFF2-40B4-BE49-F238E27FC236}">
                  <a16:creationId xmlns:a16="http://schemas.microsoft.com/office/drawing/2014/main" xmlns=""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7" name="Freeform: Shape 426">
              <a:extLst>
                <a:ext uri="{FF2B5EF4-FFF2-40B4-BE49-F238E27FC236}">
                  <a16:creationId xmlns:a16="http://schemas.microsoft.com/office/drawing/2014/main" xmlns=""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8" name="Freeform: Shape 427">
              <a:extLst>
                <a:ext uri="{FF2B5EF4-FFF2-40B4-BE49-F238E27FC236}">
                  <a16:creationId xmlns:a16="http://schemas.microsoft.com/office/drawing/2014/main" xmlns=""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9" name="Freeform: Shape 428">
              <a:extLst>
                <a:ext uri="{FF2B5EF4-FFF2-40B4-BE49-F238E27FC236}">
                  <a16:creationId xmlns:a16="http://schemas.microsoft.com/office/drawing/2014/main" xmlns=""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0" name="Freeform: Shape 429">
              <a:extLst>
                <a:ext uri="{FF2B5EF4-FFF2-40B4-BE49-F238E27FC236}">
                  <a16:creationId xmlns:a16="http://schemas.microsoft.com/office/drawing/2014/main" xmlns=""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1" name="Freeform: Shape 430">
              <a:extLst>
                <a:ext uri="{FF2B5EF4-FFF2-40B4-BE49-F238E27FC236}">
                  <a16:creationId xmlns:a16="http://schemas.microsoft.com/office/drawing/2014/main" xmlns=""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2" name="Freeform: Shape 431">
              <a:extLst>
                <a:ext uri="{FF2B5EF4-FFF2-40B4-BE49-F238E27FC236}">
                  <a16:creationId xmlns:a16="http://schemas.microsoft.com/office/drawing/2014/main" xmlns=""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3" name="Freeform: Shape 432">
              <a:extLst>
                <a:ext uri="{FF2B5EF4-FFF2-40B4-BE49-F238E27FC236}">
                  <a16:creationId xmlns:a16="http://schemas.microsoft.com/office/drawing/2014/main" xmlns=""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4" name="Freeform: Shape 433">
              <a:extLst>
                <a:ext uri="{FF2B5EF4-FFF2-40B4-BE49-F238E27FC236}">
                  <a16:creationId xmlns:a16="http://schemas.microsoft.com/office/drawing/2014/main" xmlns=""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5" name="Freeform: Shape 434">
              <a:extLst>
                <a:ext uri="{FF2B5EF4-FFF2-40B4-BE49-F238E27FC236}">
                  <a16:creationId xmlns:a16="http://schemas.microsoft.com/office/drawing/2014/main" xmlns=""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6" name="Freeform: Shape 435">
              <a:extLst>
                <a:ext uri="{FF2B5EF4-FFF2-40B4-BE49-F238E27FC236}">
                  <a16:creationId xmlns:a16="http://schemas.microsoft.com/office/drawing/2014/main" xmlns=""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7" name="Freeform: Shape 436">
              <a:extLst>
                <a:ext uri="{FF2B5EF4-FFF2-40B4-BE49-F238E27FC236}">
                  <a16:creationId xmlns:a16="http://schemas.microsoft.com/office/drawing/2014/main" xmlns=""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8" name="Freeform: Shape 437">
              <a:extLst>
                <a:ext uri="{FF2B5EF4-FFF2-40B4-BE49-F238E27FC236}">
                  <a16:creationId xmlns:a16="http://schemas.microsoft.com/office/drawing/2014/main" xmlns=""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9" name="Freeform: Shape 438">
              <a:extLst>
                <a:ext uri="{FF2B5EF4-FFF2-40B4-BE49-F238E27FC236}">
                  <a16:creationId xmlns:a16="http://schemas.microsoft.com/office/drawing/2014/main" xmlns=""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0" name="Freeform: Shape 439">
              <a:extLst>
                <a:ext uri="{FF2B5EF4-FFF2-40B4-BE49-F238E27FC236}">
                  <a16:creationId xmlns:a16="http://schemas.microsoft.com/office/drawing/2014/main" xmlns=""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1" name="Freeform: Shape 440">
              <a:extLst>
                <a:ext uri="{FF2B5EF4-FFF2-40B4-BE49-F238E27FC236}">
                  <a16:creationId xmlns:a16="http://schemas.microsoft.com/office/drawing/2014/main" xmlns=""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2" name="Freeform: Shape 441">
              <a:extLst>
                <a:ext uri="{FF2B5EF4-FFF2-40B4-BE49-F238E27FC236}">
                  <a16:creationId xmlns:a16="http://schemas.microsoft.com/office/drawing/2014/main" xmlns=""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3" name="Freeform: Shape 442">
              <a:extLst>
                <a:ext uri="{FF2B5EF4-FFF2-40B4-BE49-F238E27FC236}">
                  <a16:creationId xmlns:a16="http://schemas.microsoft.com/office/drawing/2014/main" xmlns=""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4" name="Freeform: Shape 443">
              <a:extLst>
                <a:ext uri="{FF2B5EF4-FFF2-40B4-BE49-F238E27FC236}">
                  <a16:creationId xmlns:a16="http://schemas.microsoft.com/office/drawing/2014/main" xmlns=""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5" name="Freeform: Shape 444">
              <a:extLst>
                <a:ext uri="{FF2B5EF4-FFF2-40B4-BE49-F238E27FC236}">
                  <a16:creationId xmlns:a16="http://schemas.microsoft.com/office/drawing/2014/main" xmlns=""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6" name="Freeform: Shape 445">
              <a:extLst>
                <a:ext uri="{FF2B5EF4-FFF2-40B4-BE49-F238E27FC236}">
                  <a16:creationId xmlns:a16="http://schemas.microsoft.com/office/drawing/2014/main" xmlns=""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7" name="Freeform: Shape 446">
              <a:extLst>
                <a:ext uri="{FF2B5EF4-FFF2-40B4-BE49-F238E27FC236}">
                  <a16:creationId xmlns:a16="http://schemas.microsoft.com/office/drawing/2014/main" xmlns=""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8" name="Freeform: Shape 447">
              <a:extLst>
                <a:ext uri="{FF2B5EF4-FFF2-40B4-BE49-F238E27FC236}">
                  <a16:creationId xmlns:a16="http://schemas.microsoft.com/office/drawing/2014/main" xmlns=""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9" name="Freeform: Shape 448">
              <a:extLst>
                <a:ext uri="{FF2B5EF4-FFF2-40B4-BE49-F238E27FC236}">
                  <a16:creationId xmlns:a16="http://schemas.microsoft.com/office/drawing/2014/main" xmlns=""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0" name="Freeform: Shape 449">
              <a:extLst>
                <a:ext uri="{FF2B5EF4-FFF2-40B4-BE49-F238E27FC236}">
                  <a16:creationId xmlns:a16="http://schemas.microsoft.com/office/drawing/2014/main" xmlns=""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1" name="Freeform: Shape 450">
              <a:extLst>
                <a:ext uri="{FF2B5EF4-FFF2-40B4-BE49-F238E27FC236}">
                  <a16:creationId xmlns:a16="http://schemas.microsoft.com/office/drawing/2014/main" xmlns=""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2" name="Freeform: Shape 451">
              <a:extLst>
                <a:ext uri="{FF2B5EF4-FFF2-40B4-BE49-F238E27FC236}">
                  <a16:creationId xmlns:a16="http://schemas.microsoft.com/office/drawing/2014/main" xmlns=""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3" name="Freeform: Shape 452">
              <a:extLst>
                <a:ext uri="{FF2B5EF4-FFF2-40B4-BE49-F238E27FC236}">
                  <a16:creationId xmlns:a16="http://schemas.microsoft.com/office/drawing/2014/main" xmlns=""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4" name="Freeform: Shape 453">
              <a:extLst>
                <a:ext uri="{FF2B5EF4-FFF2-40B4-BE49-F238E27FC236}">
                  <a16:creationId xmlns:a16="http://schemas.microsoft.com/office/drawing/2014/main" xmlns=""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5" name="Freeform: Shape 454">
              <a:extLst>
                <a:ext uri="{FF2B5EF4-FFF2-40B4-BE49-F238E27FC236}">
                  <a16:creationId xmlns:a16="http://schemas.microsoft.com/office/drawing/2014/main" xmlns=""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6" name="Freeform: Shape 455">
              <a:extLst>
                <a:ext uri="{FF2B5EF4-FFF2-40B4-BE49-F238E27FC236}">
                  <a16:creationId xmlns:a16="http://schemas.microsoft.com/office/drawing/2014/main" xmlns=""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7" name="Freeform: Shape 456">
              <a:extLst>
                <a:ext uri="{FF2B5EF4-FFF2-40B4-BE49-F238E27FC236}">
                  <a16:creationId xmlns:a16="http://schemas.microsoft.com/office/drawing/2014/main" xmlns=""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8" name="Freeform: Shape 457">
              <a:extLst>
                <a:ext uri="{FF2B5EF4-FFF2-40B4-BE49-F238E27FC236}">
                  <a16:creationId xmlns:a16="http://schemas.microsoft.com/office/drawing/2014/main" xmlns=""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9" name="Freeform: Shape 458">
              <a:extLst>
                <a:ext uri="{FF2B5EF4-FFF2-40B4-BE49-F238E27FC236}">
                  <a16:creationId xmlns:a16="http://schemas.microsoft.com/office/drawing/2014/main" xmlns=""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0" name="Freeform: Shape 459">
              <a:extLst>
                <a:ext uri="{FF2B5EF4-FFF2-40B4-BE49-F238E27FC236}">
                  <a16:creationId xmlns:a16="http://schemas.microsoft.com/office/drawing/2014/main" xmlns=""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1" name="Freeform: Shape 460">
              <a:extLst>
                <a:ext uri="{FF2B5EF4-FFF2-40B4-BE49-F238E27FC236}">
                  <a16:creationId xmlns:a16="http://schemas.microsoft.com/office/drawing/2014/main" xmlns=""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2" name="Freeform: Shape 461">
              <a:extLst>
                <a:ext uri="{FF2B5EF4-FFF2-40B4-BE49-F238E27FC236}">
                  <a16:creationId xmlns:a16="http://schemas.microsoft.com/office/drawing/2014/main" xmlns=""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3" name="Freeform: Shape 462">
              <a:extLst>
                <a:ext uri="{FF2B5EF4-FFF2-40B4-BE49-F238E27FC236}">
                  <a16:creationId xmlns:a16="http://schemas.microsoft.com/office/drawing/2014/main" xmlns=""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4" name="Freeform: Shape 463">
              <a:extLst>
                <a:ext uri="{FF2B5EF4-FFF2-40B4-BE49-F238E27FC236}">
                  <a16:creationId xmlns:a16="http://schemas.microsoft.com/office/drawing/2014/main" xmlns=""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5" name="Freeform: Shape 464">
              <a:extLst>
                <a:ext uri="{FF2B5EF4-FFF2-40B4-BE49-F238E27FC236}">
                  <a16:creationId xmlns:a16="http://schemas.microsoft.com/office/drawing/2014/main" xmlns=""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6" name="Freeform: Shape 465">
              <a:extLst>
                <a:ext uri="{FF2B5EF4-FFF2-40B4-BE49-F238E27FC236}">
                  <a16:creationId xmlns:a16="http://schemas.microsoft.com/office/drawing/2014/main" xmlns=""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7" name="Freeform: Shape 466">
              <a:extLst>
                <a:ext uri="{FF2B5EF4-FFF2-40B4-BE49-F238E27FC236}">
                  <a16:creationId xmlns:a16="http://schemas.microsoft.com/office/drawing/2014/main" xmlns=""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8" name="Freeform: Shape 467">
              <a:extLst>
                <a:ext uri="{FF2B5EF4-FFF2-40B4-BE49-F238E27FC236}">
                  <a16:creationId xmlns:a16="http://schemas.microsoft.com/office/drawing/2014/main" xmlns=""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9" name="Freeform: Shape 468">
              <a:extLst>
                <a:ext uri="{FF2B5EF4-FFF2-40B4-BE49-F238E27FC236}">
                  <a16:creationId xmlns:a16="http://schemas.microsoft.com/office/drawing/2014/main" xmlns=""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0" name="Freeform: Shape 469">
              <a:extLst>
                <a:ext uri="{FF2B5EF4-FFF2-40B4-BE49-F238E27FC236}">
                  <a16:creationId xmlns:a16="http://schemas.microsoft.com/office/drawing/2014/main" xmlns=""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1" name="Freeform: Shape 470">
              <a:extLst>
                <a:ext uri="{FF2B5EF4-FFF2-40B4-BE49-F238E27FC236}">
                  <a16:creationId xmlns:a16="http://schemas.microsoft.com/office/drawing/2014/main" xmlns=""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2" name="Freeform: Shape 471">
              <a:extLst>
                <a:ext uri="{FF2B5EF4-FFF2-40B4-BE49-F238E27FC236}">
                  <a16:creationId xmlns:a16="http://schemas.microsoft.com/office/drawing/2014/main" xmlns=""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3" name="Freeform: Shape 472">
              <a:extLst>
                <a:ext uri="{FF2B5EF4-FFF2-40B4-BE49-F238E27FC236}">
                  <a16:creationId xmlns:a16="http://schemas.microsoft.com/office/drawing/2014/main" xmlns=""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4" name="Freeform: Shape 473">
              <a:extLst>
                <a:ext uri="{FF2B5EF4-FFF2-40B4-BE49-F238E27FC236}">
                  <a16:creationId xmlns:a16="http://schemas.microsoft.com/office/drawing/2014/main" xmlns=""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5" name="Freeform: Shape 474">
              <a:extLst>
                <a:ext uri="{FF2B5EF4-FFF2-40B4-BE49-F238E27FC236}">
                  <a16:creationId xmlns:a16="http://schemas.microsoft.com/office/drawing/2014/main" xmlns=""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6" name="Freeform: Shape 475">
              <a:extLst>
                <a:ext uri="{FF2B5EF4-FFF2-40B4-BE49-F238E27FC236}">
                  <a16:creationId xmlns:a16="http://schemas.microsoft.com/office/drawing/2014/main" xmlns=""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7" name="Freeform: Shape 476">
              <a:extLst>
                <a:ext uri="{FF2B5EF4-FFF2-40B4-BE49-F238E27FC236}">
                  <a16:creationId xmlns:a16="http://schemas.microsoft.com/office/drawing/2014/main" xmlns=""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8" name="Freeform: Shape 477">
              <a:extLst>
                <a:ext uri="{FF2B5EF4-FFF2-40B4-BE49-F238E27FC236}">
                  <a16:creationId xmlns:a16="http://schemas.microsoft.com/office/drawing/2014/main" xmlns=""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9" name="Freeform: Shape 478">
              <a:extLst>
                <a:ext uri="{FF2B5EF4-FFF2-40B4-BE49-F238E27FC236}">
                  <a16:creationId xmlns:a16="http://schemas.microsoft.com/office/drawing/2014/main" xmlns=""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0" name="Freeform: Shape 479">
              <a:extLst>
                <a:ext uri="{FF2B5EF4-FFF2-40B4-BE49-F238E27FC236}">
                  <a16:creationId xmlns:a16="http://schemas.microsoft.com/office/drawing/2014/main" xmlns=""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1" name="Freeform: Shape 480">
              <a:extLst>
                <a:ext uri="{FF2B5EF4-FFF2-40B4-BE49-F238E27FC236}">
                  <a16:creationId xmlns:a16="http://schemas.microsoft.com/office/drawing/2014/main" xmlns=""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482" name="Freeform: Shape 481">
              <a:extLst>
                <a:ext uri="{FF2B5EF4-FFF2-40B4-BE49-F238E27FC236}">
                  <a16:creationId xmlns:a16="http://schemas.microsoft.com/office/drawing/2014/main" xmlns=""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483" name="Freeform: Shape 482">
              <a:extLst>
                <a:ext uri="{FF2B5EF4-FFF2-40B4-BE49-F238E27FC236}">
                  <a16:creationId xmlns:a16="http://schemas.microsoft.com/office/drawing/2014/main" xmlns=""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484" name="Freeform: Shape 483">
              <a:extLst>
                <a:ext uri="{FF2B5EF4-FFF2-40B4-BE49-F238E27FC236}">
                  <a16:creationId xmlns:a16="http://schemas.microsoft.com/office/drawing/2014/main" xmlns=""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solidFill>
                  <a:prstClr val="black"/>
                </a:solidFill>
              </a:endParaRPr>
            </a:p>
          </p:txBody>
        </p:sp>
        <p:sp>
          <p:nvSpPr>
            <p:cNvPr id="485" name="Freeform: Shape 484">
              <a:extLst>
                <a:ext uri="{FF2B5EF4-FFF2-40B4-BE49-F238E27FC236}">
                  <a16:creationId xmlns:a16="http://schemas.microsoft.com/office/drawing/2014/main" xmlns=""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486" name="Freeform: Shape 485">
              <a:extLst>
                <a:ext uri="{FF2B5EF4-FFF2-40B4-BE49-F238E27FC236}">
                  <a16:creationId xmlns:a16="http://schemas.microsoft.com/office/drawing/2014/main" xmlns=""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87" name="Freeform: Shape 486">
              <a:extLst>
                <a:ext uri="{FF2B5EF4-FFF2-40B4-BE49-F238E27FC236}">
                  <a16:creationId xmlns:a16="http://schemas.microsoft.com/office/drawing/2014/main" xmlns=""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488" name="Freeform: Shape 487">
              <a:extLst>
                <a:ext uri="{FF2B5EF4-FFF2-40B4-BE49-F238E27FC236}">
                  <a16:creationId xmlns:a16="http://schemas.microsoft.com/office/drawing/2014/main" xmlns=""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89" name="Freeform: Shape 488">
              <a:extLst>
                <a:ext uri="{FF2B5EF4-FFF2-40B4-BE49-F238E27FC236}">
                  <a16:creationId xmlns:a16="http://schemas.microsoft.com/office/drawing/2014/main" xmlns=""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490" name="Freeform: Shape 489">
              <a:extLst>
                <a:ext uri="{FF2B5EF4-FFF2-40B4-BE49-F238E27FC236}">
                  <a16:creationId xmlns:a16="http://schemas.microsoft.com/office/drawing/2014/main" xmlns=""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491" name="Freeform: Shape 490">
              <a:extLst>
                <a:ext uri="{FF2B5EF4-FFF2-40B4-BE49-F238E27FC236}">
                  <a16:creationId xmlns:a16="http://schemas.microsoft.com/office/drawing/2014/main" xmlns=""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492" name="Freeform: Shape 491">
              <a:extLst>
                <a:ext uri="{FF2B5EF4-FFF2-40B4-BE49-F238E27FC236}">
                  <a16:creationId xmlns:a16="http://schemas.microsoft.com/office/drawing/2014/main" xmlns=""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493" name="Freeform: Shape 492">
              <a:extLst>
                <a:ext uri="{FF2B5EF4-FFF2-40B4-BE49-F238E27FC236}">
                  <a16:creationId xmlns:a16="http://schemas.microsoft.com/office/drawing/2014/main" xmlns=""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494" name="Freeform: Shape 493">
              <a:extLst>
                <a:ext uri="{FF2B5EF4-FFF2-40B4-BE49-F238E27FC236}">
                  <a16:creationId xmlns:a16="http://schemas.microsoft.com/office/drawing/2014/main" xmlns=""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495" name="Freeform: Shape 494">
              <a:extLst>
                <a:ext uri="{FF2B5EF4-FFF2-40B4-BE49-F238E27FC236}">
                  <a16:creationId xmlns:a16="http://schemas.microsoft.com/office/drawing/2014/main" xmlns=""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496" name="Freeform: Shape 495">
              <a:extLst>
                <a:ext uri="{FF2B5EF4-FFF2-40B4-BE49-F238E27FC236}">
                  <a16:creationId xmlns:a16="http://schemas.microsoft.com/office/drawing/2014/main" xmlns=""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solidFill>
                  <a:prstClr val="black"/>
                </a:solidFill>
              </a:endParaRPr>
            </a:p>
          </p:txBody>
        </p:sp>
        <p:sp>
          <p:nvSpPr>
            <p:cNvPr id="497" name="Freeform: Shape 496">
              <a:extLst>
                <a:ext uri="{FF2B5EF4-FFF2-40B4-BE49-F238E27FC236}">
                  <a16:creationId xmlns:a16="http://schemas.microsoft.com/office/drawing/2014/main" xmlns=""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498" name="Freeform: Shape 497">
              <a:extLst>
                <a:ext uri="{FF2B5EF4-FFF2-40B4-BE49-F238E27FC236}">
                  <a16:creationId xmlns:a16="http://schemas.microsoft.com/office/drawing/2014/main" xmlns=""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499" name="Freeform: Shape 498">
              <a:extLst>
                <a:ext uri="{FF2B5EF4-FFF2-40B4-BE49-F238E27FC236}">
                  <a16:creationId xmlns:a16="http://schemas.microsoft.com/office/drawing/2014/main" xmlns=""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00" name="Freeform: Shape 499">
              <a:extLst>
                <a:ext uri="{FF2B5EF4-FFF2-40B4-BE49-F238E27FC236}">
                  <a16:creationId xmlns:a16="http://schemas.microsoft.com/office/drawing/2014/main" xmlns=""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01" name="Freeform: Shape 500">
              <a:extLst>
                <a:ext uri="{FF2B5EF4-FFF2-40B4-BE49-F238E27FC236}">
                  <a16:creationId xmlns:a16="http://schemas.microsoft.com/office/drawing/2014/main" xmlns=""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02" name="Freeform: Shape 501">
              <a:extLst>
                <a:ext uri="{FF2B5EF4-FFF2-40B4-BE49-F238E27FC236}">
                  <a16:creationId xmlns:a16="http://schemas.microsoft.com/office/drawing/2014/main" xmlns=""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03" name="Freeform: Shape 502">
              <a:extLst>
                <a:ext uri="{FF2B5EF4-FFF2-40B4-BE49-F238E27FC236}">
                  <a16:creationId xmlns:a16="http://schemas.microsoft.com/office/drawing/2014/main" xmlns=""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504" name="Freeform: Shape 503">
              <a:extLst>
                <a:ext uri="{FF2B5EF4-FFF2-40B4-BE49-F238E27FC236}">
                  <a16:creationId xmlns:a16="http://schemas.microsoft.com/office/drawing/2014/main" xmlns=""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505" name="Freeform: Shape 504">
              <a:extLst>
                <a:ext uri="{FF2B5EF4-FFF2-40B4-BE49-F238E27FC236}">
                  <a16:creationId xmlns:a16="http://schemas.microsoft.com/office/drawing/2014/main" xmlns=""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506" name="Freeform: Shape 505">
              <a:extLst>
                <a:ext uri="{FF2B5EF4-FFF2-40B4-BE49-F238E27FC236}">
                  <a16:creationId xmlns:a16="http://schemas.microsoft.com/office/drawing/2014/main" xmlns=""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07" name="Freeform: Shape 506">
              <a:extLst>
                <a:ext uri="{FF2B5EF4-FFF2-40B4-BE49-F238E27FC236}">
                  <a16:creationId xmlns:a16="http://schemas.microsoft.com/office/drawing/2014/main" xmlns=""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08" name="Freeform: Shape 507">
              <a:extLst>
                <a:ext uri="{FF2B5EF4-FFF2-40B4-BE49-F238E27FC236}">
                  <a16:creationId xmlns:a16="http://schemas.microsoft.com/office/drawing/2014/main" xmlns=""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09" name="Freeform: Shape 508">
              <a:extLst>
                <a:ext uri="{FF2B5EF4-FFF2-40B4-BE49-F238E27FC236}">
                  <a16:creationId xmlns:a16="http://schemas.microsoft.com/office/drawing/2014/main" xmlns=""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510" name="Freeform: Shape 509">
              <a:extLst>
                <a:ext uri="{FF2B5EF4-FFF2-40B4-BE49-F238E27FC236}">
                  <a16:creationId xmlns:a16="http://schemas.microsoft.com/office/drawing/2014/main" xmlns=""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511" name="Freeform: Shape 510">
              <a:extLst>
                <a:ext uri="{FF2B5EF4-FFF2-40B4-BE49-F238E27FC236}">
                  <a16:creationId xmlns:a16="http://schemas.microsoft.com/office/drawing/2014/main" xmlns=""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solidFill>
                  <a:prstClr val="black"/>
                </a:solidFill>
              </a:endParaRPr>
            </a:p>
          </p:txBody>
        </p:sp>
        <p:sp>
          <p:nvSpPr>
            <p:cNvPr id="512" name="Freeform: Shape 511">
              <a:extLst>
                <a:ext uri="{FF2B5EF4-FFF2-40B4-BE49-F238E27FC236}">
                  <a16:creationId xmlns:a16="http://schemas.microsoft.com/office/drawing/2014/main" xmlns=""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13" name="Freeform: Shape 512">
              <a:extLst>
                <a:ext uri="{FF2B5EF4-FFF2-40B4-BE49-F238E27FC236}">
                  <a16:creationId xmlns:a16="http://schemas.microsoft.com/office/drawing/2014/main" xmlns=""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514" name="Freeform: Shape 513">
              <a:extLst>
                <a:ext uri="{FF2B5EF4-FFF2-40B4-BE49-F238E27FC236}">
                  <a16:creationId xmlns:a16="http://schemas.microsoft.com/office/drawing/2014/main" xmlns=""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15" name="Freeform: Shape 514">
              <a:extLst>
                <a:ext uri="{FF2B5EF4-FFF2-40B4-BE49-F238E27FC236}">
                  <a16:creationId xmlns:a16="http://schemas.microsoft.com/office/drawing/2014/main" xmlns=""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516" name="Freeform: Shape 515">
              <a:extLst>
                <a:ext uri="{FF2B5EF4-FFF2-40B4-BE49-F238E27FC236}">
                  <a16:creationId xmlns:a16="http://schemas.microsoft.com/office/drawing/2014/main" xmlns=""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17" name="Freeform: Shape 516">
              <a:extLst>
                <a:ext uri="{FF2B5EF4-FFF2-40B4-BE49-F238E27FC236}">
                  <a16:creationId xmlns:a16="http://schemas.microsoft.com/office/drawing/2014/main" xmlns=""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518" name="Freeform: Shape 517">
              <a:extLst>
                <a:ext uri="{FF2B5EF4-FFF2-40B4-BE49-F238E27FC236}">
                  <a16:creationId xmlns:a16="http://schemas.microsoft.com/office/drawing/2014/main" xmlns=""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519" name="Freeform: Shape 518">
              <a:extLst>
                <a:ext uri="{FF2B5EF4-FFF2-40B4-BE49-F238E27FC236}">
                  <a16:creationId xmlns:a16="http://schemas.microsoft.com/office/drawing/2014/main" xmlns=""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520" name="Freeform: Shape 519">
              <a:extLst>
                <a:ext uri="{FF2B5EF4-FFF2-40B4-BE49-F238E27FC236}">
                  <a16:creationId xmlns:a16="http://schemas.microsoft.com/office/drawing/2014/main" xmlns=""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521" name="Freeform: Shape 520">
              <a:extLst>
                <a:ext uri="{FF2B5EF4-FFF2-40B4-BE49-F238E27FC236}">
                  <a16:creationId xmlns:a16="http://schemas.microsoft.com/office/drawing/2014/main" xmlns=""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522" name="Freeform: Shape 521">
              <a:extLst>
                <a:ext uri="{FF2B5EF4-FFF2-40B4-BE49-F238E27FC236}">
                  <a16:creationId xmlns:a16="http://schemas.microsoft.com/office/drawing/2014/main" xmlns=""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523" name="Freeform: Shape 522">
              <a:extLst>
                <a:ext uri="{FF2B5EF4-FFF2-40B4-BE49-F238E27FC236}">
                  <a16:creationId xmlns:a16="http://schemas.microsoft.com/office/drawing/2014/main" xmlns=""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524" name="Freeform: Shape 523">
              <a:extLst>
                <a:ext uri="{FF2B5EF4-FFF2-40B4-BE49-F238E27FC236}">
                  <a16:creationId xmlns:a16="http://schemas.microsoft.com/office/drawing/2014/main" xmlns=""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525" name="Freeform: Shape 524">
              <a:extLst>
                <a:ext uri="{FF2B5EF4-FFF2-40B4-BE49-F238E27FC236}">
                  <a16:creationId xmlns:a16="http://schemas.microsoft.com/office/drawing/2014/main" xmlns=""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26" name="Freeform: Shape 525">
              <a:extLst>
                <a:ext uri="{FF2B5EF4-FFF2-40B4-BE49-F238E27FC236}">
                  <a16:creationId xmlns:a16="http://schemas.microsoft.com/office/drawing/2014/main" xmlns=""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527" name="Freeform: Shape 526">
              <a:extLst>
                <a:ext uri="{FF2B5EF4-FFF2-40B4-BE49-F238E27FC236}">
                  <a16:creationId xmlns:a16="http://schemas.microsoft.com/office/drawing/2014/main" xmlns=""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528" name="Freeform: Shape 527">
              <a:extLst>
                <a:ext uri="{FF2B5EF4-FFF2-40B4-BE49-F238E27FC236}">
                  <a16:creationId xmlns:a16="http://schemas.microsoft.com/office/drawing/2014/main" xmlns=""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529" name="Freeform: Shape 528">
              <a:extLst>
                <a:ext uri="{FF2B5EF4-FFF2-40B4-BE49-F238E27FC236}">
                  <a16:creationId xmlns:a16="http://schemas.microsoft.com/office/drawing/2014/main" xmlns=""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0" name="Freeform: Shape 529">
              <a:extLst>
                <a:ext uri="{FF2B5EF4-FFF2-40B4-BE49-F238E27FC236}">
                  <a16:creationId xmlns:a16="http://schemas.microsoft.com/office/drawing/2014/main" xmlns=""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1" name="Freeform: Shape 530">
              <a:extLst>
                <a:ext uri="{FF2B5EF4-FFF2-40B4-BE49-F238E27FC236}">
                  <a16:creationId xmlns:a16="http://schemas.microsoft.com/office/drawing/2014/main" xmlns=""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2" name="Freeform: Shape 531">
              <a:extLst>
                <a:ext uri="{FF2B5EF4-FFF2-40B4-BE49-F238E27FC236}">
                  <a16:creationId xmlns:a16="http://schemas.microsoft.com/office/drawing/2014/main" xmlns=""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3" name="Freeform: Shape 532">
              <a:extLst>
                <a:ext uri="{FF2B5EF4-FFF2-40B4-BE49-F238E27FC236}">
                  <a16:creationId xmlns:a16="http://schemas.microsoft.com/office/drawing/2014/main" xmlns=""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4" name="Freeform: Shape 533">
              <a:extLst>
                <a:ext uri="{FF2B5EF4-FFF2-40B4-BE49-F238E27FC236}">
                  <a16:creationId xmlns:a16="http://schemas.microsoft.com/office/drawing/2014/main" xmlns=""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5" name="Freeform: Shape 534">
              <a:extLst>
                <a:ext uri="{FF2B5EF4-FFF2-40B4-BE49-F238E27FC236}">
                  <a16:creationId xmlns:a16="http://schemas.microsoft.com/office/drawing/2014/main" xmlns=""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6" name="Freeform: Shape 535">
              <a:extLst>
                <a:ext uri="{FF2B5EF4-FFF2-40B4-BE49-F238E27FC236}">
                  <a16:creationId xmlns:a16="http://schemas.microsoft.com/office/drawing/2014/main" xmlns=""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7" name="Freeform: Shape 536">
              <a:extLst>
                <a:ext uri="{FF2B5EF4-FFF2-40B4-BE49-F238E27FC236}">
                  <a16:creationId xmlns:a16="http://schemas.microsoft.com/office/drawing/2014/main" xmlns=""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8" name="Freeform: Shape 537">
              <a:extLst>
                <a:ext uri="{FF2B5EF4-FFF2-40B4-BE49-F238E27FC236}">
                  <a16:creationId xmlns:a16="http://schemas.microsoft.com/office/drawing/2014/main" xmlns=""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9" name="Freeform: Shape 538">
              <a:extLst>
                <a:ext uri="{FF2B5EF4-FFF2-40B4-BE49-F238E27FC236}">
                  <a16:creationId xmlns:a16="http://schemas.microsoft.com/office/drawing/2014/main" xmlns=""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0" name="Freeform: Shape 539">
              <a:extLst>
                <a:ext uri="{FF2B5EF4-FFF2-40B4-BE49-F238E27FC236}">
                  <a16:creationId xmlns:a16="http://schemas.microsoft.com/office/drawing/2014/main" xmlns=""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1" name="Freeform: Shape 540">
              <a:extLst>
                <a:ext uri="{FF2B5EF4-FFF2-40B4-BE49-F238E27FC236}">
                  <a16:creationId xmlns:a16="http://schemas.microsoft.com/office/drawing/2014/main" xmlns=""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2" name="Freeform: Shape 541">
              <a:extLst>
                <a:ext uri="{FF2B5EF4-FFF2-40B4-BE49-F238E27FC236}">
                  <a16:creationId xmlns:a16="http://schemas.microsoft.com/office/drawing/2014/main" xmlns=""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3" name="Freeform: Shape 542">
              <a:extLst>
                <a:ext uri="{FF2B5EF4-FFF2-40B4-BE49-F238E27FC236}">
                  <a16:creationId xmlns:a16="http://schemas.microsoft.com/office/drawing/2014/main" xmlns=""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4" name="Freeform: Shape 543">
              <a:extLst>
                <a:ext uri="{FF2B5EF4-FFF2-40B4-BE49-F238E27FC236}">
                  <a16:creationId xmlns:a16="http://schemas.microsoft.com/office/drawing/2014/main" xmlns=""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5" name="Freeform: Shape 544">
              <a:extLst>
                <a:ext uri="{FF2B5EF4-FFF2-40B4-BE49-F238E27FC236}">
                  <a16:creationId xmlns:a16="http://schemas.microsoft.com/office/drawing/2014/main" xmlns=""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6" name="Freeform: Shape 545">
              <a:extLst>
                <a:ext uri="{FF2B5EF4-FFF2-40B4-BE49-F238E27FC236}">
                  <a16:creationId xmlns:a16="http://schemas.microsoft.com/office/drawing/2014/main" xmlns=""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7" name="Freeform: Shape 546">
              <a:extLst>
                <a:ext uri="{FF2B5EF4-FFF2-40B4-BE49-F238E27FC236}">
                  <a16:creationId xmlns:a16="http://schemas.microsoft.com/office/drawing/2014/main" xmlns=""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8" name="Freeform: Shape 547">
              <a:extLst>
                <a:ext uri="{FF2B5EF4-FFF2-40B4-BE49-F238E27FC236}">
                  <a16:creationId xmlns:a16="http://schemas.microsoft.com/office/drawing/2014/main" xmlns=""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9" name="Freeform: Shape 548">
              <a:extLst>
                <a:ext uri="{FF2B5EF4-FFF2-40B4-BE49-F238E27FC236}">
                  <a16:creationId xmlns:a16="http://schemas.microsoft.com/office/drawing/2014/main" xmlns=""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0" name="Freeform: Shape 549">
              <a:extLst>
                <a:ext uri="{FF2B5EF4-FFF2-40B4-BE49-F238E27FC236}">
                  <a16:creationId xmlns:a16="http://schemas.microsoft.com/office/drawing/2014/main" xmlns=""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1" name="Freeform: Shape 550">
              <a:extLst>
                <a:ext uri="{FF2B5EF4-FFF2-40B4-BE49-F238E27FC236}">
                  <a16:creationId xmlns:a16="http://schemas.microsoft.com/office/drawing/2014/main" xmlns=""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2" name="Freeform: Shape 551">
              <a:extLst>
                <a:ext uri="{FF2B5EF4-FFF2-40B4-BE49-F238E27FC236}">
                  <a16:creationId xmlns:a16="http://schemas.microsoft.com/office/drawing/2014/main" xmlns=""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3" name="Freeform: Shape 552">
              <a:extLst>
                <a:ext uri="{FF2B5EF4-FFF2-40B4-BE49-F238E27FC236}">
                  <a16:creationId xmlns:a16="http://schemas.microsoft.com/office/drawing/2014/main" xmlns=""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4" name="Freeform: Shape 553">
              <a:extLst>
                <a:ext uri="{FF2B5EF4-FFF2-40B4-BE49-F238E27FC236}">
                  <a16:creationId xmlns:a16="http://schemas.microsoft.com/office/drawing/2014/main" xmlns=""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5" name="Freeform: Shape 554">
              <a:extLst>
                <a:ext uri="{FF2B5EF4-FFF2-40B4-BE49-F238E27FC236}">
                  <a16:creationId xmlns:a16="http://schemas.microsoft.com/office/drawing/2014/main" xmlns=""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6" name="Freeform: Shape 555">
              <a:extLst>
                <a:ext uri="{FF2B5EF4-FFF2-40B4-BE49-F238E27FC236}">
                  <a16:creationId xmlns:a16="http://schemas.microsoft.com/office/drawing/2014/main" xmlns=""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7" name="Freeform: Shape 556">
              <a:extLst>
                <a:ext uri="{FF2B5EF4-FFF2-40B4-BE49-F238E27FC236}">
                  <a16:creationId xmlns:a16="http://schemas.microsoft.com/office/drawing/2014/main" xmlns=""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8" name="Freeform: Shape 557">
              <a:extLst>
                <a:ext uri="{FF2B5EF4-FFF2-40B4-BE49-F238E27FC236}">
                  <a16:creationId xmlns:a16="http://schemas.microsoft.com/office/drawing/2014/main" xmlns=""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9" name="Freeform: Shape 558">
              <a:extLst>
                <a:ext uri="{FF2B5EF4-FFF2-40B4-BE49-F238E27FC236}">
                  <a16:creationId xmlns:a16="http://schemas.microsoft.com/office/drawing/2014/main" xmlns=""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0" name="Freeform: Shape 559">
              <a:extLst>
                <a:ext uri="{FF2B5EF4-FFF2-40B4-BE49-F238E27FC236}">
                  <a16:creationId xmlns:a16="http://schemas.microsoft.com/office/drawing/2014/main" xmlns=""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1" name="Freeform: Shape 560">
              <a:extLst>
                <a:ext uri="{FF2B5EF4-FFF2-40B4-BE49-F238E27FC236}">
                  <a16:creationId xmlns:a16="http://schemas.microsoft.com/office/drawing/2014/main" xmlns=""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2" name="Freeform: Shape 561">
              <a:extLst>
                <a:ext uri="{FF2B5EF4-FFF2-40B4-BE49-F238E27FC236}">
                  <a16:creationId xmlns:a16="http://schemas.microsoft.com/office/drawing/2014/main" xmlns=""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3" name="Freeform: Shape 562">
              <a:extLst>
                <a:ext uri="{FF2B5EF4-FFF2-40B4-BE49-F238E27FC236}">
                  <a16:creationId xmlns:a16="http://schemas.microsoft.com/office/drawing/2014/main" xmlns=""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4" name="Freeform: Shape 563">
              <a:extLst>
                <a:ext uri="{FF2B5EF4-FFF2-40B4-BE49-F238E27FC236}">
                  <a16:creationId xmlns:a16="http://schemas.microsoft.com/office/drawing/2014/main" xmlns=""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5" name="Freeform: Shape 564">
              <a:extLst>
                <a:ext uri="{FF2B5EF4-FFF2-40B4-BE49-F238E27FC236}">
                  <a16:creationId xmlns:a16="http://schemas.microsoft.com/office/drawing/2014/main" xmlns=""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6" name="Freeform: Shape 565">
              <a:extLst>
                <a:ext uri="{FF2B5EF4-FFF2-40B4-BE49-F238E27FC236}">
                  <a16:creationId xmlns:a16="http://schemas.microsoft.com/office/drawing/2014/main" xmlns=""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7" name="Freeform: Shape 566">
              <a:extLst>
                <a:ext uri="{FF2B5EF4-FFF2-40B4-BE49-F238E27FC236}">
                  <a16:creationId xmlns:a16="http://schemas.microsoft.com/office/drawing/2014/main" xmlns=""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8" name="Freeform: Shape 567">
              <a:extLst>
                <a:ext uri="{FF2B5EF4-FFF2-40B4-BE49-F238E27FC236}">
                  <a16:creationId xmlns:a16="http://schemas.microsoft.com/office/drawing/2014/main" xmlns=""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9" name="Freeform: Shape 568">
              <a:extLst>
                <a:ext uri="{FF2B5EF4-FFF2-40B4-BE49-F238E27FC236}">
                  <a16:creationId xmlns:a16="http://schemas.microsoft.com/office/drawing/2014/main" xmlns=""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0" name="Freeform: Shape 569">
              <a:extLst>
                <a:ext uri="{FF2B5EF4-FFF2-40B4-BE49-F238E27FC236}">
                  <a16:creationId xmlns:a16="http://schemas.microsoft.com/office/drawing/2014/main" xmlns=""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1" name="Freeform: Shape 570">
              <a:extLst>
                <a:ext uri="{FF2B5EF4-FFF2-40B4-BE49-F238E27FC236}">
                  <a16:creationId xmlns:a16="http://schemas.microsoft.com/office/drawing/2014/main" xmlns=""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2" name="Freeform: Shape 571">
              <a:extLst>
                <a:ext uri="{FF2B5EF4-FFF2-40B4-BE49-F238E27FC236}">
                  <a16:creationId xmlns:a16="http://schemas.microsoft.com/office/drawing/2014/main" xmlns=""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3" name="Freeform: Shape 572">
              <a:extLst>
                <a:ext uri="{FF2B5EF4-FFF2-40B4-BE49-F238E27FC236}">
                  <a16:creationId xmlns:a16="http://schemas.microsoft.com/office/drawing/2014/main" xmlns=""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74" name="Freeform: Shape 573">
              <a:extLst>
                <a:ext uri="{FF2B5EF4-FFF2-40B4-BE49-F238E27FC236}">
                  <a16:creationId xmlns:a16="http://schemas.microsoft.com/office/drawing/2014/main" xmlns=""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5" name="Freeform: Shape 574">
              <a:extLst>
                <a:ext uri="{FF2B5EF4-FFF2-40B4-BE49-F238E27FC236}">
                  <a16:creationId xmlns:a16="http://schemas.microsoft.com/office/drawing/2014/main" xmlns=""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6" name="Freeform: Shape 575">
              <a:extLst>
                <a:ext uri="{FF2B5EF4-FFF2-40B4-BE49-F238E27FC236}">
                  <a16:creationId xmlns:a16="http://schemas.microsoft.com/office/drawing/2014/main" xmlns=""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7" name="Freeform: Shape 576">
              <a:extLst>
                <a:ext uri="{FF2B5EF4-FFF2-40B4-BE49-F238E27FC236}">
                  <a16:creationId xmlns:a16="http://schemas.microsoft.com/office/drawing/2014/main" xmlns=""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8" name="Freeform: Shape 577">
              <a:extLst>
                <a:ext uri="{FF2B5EF4-FFF2-40B4-BE49-F238E27FC236}">
                  <a16:creationId xmlns:a16="http://schemas.microsoft.com/office/drawing/2014/main" xmlns=""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9" name="Freeform: Shape 578">
              <a:extLst>
                <a:ext uri="{FF2B5EF4-FFF2-40B4-BE49-F238E27FC236}">
                  <a16:creationId xmlns:a16="http://schemas.microsoft.com/office/drawing/2014/main" xmlns=""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0" name="Freeform: Shape 579">
              <a:extLst>
                <a:ext uri="{FF2B5EF4-FFF2-40B4-BE49-F238E27FC236}">
                  <a16:creationId xmlns:a16="http://schemas.microsoft.com/office/drawing/2014/main" xmlns=""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1" name="Freeform: Shape 580">
              <a:extLst>
                <a:ext uri="{FF2B5EF4-FFF2-40B4-BE49-F238E27FC236}">
                  <a16:creationId xmlns:a16="http://schemas.microsoft.com/office/drawing/2014/main" xmlns=""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2" name="Freeform: Shape 581">
              <a:extLst>
                <a:ext uri="{FF2B5EF4-FFF2-40B4-BE49-F238E27FC236}">
                  <a16:creationId xmlns:a16="http://schemas.microsoft.com/office/drawing/2014/main" xmlns=""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3" name="Freeform: Shape 582">
              <a:extLst>
                <a:ext uri="{FF2B5EF4-FFF2-40B4-BE49-F238E27FC236}">
                  <a16:creationId xmlns:a16="http://schemas.microsoft.com/office/drawing/2014/main" xmlns=""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4" name="Freeform: Shape 583">
              <a:extLst>
                <a:ext uri="{FF2B5EF4-FFF2-40B4-BE49-F238E27FC236}">
                  <a16:creationId xmlns:a16="http://schemas.microsoft.com/office/drawing/2014/main" xmlns=""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5" name="Freeform: Shape 584">
              <a:extLst>
                <a:ext uri="{FF2B5EF4-FFF2-40B4-BE49-F238E27FC236}">
                  <a16:creationId xmlns:a16="http://schemas.microsoft.com/office/drawing/2014/main" xmlns=""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6" name="Freeform: Shape 585">
              <a:extLst>
                <a:ext uri="{FF2B5EF4-FFF2-40B4-BE49-F238E27FC236}">
                  <a16:creationId xmlns:a16="http://schemas.microsoft.com/office/drawing/2014/main" xmlns=""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7" name="Freeform: Shape 586">
              <a:extLst>
                <a:ext uri="{FF2B5EF4-FFF2-40B4-BE49-F238E27FC236}">
                  <a16:creationId xmlns:a16="http://schemas.microsoft.com/office/drawing/2014/main" xmlns=""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8" name="Freeform: Shape 587">
              <a:extLst>
                <a:ext uri="{FF2B5EF4-FFF2-40B4-BE49-F238E27FC236}">
                  <a16:creationId xmlns:a16="http://schemas.microsoft.com/office/drawing/2014/main" xmlns=""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9" name="Freeform: Shape 588">
              <a:extLst>
                <a:ext uri="{FF2B5EF4-FFF2-40B4-BE49-F238E27FC236}">
                  <a16:creationId xmlns:a16="http://schemas.microsoft.com/office/drawing/2014/main" xmlns=""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0" name="Freeform: Shape 589">
              <a:extLst>
                <a:ext uri="{FF2B5EF4-FFF2-40B4-BE49-F238E27FC236}">
                  <a16:creationId xmlns:a16="http://schemas.microsoft.com/office/drawing/2014/main" xmlns=""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1" name="Freeform: Shape 590">
              <a:extLst>
                <a:ext uri="{FF2B5EF4-FFF2-40B4-BE49-F238E27FC236}">
                  <a16:creationId xmlns:a16="http://schemas.microsoft.com/office/drawing/2014/main" xmlns=""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2" name="Freeform: Shape 591">
              <a:extLst>
                <a:ext uri="{FF2B5EF4-FFF2-40B4-BE49-F238E27FC236}">
                  <a16:creationId xmlns:a16="http://schemas.microsoft.com/office/drawing/2014/main" xmlns=""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3" name="Freeform: Shape 592">
              <a:extLst>
                <a:ext uri="{FF2B5EF4-FFF2-40B4-BE49-F238E27FC236}">
                  <a16:creationId xmlns:a16="http://schemas.microsoft.com/office/drawing/2014/main" xmlns=""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4" name="Freeform: Shape 593">
              <a:extLst>
                <a:ext uri="{FF2B5EF4-FFF2-40B4-BE49-F238E27FC236}">
                  <a16:creationId xmlns:a16="http://schemas.microsoft.com/office/drawing/2014/main" xmlns=""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5" name="Freeform: Shape 594">
              <a:extLst>
                <a:ext uri="{FF2B5EF4-FFF2-40B4-BE49-F238E27FC236}">
                  <a16:creationId xmlns:a16="http://schemas.microsoft.com/office/drawing/2014/main" xmlns=""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596" name="Freeform: Shape 595">
              <a:extLst>
                <a:ext uri="{FF2B5EF4-FFF2-40B4-BE49-F238E27FC236}">
                  <a16:creationId xmlns:a16="http://schemas.microsoft.com/office/drawing/2014/main" xmlns=""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7" name="Freeform: Shape 596">
              <a:extLst>
                <a:ext uri="{FF2B5EF4-FFF2-40B4-BE49-F238E27FC236}">
                  <a16:creationId xmlns:a16="http://schemas.microsoft.com/office/drawing/2014/main" xmlns=""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8" name="Freeform: Shape 597">
              <a:extLst>
                <a:ext uri="{FF2B5EF4-FFF2-40B4-BE49-F238E27FC236}">
                  <a16:creationId xmlns:a16="http://schemas.microsoft.com/office/drawing/2014/main" xmlns=""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9" name="Freeform: Shape 598">
              <a:extLst>
                <a:ext uri="{FF2B5EF4-FFF2-40B4-BE49-F238E27FC236}">
                  <a16:creationId xmlns:a16="http://schemas.microsoft.com/office/drawing/2014/main" xmlns=""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0" name="Freeform: Shape 599">
              <a:extLst>
                <a:ext uri="{FF2B5EF4-FFF2-40B4-BE49-F238E27FC236}">
                  <a16:creationId xmlns:a16="http://schemas.microsoft.com/office/drawing/2014/main" xmlns=""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1" name="Freeform: Shape 600">
              <a:extLst>
                <a:ext uri="{FF2B5EF4-FFF2-40B4-BE49-F238E27FC236}">
                  <a16:creationId xmlns:a16="http://schemas.microsoft.com/office/drawing/2014/main" xmlns=""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2" name="Freeform: Shape 601">
              <a:extLst>
                <a:ext uri="{FF2B5EF4-FFF2-40B4-BE49-F238E27FC236}">
                  <a16:creationId xmlns:a16="http://schemas.microsoft.com/office/drawing/2014/main" xmlns=""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3" name="Freeform: Shape 602">
              <a:extLst>
                <a:ext uri="{FF2B5EF4-FFF2-40B4-BE49-F238E27FC236}">
                  <a16:creationId xmlns:a16="http://schemas.microsoft.com/office/drawing/2014/main" xmlns=""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4" name="Freeform: Shape 603">
              <a:extLst>
                <a:ext uri="{FF2B5EF4-FFF2-40B4-BE49-F238E27FC236}">
                  <a16:creationId xmlns:a16="http://schemas.microsoft.com/office/drawing/2014/main" xmlns=""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5" name="Freeform: Shape 604">
              <a:extLst>
                <a:ext uri="{FF2B5EF4-FFF2-40B4-BE49-F238E27FC236}">
                  <a16:creationId xmlns:a16="http://schemas.microsoft.com/office/drawing/2014/main" xmlns=""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6" name="Freeform: Shape 605">
              <a:extLst>
                <a:ext uri="{FF2B5EF4-FFF2-40B4-BE49-F238E27FC236}">
                  <a16:creationId xmlns:a16="http://schemas.microsoft.com/office/drawing/2014/main" xmlns=""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7" name="Freeform: Shape 606">
              <a:extLst>
                <a:ext uri="{FF2B5EF4-FFF2-40B4-BE49-F238E27FC236}">
                  <a16:creationId xmlns:a16="http://schemas.microsoft.com/office/drawing/2014/main" xmlns=""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8" name="Freeform: Shape 607">
              <a:extLst>
                <a:ext uri="{FF2B5EF4-FFF2-40B4-BE49-F238E27FC236}">
                  <a16:creationId xmlns:a16="http://schemas.microsoft.com/office/drawing/2014/main" xmlns=""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9" name="Freeform: Shape 608">
              <a:extLst>
                <a:ext uri="{FF2B5EF4-FFF2-40B4-BE49-F238E27FC236}">
                  <a16:creationId xmlns:a16="http://schemas.microsoft.com/office/drawing/2014/main" xmlns=""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0" name="Freeform: Shape 609">
              <a:extLst>
                <a:ext uri="{FF2B5EF4-FFF2-40B4-BE49-F238E27FC236}">
                  <a16:creationId xmlns:a16="http://schemas.microsoft.com/office/drawing/2014/main" xmlns=""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1" name="Freeform: Shape 610">
              <a:extLst>
                <a:ext uri="{FF2B5EF4-FFF2-40B4-BE49-F238E27FC236}">
                  <a16:creationId xmlns:a16="http://schemas.microsoft.com/office/drawing/2014/main" xmlns=""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2" name="Freeform: Shape 611">
              <a:extLst>
                <a:ext uri="{FF2B5EF4-FFF2-40B4-BE49-F238E27FC236}">
                  <a16:creationId xmlns:a16="http://schemas.microsoft.com/office/drawing/2014/main" xmlns=""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3" name="Freeform: Shape 612">
              <a:extLst>
                <a:ext uri="{FF2B5EF4-FFF2-40B4-BE49-F238E27FC236}">
                  <a16:creationId xmlns:a16="http://schemas.microsoft.com/office/drawing/2014/main" xmlns=""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4" name="Freeform: Shape 613">
              <a:extLst>
                <a:ext uri="{FF2B5EF4-FFF2-40B4-BE49-F238E27FC236}">
                  <a16:creationId xmlns:a16="http://schemas.microsoft.com/office/drawing/2014/main" xmlns=""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5" name="Freeform: Shape 614">
              <a:extLst>
                <a:ext uri="{FF2B5EF4-FFF2-40B4-BE49-F238E27FC236}">
                  <a16:creationId xmlns:a16="http://schemas.microsoft.com/office/drawing/2014/main" xmlns=""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6" name="Freeform: Shape 615">
              <a:extLst>
                <a:ext uri="{FF2B5EF4-FFF2-40B4-BE49-F238E27FC236}">
                  <a16:creationId xmlns:a16="http://schemas.microsoft.com/office/drawing/2014/main" xmlns=""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7" name="Freeform: Shape 616">
              <a:extLst>
                <a:ext uri="{FF2B5EF4-FFF2-40B4-BE49-F238E27FC236}">
                  <a16:creationId xmlns:a16="http://schemas.microsoft.com/office/drawing/2014/main" xmlns=""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8" name="Freeform: Shape 617">
              <a:extLst>
                <a:ext uri="{FF2B5EF4-FFF2-40B4-BE49-F238E27FC236}">
                  <a16:creationId xmlns:a16="http://schemas.microsoft.com/office/drawing/2014/main" xmlns=""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9" name="Freeform: Shape 618">
              <a:extLst>
                <a:ext uri="{FF2B5EF4-FFF2-40B4-BE49-F238E27FC236}">
                  <a16:creationId xmlns:a16="http://schemas.microsoft.com/office/drawing/2014/main" xmlns=""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0" name="Freeform: Shape 619">
              <a:extLst>
                <a:ext uri="{FF2B5EF4-FFF2-40B4-BE49-F238E27FC236}">
                  <a16:creationId xmlns:a16="http://schemas.microsoft.com/office/drawing/2014/main" xmlns=""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1" name="Freeform: Shape 620">
              <a:extLst>
                <a:ext uri="{FF2B5EF4-FFF2-40B4-BE49-F238E27FC236}">
                  <a16:creationId xmlns:a16="http://schemas.microsoft.com/office/drawing/2014/main" xmlns=""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2" name="Freeform: Shape 621">
              <a:extLst>
                <a:ext uri="{FF2B5EF4-FFF2-40B4-BE49-F238E27FC236}">
                  <a16:creationId xmlns:a16="http://schemas.microsoft.com/office/drawing/2014/main" xmlns=""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3" name="Freeform: Shape 622">
              <a:extLst>
                <a:ext uri="{FF2B5EF4-FFF2-40B4-BE49-F238E27FC236}">
                  <a16:creationId xmlns:a16="http://schemas.microsoft.com/office/drawing/2014/main" xmlns=""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4" name="Freeform: Shape 623">
              <a:extLst>
                <a:ext uri="{FF2B5EF4-FFF2-40B4-BE49-F238E27FC236}">
                  <a16:creationId xmlns:a16="http://schemas.microsoft.com/office/drawing/2014/main" xmlns=""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5" name="Freeform: Shape 624">
              <a:extLst>
                <a:ext uri="{FF2B5EF4-FFF2-40B4-BE49-F238E27FC236}">
                  <a16:creationId xmlns:a16="http://schemas.microsoft.com/office/drawing/2014/main" xmlns=""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6" name="Freeform: Shape 625">
              <a:extLst>
                <a:ext uri="{FF2B5EF4-FFF2-40B4-BE49-F238E27FC236}">
                  <a16:creationId xmlns:a16="http://schemas.microsoft.com/office/drawing/2014/main" xmlns=""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7" name="Freeform: Shape 626">
              <a:extLst>
                <a:ext uri="{FF2B5EF4-FFF2-40B4-BE49-F238E27FC236}">
                  <a16:creationId xmlns:a16="http://schemas.microsoft.com/office/drawing/2014/main" xmlns=""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8" name="Freeform: Shape 627">
              <a:extLst>
                <a:ext uri="{FF2B5EF4-FFF2-40B4-BE49-F238E27FC236}">
                  <a16:creationId xmlns:a16="http://schemas.microsoft.com/office/drawing/2014/main" xmlns=""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9" name="Freeform: Shape 628">
              <a:extLst>
                <a:ext uri="{FF2B5EF4-FFF2-40B4-BE49-F238E27FC236}">
                  <a16:creationId xmlns:a16="http://schemas.microsoft.com/office/drawing/2014/main" xmlns=""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0" name="Freeform: Shape 629">
              <a:extLst>
                <a:ext uri="{FF2B5EF4-FFF2-40B4-BE49-F238E27FC236}">
                  <a16:creationId xmlns:a16="http://schemas.microsoft.com/office/drawing/2014/main" xmlns=""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1" name="Freeform: Shape 630">
              <a:extLst>
                <a:ext uri="{FF2B5EF4-FFF2-40B4-BE49-F238E27FC236}">
                  <a16:creationId xmlns:a16="http://schemas.microsoft.com/office/drawing/2014/main" xmlns=""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2" name="Freeform: Shape 631">
              <a:extLst>
                <a:ext uri="{FF2B5EF4-FFF2-40B4-BE49-F238E27FC236}">
                  <a16:creationId xmlns:a16="http://schemas.microsoft.com/office/drawing/2014/main" xmlns=""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3" name="Freeform: Shape 632">
              <a:extLst>
                <a:ext uri="{FF2B5EF4-FFF2-40B4-BE49-F238E27FC236}">
                  <a16:creationId xmlns:a16="http://schemas.microsoft.com/office/drawing/2014/main" xmlns=""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4" name="Freeform: Shape 633">
              <a:extLst>
                <a:ext uri="{FF2B5EF4-FFF2-40B4-BE49-F238E27FC236}">
                  <a16:creationId xmlns:a16="http://schemas.microsoft.com/office/drawing/2014/main" xmlns=""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5" name="Freeform: Shape 634">
              <a:extLst>
                <a:ext uri="{FF2B5EF4-FFF2-40B4-BE49-F238E27FC236}">
                  <a16:creationId xmlns:a16="http://schemas.microsoft.com/office/drawing/2014/main" xmlns=""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6" name="Freeform: Shape 635">
              <a:extLst>
                <a:ext uri="{FF2B5EF4-FFF2-40B4-BE49-F238E27FC236}">
                  <a16:creationId xmlns:a16="http://schemas.microsoft.com/office/drawing/2014/main" xmlns=""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7" name="Freeform: Shape 636">
              <a:extLst>
                <a:ext uri="{FF2B5EF4-FFF2-40B4-BE49-F238E27FC236}">
                  <a16:creationId xmlns:a16="http://schemas.microsoft.com/office/drawing/2014/main" xmlns=""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8" name="Freeform: Shape 637">
              <a:extLst>
                <a:ext uri="{FF2B5EF4-FFF2-40B4-BE49-F238E27FC236}">
                  <a16:creationId xmlns:a16="http://schemas.microsoft.com/office/drawing/2014/main" xmlns=""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9" name="Freeform: Shape 638">
              <a:extLst>
                <a:ext uri="{FF2B5EF4-FFF2-40B4-BE49-F238E27FC236}">
                  <a16:creationId xmlns:a16="http://schemas.microsoft.com/office/drawing/2014/main" xmlns=""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0" name="Freeform: Shape 639">
              <a:extLst>
                <a:ext uri="{FF2B5EF4-FFF2-40B4-BE49-F238E27FC236}">
                  <a16:creationId xmlns:a16="http://schemas.microsoft.com/office/drawing/2014/main" xmlns=""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1" name="Freeform: Shape 640">
              <a:extLst>
                <a:ext uri="{FF2B5EF4-FFF2-40B4-BE49-F238E27FC236}">
                  <a16:creationId xmlns:a16="http://schemas.microsoft.com/office/drawing/2014/main" xmlns=""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2" name="Freeform: Shape 641">
              <a:extLst>
                <a:ext uri="{FF2B5EF4-FFF2-40B4-BE49-F238E27FC236}">
                  <a16:creationId xmlns:a16="http://schemas.microsoft.com/office/drawing/2014/main" xmlns=""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3" name="Freeform: Shape 642">
              <a:extLst>
                <a:ext uri="{FF2B5EF4-FFF2-40B4-BE49-F238E27FC236}">
                  <a16:creationId xmlns:a16="http://schemas.microsoft.com/office/drawing/2014/main" xmlns=""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4" name="Freeform: Shape 643">
              <a:extLst>
                <a:ext uri="{FF2B5EF4-FFF2-40B4-BE49-F238E27FC236}">
                  <a16:creationId xmlns:a16="http://schemas.microsoft.com/office/drawing/2014/main" xmlns=""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5" name="Freeform: Shape 644">
              <a:extLst>
                <a:ext uri="{FF2B5EF4-FFF2-40B4-BE49-F238E27FC236}">
                  <a16:creationId xmlns:a16="http://schemas.microsoft.com/office/drawing/2014/main" xmlns=""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6" name="Freeform: Shape 645">
              <a:extLst>
                <a:ext uri="{FF2B5EF4-FFF2-40B4-BE49-F238E27FC236}">
                  <a16:creationId xmlns:a16="http://schemas.microsoft.com/office/drawing/2014/main" xmlns=""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7" name="Freeform: Shape 646">
              <a:extLst>
                <a:ext uri="{FF2B5EF4-FFF2-40B4-BE49-F238E27FC236}">
                  <a16:creationId xmlns:a16="http://schemas.microsoft.com/office/drawing/2014/main" xmlns=""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8" name="Freeform: Shape 647">
              <a:extLst>
                <a:ext uri="{FF2B5EF4-FFF2-40B4-BE49-F238E27FC236}">
                  <a16:creationId xmlns:a16="http://schemas.microsoft.com/office/drawing/2014/main" xmlns=""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9" name="Freeform: Shape 648">
              <a:extLst>
                <a:ext uri="{FF2B5EF4-FFF2-40B4-BE49-F238E27FC236}">
                  <a16:creationId xmlns:a16="http://schemas.microsoft.com/office/drawing/2014/main" xmlns=""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0" name="Freeform: Shape 649">
              <a:extLst>
                <a:ext uri="{FF2B5EF4-FFF2-40B4-BE49-F238E27FC236}">
                  <a16:creationId xmlns:a16="http://schemas.microsoft.com/office/drawing/2014/main" xmlns=""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1" name="Freeform: Shape 650">
              <a:extLst>
                <a:ext uri="{FF2B5EF4-FFF2-40B4-BE49-F238E27FC236}">
                  <a16:creationId xmlns:a16="http://schemas.microsoft.com/office/drawing/2014/main" xmlns=""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2" name="Freeform: Shape 651">
              <a:extLst>
                <a:ext uri="{FF2B5EF4-FFF2-40B4-BE49-F238E27FC236}">
                  <a16:creationId xmlns:a16="http://schemas.microsoft.com/office/drawing/2014/main" xmlns=""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3" name="Freeform: Shape 652">
              <a:extLst>
                <a:ext uri="{FF2B5EF4-FFF2-40B4-BE49-F238E27FC236}">
                  <a16:creationId xmlns:a16="http://schemas.microsoft.com/office/drawing/2014/main" xmlns=""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4" name="Freeform: Shape 653">
              <a:extLst>
                <a:ext uri="{FF2B5EF4-FFF2-40B4-BE49-F238E27FC236}">
                  <a16:creationId xmlns:a16="http://schemas.microsoft.com/office/drawing/2014/main" xmlns=""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5" name="Freeform: Shape 654">
              <a:extLst>
                <a:ext uri="{FF2B5EF4-FFF2-40B4-BE49-F238E27FC236}">
                  <a16:creationId xmlns:a16="http://schemas.microsoft.com/office/drawing/2014/main" xmlns=""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6" name="Freeform: Shape 655">
              <a:extLst>
                <a:ext uri="{FF2B5EF4-FFF2-40B4-BE49-F238E27FC236}">
                  <a16:creationId xmlns:a16="http://schemas.microsoft.com/office/drawing/2014/main" xmlns=""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7" name="Freeform: Shape 656">
              <a:extLst>
                <a:ext uri="{FF2B5EF4-FFF2-40B4-BE49-F238E27FC236}">
                  <a16:creationId xmlns:a16="http://schemas.microsoft.com/office/drawing/2014/main" xmlns=""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8" name="Freeform: Shape 657">
              <a:extLst>
                <a:ext uri="{FF2B5EF4-FFF2-40B4-BE49-F238E27FC236}">
                  <a16:creationId xmlns:a16="http://schemas.microsoft.com/office/drawing/2014/main" xmlns=""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9" name="Freeform: Shape 658">
              <a:extLst>
                <a:ext uri="{FF2B5EF4-FFF2-40B4-BE49-F238E27FC236}">
                  <a16:creationId xmlns:a16="http://schemas.microsoft.com/office/drawing/2014/main" xmlns=""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0" name="Freeform: Shape 659">
              <a:extLst>
                <a:ext uri="{FF2B5EF4-FFF2-40B4-BE49-F238E27FC236}">
                  <a16:creationId xmlns:a16="http://schemas.microsoft.com/office/drawing/2014/main" xmlns=""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1" name="Freeform: Shape 660">
              <a:extLst>
                <a:ext uri="{FF2B5EF4-FFF2-40B4-BE49-F238E27FC236}">
                  <a16:creationId xmlns:a16="http://schemas.microsoft.com/office/drawing/2014/main" xmlns=""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2" name="Freeform: Shape 661">
              <a:extLst>
                <a:ext uri="{FF2B5EF4-FFF2-40B4-BE49-F238E27FC236}">
                  <a16:creationId xmlns:a16="http://schemas.microsoft.com/office/drawing/2014/main" xmlns=""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3" name="Freeform: Shape 662">
              <a:extLst>
                <a:ext uri="{FF2B5EF4-FFF2-40B4-BE49-F238E27FC236}">
                  <a16:creationId xmlns:a16="http://schemas.microsoft.com/office/drawing/2014/main" xmlns=""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4" name="Freeform: Shape 663">
              <a:extLst>
                <a:ext uri="{FF2B5EF4-FFF2-40B4-BE49-F238E27FC236}">
                  <a16:creationId xmlns:a16="http://schemas.microsoft.com/office/drawing/2014/main" xmlns=""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5" name="Freeform: Shape 664">
              <a:extLst>
                <a:ext uri="{FF2B5EF4-FFF2-40B4-BE49-F238E27FC236}">
                  <a16:creationId xmlns:a16="http://schemas.microsoft.com/office/drawing/2014/main" xmlns=""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6" name="Freeform: Shape 665">
              <a:extLst>
                <a:ext uri="{FF2B5EF4-FFF2-40B4-BE49-F238E27FC236}">
                  <a16:creationId xmlns:a16="http://schemas.microsoft.com/office/drawing/2014/main" xmlns=""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7" name="Freeform: Shape 666">
              <a:extLst>
                <a:ext uri="{FF2B5EF4-FFF2-40B4-BE49-F238E27FC236}">
                  <a16:creationId xmlns:a16="http://schemas.microsoft.com/office/drawing/2014/main" xmlns=""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8" name="Freeform: Shape 667">
              <a:extLst>
                <a:ext uri="{FF2B5EF4-FFF2-40B4-BE49-F238E27FC236}">
                  <a16:creationId xmlns:a16="http://schemas.microsoft.com/office/drawing/2014/main" xmlns=""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9" name="Freeform: Shape 668">
              <a:extLst>
                <a:ext uri="{FF2B5EF4-FFF2-40B4-BE49-F238E27FC236}">
                  <a16:creationId xmlns:a16="http://schemas.microsoft.com/office/drawing/2014/main" xmlns=""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0" name="Freeform: Shape 669">
              <a:extLst>
                <a:ext uri="{FF2B5EF4-FFF2-40B4-BE49-F238E27FC236}">
                  <a16:creationId xmlns:a16="http://schemas.microsoft.com/office/drawing/2014/main" xmlns=""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1" name="Freeform: Shape 670">
              <a:extLst>
                <a:ext uri="{FF2B5EF4-FFF2-40B4-BE49-F238E27FC236}">
                  <a16:creationId xmlns:a16="http://schemas.microsoft.com/office/drawing/2014/main" xmlns=""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2" name="Freeform: Shape 671">
              <a:extLst>
                <a:ext uri="{FF2B5EF4-FFF2-40B4-BE49-F238E27FC236}">
                  <a16:creationId xmlns:a16="http://schemas.microsoft.com/office/drawing/2014/main" xmlns=""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3" name="Freeform: Shape 672">
              <a:extLst>
                <a:ext uri="{FF2B5EF4-FFF2-40B4-BE49-F238E27FC236}">
                  <a16:creationId xmlns:a16="http://schemas.microsoft.com/office/drawing/2014/main" xmlns=""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4" name="Freeform: Shape 673">
              <a:extLst>
                <a:ext uri="{FF2B5EF4-FFF2-40B4-BE49-F238E27FC236}">
                  <a16:creationId xmlns:a16="http://schemas.microsoft.com/office/drawing/2014/main" xmlns=""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5" name="Freeform: Shape 674">
              <a:extLst>
                <a:ext uri="{FF2B5EF4-FFF2-40B4-BE49-F238E27FC236}">
                  <a16:creationId xmlns:a16="http://schemas.microsoft.com/office/drawing/2014/main" xmlns=""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6" name="Freeform: Shape 675">
              <a:extLst>
                <a:ext uri="{FF2B5EF4-FFF2-40B4-BE49-F238E27FC236}">
                  <a16:creationId xmlns:a16="http://schemas.microsoft.com/office/drawing/2014/main" xmlns=""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7" name="Freeform: Shape 676">
              <a:extLst>
                <a:ext uri="{FF2B5EF4-FFF2-40B4-BE49-F238E27FC236}">
                  <a16:creationId xmlns:a16="http://schemas.microsoft.com/office/drawing/2014/main" xmlns=""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8" name="Freeform: Shape 677">
              <a:extLst>
                <a:ext uri="{FF2B5EF4-FFF2-40B4-BE49-F238E27FC236}">
                  <a16:creationId xmlns:a16="http://schemas.microsoft.com/office/drawing/2014/main" xmlns=""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9" name="Freeform: Shape 678">
              <a:extLst>
                <a:ext uri="{FF2B5EF4-FFF2-40B4-BE49-F238E27FC236}">
                  <a16:creationId xmlns:a16="http://schemas.microsoft.com/office/drawing/2014/main" xmlns=""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0" name="Freeform: Shape 679">
              <a:extLst>
                <a:ext uri="{FF2B5EF4-FFF2-40B4-BE49-F238E27FC236}">
                  <a16:creationId xmlns:a16="http://schemas.microsoft.com/office/drawing/2014/main" xmlns=""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1" name="Freeform: Shape 680">
              <a:extLst>
                <a:ext uri="{FF2B5EF4-FFF2-40B4-BE49-F238E27FC236}">
                  <a16:creationId xmlns:a16="http://schemas.microsoft.com/office/drawing/2014/main" xmlns=""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2" name="Freeform: Shape 681">
              <a:extLst>
                <a:ext uri="{FF2B5EF4-FFF2-40B4-BE49-F238E27FC236}">
                  <a16:creationId xmlns:a16="http://schemas.microsoft.com/office/drawing/2014/main" xmlns=""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3" name="Freeform: Shape 682">
              <a:extLst>
                <a:ext uri="{FF2B5EF4-FFF2-40B4-BE49-F238E27FC236}">
                  <a16:creationId xmlns:a16="http://schemas.microsoft.com/office/drawing/2014/main" xmlns=""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4" name="Freeform: Shape 683">
              <a:extLst>
                <a:ext uri="{FF2B5EF4-FFF2-40B4-BE49-F238E27FC236}">
                  <a16:creationId xmlns:a16="http://schemas.microsoft.com/office/drawing/2014/main" xmlns=""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5" name="Freeform: Shape 684">
              <a:extLst>
                <a:ext uri="{FF2B5EF4-FFF2-40B4-BE49-F238E27FC236}">
                  <a16:creationId xmlns:a16="http://schemas.microsoft.com/office/drawing/2014/main" xmlns=""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6" name="Freeform: Shape 685">
              <a:extLst>
                <a:ext uri="{FF2B5EF4-FFF2-40B4-BE49-F238E27FC236}">
                  <a16:creationId xmlns:a16="http://schemas.microsoft.com/office/drawing/2014/main" xmlns=""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7" name="Freeform: Shape 686">
              <a:extLst>
                <a:ext uri="{FF2B5EF4-FFF2-40B4-BE49-F238E27FC236}">
                  <a16:creationId xmlns:a16="http://schemas.microsoft.com/office/drawing/2014/main" xmlns=""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8" name="Freeform: Shape 687">
              <a:extLst>
                <a:ext uri="{FF2B5EF4-FFF2-40B4-BE49-F238E27FC236}">
                  <a16:creationId xmlns:a16="http://schemas.microsoft.com/office/drawing/2014/main" xmlns=""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9" name="Freeform: Shape 688">
              <a:extLst>
                <a:ext uri="{FF2B5EF4-FFF2-40B4-BE49-F238E27FC236}">
                  <a16:creationId xmlns:a16="http://schemas.microsoft.com/office/drawing/2014/main" xmlns=""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0" name="Freeform: Shape 689">
              <a:extLst>
                <a:ext uri="{FF2B5EF4-FFF2-40B4-BE49-F238E27FC236}">
                  <a16:creationId xmlns:a16="http://schemas.microsoft.com/office/drawing/2014/main" xmlns=""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1" name="Freeform: Shape 690">
              <a:extLst>
                <a:ext uri="{FF2B5EF4-FFF2-40B4-BE49-F238E27FC236}">
                  <a16:creationId xmlns:a16="http://schemas.microsoft.com/office/drawing/2014/main" xmlns=""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2" name="Freeform: Shape 691">
              <a:extLst>
                <a:ext uri="{FF2B5EF4-FFF2-40B4-BE49-F238E27FC236}">
                  <a16:creationId xmlns:a16="http://schemas.microsoft.com/office/drawing/2014/main" xmlns=""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3" name="Freeform: Shape 692">
              <a:extLst>
                <a:ext uri="{FF2B5EF4-FFF2-40B4-BE49-F238E27FC236}">
                  <a16:creationId xmlns:a16="http://schemas.microsoft.com/office/drawing/2014/main" xmlns=""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4" name="Freeform: Shape 693">
              <a:extLst>
                <a:ext uri="{FF2B5EF4-FFF2-40B4-BE49-F238E27FC236}">
                  <a16:creationId xmlns:a16="http://schemas.microsoft.com/office/drawing/2014/main" xmlns=""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5" name="Freeform: Shape 694">
              <a:extLst>
                <a:ext uri="{FF2B5EF4-FFF2-40B4-BE49-F238E27FC236}">
                  <a16:creationId xmlns:a16="http://schemas.microsoft.com/office/drawing/2014/main" xmlns=""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6" name="Freeform: Shape 695">
              <a:extLst>
                <a:ext uri="{FF2B5EF4-FFF2-40B4-BE49-F238E27FC236}">
                  <a16:creationId xmlns:a16="http://schemas.microsoft.com/office/drawing/2014/main" xmlns=""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7" name="Freeform: Shape 696">
              <a:extLst>
                <a:ext uri="{FF2B5EF4-FFF2-40B4-BE49-F238E27FC236}">
                  <a16:creationId xmlns:a16="http://schemas.microsoft.com/office/drawing/2014/main" xmlns=""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8" name="Freeform: Shape 697">
              <a:extLst>
                <a:ext uri="{FF2B5EF4-FFF2-40B4-BE49-F238E27FC236}">
                  <a16:creationId xmlns:a16="http://schemas.microsoft.com/office/drawing/2014/main" xmlns=""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9" name="Freeform: Shape 698">
              <a:extLst>
                <a:ext uri="{FF2B5EF4-FFF2-40B4-BE49-F238E27FC236}">
                  <a16:creationId xmlns:a16="http://schemas.microsoft.com/office/drawing/2014/main" xmlns=""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0" name="Freeform: Shape 699">
              <a:extLst>
                <a:ext uri="{FF2B5EF4-FFF2-40B4-BE49-F238E27FC236}">
                  <a16:creationId xmlns:a16="http://schemas.microsoft.com/office/drawing/2014/main" xmlns=""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1" name="Freeform: Shape 700">
              <a:extLst>
                <a:ext uri="{FF2B5EF4-FFF2-40B4-BE49-F238E27FC236}">
                  <a16:creationId xmlns:a16="http://schemas.microsoft.com/office/drawing/2014/main" xmlns=""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2" name="Freeform: Shape 701">
              <a:extLst>
                <a:ext uri="{FF2B5EF4-FFF2-40B4-BE49-F238E27FC236}">
                  <a16:creationId xmlns:a16="http://schemas.microsoft.com/office/drawing/2014/main" xmlns=""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3" name="Freeform: Shape 702">
              <a:extLst>
                <a:ext uri="{FF2B5EF4-FFF2-40B4-BE49-F238E27FC236}">
                  <a16:creationId xmlns:a16="http://schemas.microsoft.com/office/drawing/2014/main" xmlns=""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4" name="Freeform: Shape 703">
              <a:extLst>
                <a:ext uri="{FF2B5EF4-FFF2-40B4-BE49-F238E27FC236}">
                  <a16:creationId xmlns:a16="http://schemas.microsoft.com/office/drawing/2014/main" xmlns=""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5" name="Freeform: Shape 704">
              <a:extLst>
                <a:ext uri="{FF2B5EF4-FFF2-40B4-BE49-F238E27FC236}">
                  <a16:creationId xmlns:a16="http://schemas.microsoft.com/office/drawing/2014/main" xmlns=""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6" name="Freeform: Shape 705">
              <a:extLst>
                <a:ext uri="{FF2B5EF4-FFF2-40B4-BE49-F238E27FC236}">
                  <a16:creationId xmlns:a16="http://schemas.microsoft.com/office/drawing/2014/main" xmlns=""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7" name="Freeform: Shape 706">
              <a:extLst>
                <a:ext uri="{FF2B5EF4-FFF2-40B4-BE49-F238E27FC236}">
                  <a16:creationId xmlns:a16="http://schemas.microsoft.com/office/drawing/2014/main" xmlns=""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8" name="Freeform: Shape 707">
              <a:extLst>
                <a:ext uri="{FF2B5EF4-FFF2-40B4-BE49-F238E27FC236}">
                  <a16:creationId xmlns:a16="http://schemas.microsoft.com/office/drawing/2014/main" xmlns=""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9" name="Freeform: Shape 708">
              <a:extLst>
                <a:ext uri="{FF2B5EF4-FFF2-40B4-BE49-F238E27FC236}">
                  <a16:creationId xmlns:a16="http://schemas.microsoft.com/office/drawing/2014/main" xmlns=""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0" name="Freeform: Shape 709">
              <a:extLst>
                <a:ext uri="{FF2B5EF4-FFF2-40B4-BE49-F238E27FC236}">
                  <a16:creationId xmlns:a16="http://schemas.microsoft.com/office/drawing/2014/main" xmlns=""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1" name="Freeform: Shape 710">
              <a:extLst>
                <a:ext uri="{FF2B5EF4-FFF2-40B4-BE49-F238E27FC236}">
                  <a16:creationId xmlns:a16="http://schemas.microsoft.com/office/drawing/2014/main" xmlns=""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2" name="Freeform: Shape 711">
              <a:extLst>
                <a:ext uri="{FF2B5EF4-FFF2-40B4-BE49-F238E27FC236}">
                  <a16:creationId xmlns:a16="http://schemas.microsoft.com/office/drawing/2014/main" xmlns=""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3" name="Freeform: Shape 712">
              <a:extLst>
                <a:ext uri="{FF2B5EF4-FFF2-40B4-BE49-F238E27FC236}">
                  <a16:creationId xmlns:a16="http://schemas.microsoft.com/office/drawing/2014/main" xmlns=""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4" name="Freeform: Shape 713">
              <a:extLst>
                <a:ext uri="{FF2B5EF4-FFF2-40B4-BE49-F238E27FC236}">
                  <a16:creationId xmlns:a16="http://schemas.microsoft.com/office/drawing/2014/main" xmlns=""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5" name="Freeform: Shape 714">
              <a:extLst>
                <a:ext uri="{FF2B5EF4-FFF2-40B4-BE49-F238E27FC236}">
                  <a16:creationId xmlns:a16="http://schemas.microsoft.com/office/drawing/2014/main" xmlns=""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6" name="Freeform: Shape 715">
              <a:extLst>
                <a:ext uri="{FF2B5EF4-FFF2-40B4-BE49-F238E27FC236}">
                  <a16:creationId xmlns:a16="http://schemas.microsoft.com/office/drawing/2014/main" xmlns=""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7" name="Freeform: Shape 716">
              <a:extLst>
                <a:ext uri="{FF2B5EF4-FFF2-40B4-BE49-F238E27FC236}">
                  <a16:creationId xmlns:a16="http://schemas.microsoft.com/office/drawing/2014/main" xmlns=""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8" name="Freeform: Shape 717">
              <a:extLst>
                <a:ext uri="{FF2B5EF4-FFF2-40B4-BE49-F238E27FC236}">
                  <a16:creationId xmlns:a16="http://schemas.microsoft.com/office/drawing/2014/main" xmlns=""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9" name="Freeform: Shape 718">
              <a:extLst>
                <a:ext uri="{FF2B5EF4-FFF2-40B4-BE49-F238E27FC236}">
                  <a16:creationId xmlns:a16="http://schemas.microsoft.com/office/drawing/2014/main" xmlns=""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0" name="Freeform: Shape 719">
              <a:extLst>
                <a:ext uri="{FF2B5EF4-FFF2-40B4-BE49-F238E27FC236}">
                  <a16:creationId xmlns:a16="http://schemas.microsoft.com/office/drawing/2014/main" xmlns=""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1" name="Freeform: Shape 720">
              <a:extLst>
                <a:ext uri="{FF2B5EF4-FFF2-40B4-BE49-F238E27FC236}">
                  <a16:creationId xmlns:a16="http://schemas.microsoft.com/office/drawing/2014/main" xmlns=""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2" name="Freeform: Shape 721">
              <a:extLst>
                <a:ext uri="{FF2B5EF4-FFF2-40B4-BE49-F238E27FC236}">
                  <a16:creationId xmlns:a16="http://schemas.microsoft.com/office/drawing/2014/main" xmlns=""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3" name="Freeform: Shape 722">
              <a:extLst>
                <a:ext uri="{FF2B5EF4-FFF2-40B4-BE49-F238E27FC236}">
                  <a16:creationId xmlns:a16="http://schemas.microsoft.com/office/drawing/2014/main" xmlns=""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4" name="Freeform: Shape 723">
              <a:extLst>
                <a:ext uri="{FF2B5EF4-FFF2-40B4-BE49-F238E27FC236}">
                  <a16:creationId xmlns:a16="http://schemas.microsoft.com/office/drawing/2014/main" xmlns=""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5" name="Freeform: Shape 724">
              <a:extLst>
                <a:ext uri="{FF2B5EF4-FFF2-40B4-BE49-F238E27FC236}">
                  <a16:creationId xmlns:a16="http://schemas.microsoft.com/office/drawing/2014/main" xmlns=""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6" name="Freeform: Shape 725">
              <a:extLst>
                <a:ext uri="{FF2B5EF4-FFF2-40B4-BE49-F238E27FC236}">
                  <a16:creationId xmlns:a16="http://schemas.microsoft.com/office/drawing/2014/main" xmlns=""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7" name="Freeform: Shape 726">
              <a:extLst>
                <a:ext uri="{FF2B5EF4-FFF2-40B4-BE49-F238E27FC236}">
                  <a16:creationId xmlns:a16="http://schemas.microsoft.com/office/drawing/2014/main" xmlns=""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8" name="Freeform: Shape 727">
              <a:extLst>
                <a:ext uri="{FF2B5EF4-FFF2-40B4-BE49-F238E27FC236}">
                  <a16:creationId xmlns:a16="http://schemas.microsoft.com/office/drawing/2014/main" xmlns=""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9" name="Freeform: Shape 728">
              <a:extLst>
                <a:ext uri="{FF2B5EF4-FFF2-40B4-BE49-F238E27FC236}">
                  <a16:creationId xmlns:a16="http://schemas.microsoft.com/office/drawing/2014/main" xmlns=""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0" name="Freeform: Shape 729">
              <a:extLst>
                <a:ext uri="{FF2B5EF4-FFF2-40B4-BE49-F238E27FC236}">
                  <a16:creationId xmlns:a16="http://schemas.microsoft.com/office/drawing/2014/main" xmlns=""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1" name="Freeform: Shape 730">
              <a:extLst>
                <a:ext uri="{FF2B5EF4-FFF2-40B4-BE49-F238E27FC236}">
                  <a16:creationId xmlns:a16="http://schemas.microsoft.com/office/drawing/2014/main" xmlns=""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2" name="Freeform: Shape 731">
              <a:extLst>
                <a:ext uri="{FF2B5EF4-FFF2-40B4-BE49-F238E27FC236}">
                  <a16:creationId xmlns:a16="http://schemas.microsoft.com/office/drawing/2014/main" xmlns=""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3" name="Freeform: Shape 732">
              <a:extLst>
                <a:ext uri="{FF2B5EF4-FFF2-40B4-BE49-F238E27FC236}">
                  <a16:creationId xmlns:a16="http://schemas.microsoft.com/office/drawing/2014/main" xmlns=""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4" name="Freeform: Shape 733">
              <a:extLst>
                <a:ext uri="{FF2B5EF4-FFF2-40B4-BE49-F238E27FC236}">
                  <a16:creationId xmlns:a16="http://schemas.microsoft.com/office/drawing/2014/main" xmlns=""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5" name="Freeform: Shape 734">
              <a:extLst>
                <a:ext uri="{FF2B5EF4-FFF2-40B4-BE49-F238E27FC236}">
                  <a16:creationId xmlns:a16="http://schemas.microsoft.com/office/drawing/2014/main" xmlns=""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6" name="Freeform: Shape 735">
              <a:extLst>
                <a:ext uri="{FF2B5EF4-FFF2-40B4-BE49-F238E27FC236}">
                  <a16:creationId xmlns:a16="http://schemas.microsoft.com/office/drawing/2014/main" xmlns=""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7" name="Freeform: Shape 736">
              <a:extLst>
                <a:ext uri="{FF2B5EF4-FFF2-40B4-BE49-F238E27FC236}">
                  <a16:creationId xmlns:a16="http://schemas.microsoft.com/office/drawing/2014/main" xmlns=""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8" name="Freeform: Shape 737">
              <a:extLst>
                <a:ext uri="{FF2B5EF4-FFF2-40B4-BE49-F238E27FC236}">
                  <a16:creationId xmlns:a16="http://schemas.microsoft.com/office/drawing/2014/main" xmlns=""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9" name="Freeform: Shape 738">
              <a:extLst>
                <a:ext uri="{FF2B5EF4-FFF2-40B4-BE49-F238E27FC236}">
                  <a16:creationId xmlns:a16="http://schemas.microsoft.com/office/drawing/2014/main" xmlns=""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0" name="Freeform: Shape 739">
              <a:extLst>
                <a:ext uri="{FF2B5EF4-FFF2-40B4-BE49-F238E27FC236}">
                  <a16:creationId xmlns:a16="http://schemas.microsoft.com/office/drawing/2014/main" xmlns=""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1" name="Freeform: Shape 740">
              <a:extLst>
                <a:ext uri="{FF2B5EF4-FFF2-40B4-BE49-F238E27FC236}">
                  <a16:creationId xmlns:a16="http://schemas.microsoft.com/office/drawing/2014/main" xmlns=""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2" name="Freeform: Shape 741">
              <a:extLst>
                <a:ext uri="{FF2B5EF4-FFF2-40B4-BE49-F238E27FC236}">
                  <a16:creationId xmlns:a16="http://schemas.microsoft.com/office/drawing/2014/main" xmlns=""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3" name="Freeform: Shape 742">
              <a:extLst>
                <a:ext uri="{FF2B5EF4-FFF2-40B4-BE49-F238E27FC236}">
                  <a16:creationId xmlns:a16="http://schemas.microsoft.com/office/drawing/2014/main" xmlns=""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4" name="Freeform: Shape 743">
              <a:extLst>
                <a:ext uri="{FF2B5EF4-FFF2-40B4-BE49-F238E27FC236}">
                  <a16:creationId xmlns:a16="http://schemas.microsoft.com/office/drawing/2014/main" xmlns=""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5" name="Freeform: Shape 744">
              <a:extLst>
                <a:ext uri="{FF2B5EF4-FFF2-40B4-BE49-F238E27FC236}">
                  <a16:creationId xmlns:a16="http://schemas.microsoft.com/office/drawing/2014/main" xmlns=""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6" name="Freeform: Shape 745">
              <a:extLst>
                <a:ext uri="{FF2B5EF4-FFF2-40B4-BE49-F238E27FC236}">
                  <a16:creationId xmlns:a16="http://schemas.microsoft.com/office/drawing/2014/main" xmlns=""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7" name="Freeform: Shape 746">
              <a:extLst>
                <a:ext uri="{FF2B5EF4-FFF2-40B4-BE49-F238E27FC236}">
                  <a16:creationId xmlns:a16="http://schemas.microsoft.com/office/drawing/2014/main" xmlns=""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8" name="Freeform: Shape 747">
              <a:extLst>
                <a:ext uri="{FF2B5EF4-FFF2-40B4-BE49-F238E27FC236}">
                  <a16:creationId xmlns:a16="http://schemas.microsoft.com/office/drawing/2014/main" xmlns=""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9" name="Freeform: Shape 748">
              <a:extLst>
                <a:ext uri="{FF2B5EF4-FFF2-40B4-BE49-F238E27FC236}">
                  <a16:creationId xmlns:a16="http://schemas.microsoft.com/office/drawing/2014/main" xmlns=""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0" name="Freeform: Shape 749">
              <a:extLst>
                <a:ext uri="{FF2B5EF4-FFF2-40B4-BE49-F238E27FC236}">
                  <a16:creationId xmlns:a16="http://schemas.microsoft.com/office/drawing/2014/main" xmlns=""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1" name="Freeform: Shape 750">
              <a:extLst>
                <a:ext uri="{FF2B5EF4-FFF2-40B4-BE49-F238E27FC236}">
                  <a16:creationId xmlns:a16="http://schemas.microsoft.com/office/drawing/2014/main" xmlns=""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2" name="Freeform: Shape 751">
              <a:extLst>
                <a:ext uri="{FF2B5EF4-FFF2-40B4-BE49-F238E27FC236}">
                  <a16:creationId xmlns:a16="http://schemas.microsoft.com/office/drawing/2014/main" xmlns=""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3" name="Freeform: Shape 752">
              <a:extLst>
                <a:ext uri="{FF2B5EF4-FFF2-40B4-BE49-F238E27FC236}">
                  <a16:creationId xmlns:a16="http://schemas.microsoft.com/office/drawing/2014/main" xmlns=""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4" name="Freeform: Shape 753">
              <a:extLst>
                <a:ext uri="{FF2B5EF4-FFF2-40B4-BE49-F238E27FC236}">
                  <a16:creationId xmlns:a16="http://schemas.microsoft.com/office/drawing/2014/main" xmlns=""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5" name="Freeform: Shape 754">
              <a:extLst>
                <a:ext uri="{FF2B5EF4-FFF2-40B4-BE49-F238E27FC236}">
                  <a16:creationId xmlns:a16="http://schemas.microsoft.com/office/drawing/2014/main" xmlns=""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6" name="Freeform: Shape 755">
              <a:extLst>
                <a:ext uri="{FF2B5EF4-FFF2-40B4-BE49-F238E27FC236}">
                  <a16:creationId xmlns:a16="http://schemas.microsoft.com/office/drawing/2014/main" xmlns=""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7" name="Freeform: Shape 756">
              <a:extLst>
                <a:ext uri="{FF2B5EF4-FFF2-40B4-BE49-F238E27FC236}">
                  <a16:creationId xmlns:a16="http://schemas.microsoft.com/office/drawing/2014/main" xmlns=""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8" name="Freeform: Shape 757">
              <a:extLst>
                <a:ext uri="{FF2B5EF4-FFF2-40B4-BE49-F238E27FC236}">
                  <a16:creationId xmlns:a16="http://schemas.microsoft.com/office/drawing/2014/main" xmlns=""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9" name="Freeform: Shape 758">
              <a:extLst>
                <a:ext uri="{FF2B5EF4-FFF2-40B4-BE49-F238E27FC236}">
                  <a16:creationId xmlns:a16="http://schemas.microsoft.com/office/drawing/2014/main" xmlns=""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0" name="Freeform: Shape 759">
              <a:extLst>
                <a:ext uri="{FF2B5EF4-FFF2-40B4-BE49-F238E27FC236}">
                  <a16:creationId xmlns:a16="http://schemas.microsoft.com/office/drawing/2014/main" xmlns=""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1" name="Freeform: Shape 760">
              <a:extLst>
                <a:ext uri="{FF2B5EF4-FFF2-40B4-BE49-F238E27FC236}">
                  <a16:creationId xmlns:a16="http://schemas.microsoft.com/office/drawing/2014/main" xmlns=""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2" name="Freeform: Shape 761">
              <a:extLst>
                <a:ext uri="{FF2B5EF4-FFF2-40B4-BE49-F238E27FC236}">
                  <a16:creationId xmlns:a16="http://schemas.microsoft.com/office/drawing/2014/main" xmlns=""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3" name="Freeform: Shape 762">
              <a:extLst>
                <a:ext uri="{FF2B5EF4-FFF2-40B4-BE49-F238E27FC236}">
                  <a16:creationId xmlns:a16="http://schemas.microsoft.com/office/drawing/2014/main" xmlns=""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4" name="Freeform: Shape 763">
              <a:extLst>
                <a:ext uri="{FF2B5EF4-FFF2-40B4-BE49-F238E27FC236}">
                  <a16:creationId xmlns:a16="http://schemas.microsoft.com/office/drawing/2014/main" xmlns=""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5" name="Freeform: Shape 764">
              <a:extLst>
                <a:ext uri="{FF2B5EF4-FFF2-40B4-BE49-F238E27FC236}">
                  <a16:creationId xmlns:a16="http://schemas.microsoft.com/office/drawing/2014/main" xmlns=""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6" name="Freeform: Shape 765">
              <a:extLst>
                <a:ext uri="{FF2B5EF4-FFF2-40B4-BE49-F238E27FC236}">
                  <a16:creationId xmlns:a16="http://schemas.microsoft.com/office/drawing/2014/main" xmlns=""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7" name="Freeform: Shape 766">
              <a:extLst>
                <a:ext uri="{FF2B5EF4-FFF2-40B4-BE49-F238E27FC236}">
                  <a16:creationId xmlns:a16="http://schemas.microsoft.com/office/drawing/2014/main" xmlns=""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8" name="Freeform: Shape 767">
              <a:extLst>
                <a:ext uri="{FF2B5EF4-FFF2-40B4-BE49-F238E27FC236}">
                  <a16:creationId xmlns:a16="http://schemas.microsoft.com/office/drawing/2014/main" xmlns=""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9" name="Freeform: Shape 768">
              <a:extLst>
                <a:ext uri="{FF2B5EF4-FFF2-40B4-BE49-F238E27FC236}">
                  <a16:creationId xmlns:a16="http://schemas.microsoft.com/office/drawing/2014/main" xmlns=""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70" name="Freeform: Shape 769">
              <a:extLst>
                <a:ext uri="{FF2B5EF4-FFF2-40B4-BE49-F238E27FC236}">
                  <a16:creationId xmlns:a16="http://schemas.microsoft.com/office/drawing/2014/main" xmlns=""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771" name="Freeform: Shape 770">
              <a:extLst>
                <a:ext uri="{FF2B5EF4-FFF2-40B4-BE49-F238E27FC236}">
                  <a16:creationId xmlns:a16="http://schemas.microsoft.com/office/drawing/2014/main" xmlns=""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72" name="Freeform: Shape 771">
              <a:extLst>
                <a:ext uri="{FF2B5EF4-FFF2-40B4-BE49-F238E27FC236}">
                  <a16:creationId xmlns:a16="http://schemas.microsoft.com/office/drawing/2014/main" xmlns=""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773" name="Freeform: Shape 772">
              <a:extLst>
                <a:ext uri="{FF2B5EF4-FFF2-40B4-BE49-F238E27FC236}">
                  <a16:creationId xmlns:a16="http://schemas.microsoft.com/office/drawing/2014/main" xmlns=""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solidFill>
                  <a:prstClr val="black"/>
                </a:solidFill>
              </a:endParaRPr>
            </a:p>
          </p:txBody>
        </p:sp>
        <p:sp>
          <p:nvSpPr>
            <p:cNvPr id="774" name="Freeform: Shape 773">
              <a:extLst>
                <a:ext uri="{FF2B5EF4-FFF2-40B4-BE49-F238E27FC236}">
                  <a16:creationId xmlns:a16="http://schemas.microsoft.com/office/drawing/2014/main" xmlns=""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775" name="Freeform: Shape 774">
              <a:extLst>
                <a:ext uri="{FF2B5EF4-FFF2-40B4-BE49-F238E27FC236}">
                  <a16:creationId xmlns:a16="http://schemas.microsoft.com/office/drawing/2014/main" xmlns=""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76" name="Freeform: Shape 775">
              <a:extLst>
                <a:ext uri="{FF2B5EF4-FFF2-40B4-BE49-F238E27FC236}">
                  <a16:creationId xmlns:a16="http://schemas.microsoft.com/office/drawing/2014/main" xmlns=""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solidFill>
                  <a:prstClr val="black"/>
                </a:solidFill>
              </a:endParaRPr>
            </a:p>
          </p:txBody>
        </p:sp>
        <p:sp>
          <p:nvSpPr>
            <p:cNvPr id="777" name="Freeform: Shape 776">
              <a:extLst>
                <a:ext uri="{FF2B5EF4-FFF2-40B4-BE49-F238E27FC236}">
                  <a16:creationId xmlns:a16="http://schemas.microsoft.com/office/drawing/2014/main" xmlns=""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778" name="Freeform: Shape 777">
              <a:extLst>
                <a:ext uri="{FF2B5EF4-FFF2-40B4-BE49-F238E27FC236}">
                  <a16:creationId xmlns:a16="http://schemas.microsoft.com/office/drawing/2014/main" xmlns=""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779" name="Freeform: Shape 778">
              <a:extLst>
                <a:ext uri="{FF2B5EF4-FFF2-40B4-BE49-F238E27FC236}">
                  <a16:creationId xmlns:a16="http://schemas.microsoft.com/office/drawing/2014/main" xmlns=""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780" name="Freeform: Shape 779">
              <a:extLst>
                <a:ext uri="{FF2B5EF4-FFF2-40B4-BE49-F238E27FC236}">
                  <a16:creationId xmlns:a16="http://schemas.microsoft.com/office/drawing/2014/main" xmlns=""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81" name="Freeform: Shape 780">
              <a:extLst>
                <a:ext uri="{FF2B5EF4-FFF2-40B4-BE49-F238E27FC236}">
                  <a16:creationId xmlns:a16="http://schemas.microsoft.com/office/drawing/2014/main" xmlns=""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82" name="Freeform: Shape 781">
              <a:extLst>
                <a:ext uri="{FF2B5EF4-FFF2-40B4-BE49-F238E27FC236}">
                  <a16:creationId xmlns:a16="http://schemas.microsoft.com/office/drawing/2014/main" xmlns=""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783" name="Freeform: Shape 782">
              <a:extLst>
                <a:ext uri="{FF2B5EF4-FFF2-40B4-BE49-F238E27FC236}">
                  <a16:creationId xmlns:a16="http://schemas.microsoft.com/office/drawing/2014/main" xmlns=""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784" name="Freeform: Shape 783">
              <a:extLst>
                <a:ext uri="{FF2B5EF4-FFF2-40B4-BE49-F238E27FC236}">
                  <a16:creationId xmlns:a16="http://schemas.microsoft.com/office/drawing/2014/main" xmlns=""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785" name="Freeform: Shape 784">
              <a:extLst>
                <a:ext uri="{FF2B5EF4-FFF2-40B4-BE49-F238E27FC236}">
                  <a16:creationId xmlns:a16="http://schemas.microsoft.com/office/drawing/2014/main" xmlns=""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solidFill>
                  <a:prstClr val="black"/>
                </a:solidFill>
              </a:endParaRPr>
            </a:p>
          </p:txBody>
        </p:sp>
        <p:sp>
          <p:nvSpPr>
            <p:cNvPr id="786" name="Freeform: Shape 785">
              <a:extLst>
                <a:ext uri="{FF2B5EF4-FFF2-40B4-BE49-F238E27FC236}">
                  <a16:creationId xmlns:a16="http://schemas.microsoft.com/office/drawing/2014/main" xmlns=""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solidFill>
                  <a:prstClr val="black"/>
                </a:solidFill>
              </a:endParaRPr>
            </a:p>
          </p:txBody>
        </p:sp>
        <p:sp>
          <p:nvSpPr>
            <p:cNvPr id="787" name="Freeform: Shape 786">
              <a:extLst>
                <a:ext uri="{FF2B5EF4-FFF2-40B4-BE49-F238E27FC236}">
                  <a16:creationId xmlns:a16="http://schemas.microsoft.com/office/drawing/2014/main" xmlns=""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788" name="Freeform: Shape 787">
              <a:extLst>
                <a:ext uri="{FF2B5EF4-FFF2-40B4-BE49-F238E27FC236}">
                  <a16:creationId xmlns:a16="http://schemas.microsoft.com/office/drawing/2014/main" xmlns=""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789" name="Freeform: Shape 788">
              <a:extLst>
                <a:ext uri="{FF2B5EF4-FFF2-40B4-BE49-F238E27FC236}">
                  <a16:creationId xmlns:a16="http://schemas.microsoft.com/office/drawing/2014/main" xmlns=""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790" name="Freeform: Shape 789">
              <a:extLst>
                <a:ext uri="{FF2B5EF4-FFF2-40B4-BE49-F238E27FC236}">
                  <a16:creationId xmlns:a16="http://schemas.microsoft.com/office/drawing/2014/main" xmlns=""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791" name="Freeform: Shape 790">
              <a:extLst>
                <a:ext uri="{FF2B5EF4-FFF2-40B4-BE49-F238E27FC236}">
                  <a16:creationId xmlns:a16="http://schemas.microsoft.com/office/drawing/2014/main" xmlns=""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solidFill>
                  <a:prstClr val="black"/>
                </a:solidFill>
              </a:endParaRPr>
            </a:p>
          </p:txBody>
        </p:sp>
        <p:sp>
          <p:nvSpPr>
            <p:cNvPr id="792" name="Freeform: Shape 791">
              <a:extLst>
                <a:ext uri="{FF2B5EF4-FFF2-40B4-BE49-F238E27FC236}">
                  <a16:creationId xmlns:a16="http://schemas.microsoft.com/office/drawing/2014/main" xmlns=""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793" name="Freeform: Shape 792">
              <a:extLst>
                <a:ext uri="{FF2B5EF4-FFF2-40B4-BE49-F238E27FC236}">
                  <a16:creationId xmlns:a16="http://schemas.microsoft.com/office/drawing/2014/main" xmlns=""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794" name="Freeform: Shape 793">
              <a:extLst>
                <a:ext uri="{FF2B5EF4-FFF2-40B4-BE49-F238E27FC236}">
                  <a16:creationId xmlns:a16="http://schemas.microsoft.com/office/drawing/2014/main" xmlns=""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solidFill>
                  <a:prstClr val="black"/>
                </a:solidFill>
              </a:endParaRPr>
            </a:p>
          </p:txBody>
        </p:sp>
        <p:sp>
          <p:nvSpPr>
            <p:cNvPr id="795" name="Freeform: Shape 794">
              <a:extLst>
                <a:ext uri="{FF2B5EF4-FFF2-40B4-BE49-F238E27FC236}">
                  <a16:creationId xmlns:a16="http://schemas.microsoft.com/office/drawing/2014/main" xmlns=""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solidFill>
                  <a:prstClr val="black"/>
                </a:solidFill>
              </a:endParaRPr>
            </a:p>
          </p:txBody>
        </p:sp>
        <p:sp>
          <p:nvSpPr>
            <p:cNvPr id="796" name="Freeform: Shape 795">
              <a:extLst>
                <a:ext uri="{FF2B5EF4-FFF2-40B4-BE49-F238E27FC236}">
                  <a16:creationId xmlns:a16="http://schemas.microsoft.com/office/drawing/2014/main" xmlns=""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97" name="Freeform: Shape 796">
              <a:extLst>
                <a:ext uri="{FF2B5EF4-FFF2-40B4-BE49-F238E27FC236}">
                  <a16:creationId xmlns:a16="http://schemas.microsoft.com/office/drawing/2014/main" xmlns=""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98" name="Freeform: Shape 797">
              <a:extLst>
                <a:ext uri="{FF2B5EF4-FFF2-40B4-BE49-F238E27FC236}">
                  <a16:creationId xmlns:a16="http://schemas.microsoft.com/office/drawing/2014/main" xmlns=""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799" name="Freeform: Shape 798">
              <a:extLst>
                <a:ext uri="{FF2B5EF4-FFF2-40B4-BE49-F238E27FC236}">
                  <a16:creationId xmlns:a16="http://schemas.microsoft.com/office/drawing/2014/main" xmlns=""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800" name="Freeform: Shape 799">
              <a:extLst>
                <a:ext uri="{FF2B5EF4-FFF2-40B4-BE49-F238E27FC236}">
                  <a16:creationId xmlns:a16="http://schemas.microsoft.com/office/drawing/2014/main" xmlns=""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801" name="Freeform: Shape 800">
              <a:extLst>
                <a:ext uri="{FF2B5EF4-FFF2-40B4-BE49-F238E27FC236}">
                  <a16:creationId xmlns:a16="http://schemas.microsoft.com/office/drawing/2014/main" xmlns=""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802" name="Freeform: Shape 801">
              <a:extLst>
                <a:ext uri="{FF2B5EF4-FFF2-40B4-BE49-F238E27FC236}">
                  <a16:creationId xmlns:a16="http://schemas.microsoft.com/office/drawing/2014/main" xmlns=""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803" name="Freeform: Shape 802">
              <a:extLst>
                <a:ext uri="{FF2B5EF4-FFF2-40B4-BE49-F238E27FC236}">
                  <a16:creationId xmlns:a16="http://schemas.microsoft.com/office/drawing/2014/main" xmlns=""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804" name="Freeform: Shape 803">
              <a:extLst>
                <a:ext uri="{FF2B5EF4-FFF2-40B4-BE49-F238E27FC236}">
                  <a16:creationId xmlns:a16="http://schemas.microsoft.com/office/drawing/2014/main" xmlns=""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solidFill>
                  <a:prstClr val="black"/>
                </a:solidFill>
              </a:endParaRPr>
            </a:p>
          </p:txBody>
        </p:sp>
        <p:sp>
          <p:nvSpPr>
            <p:cNvPr id="805" name="Freeform: Shape 804">
              <a:extLst>
                <a:ext uri="{FF2B5EF4-FFF2-40B4-BE49-F238E27FC236}">
                  <a16:creationId xmlns:a16="http://schemas.microsoft.com/office/drawing/2014/main" xmlns=""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solidFill>
                  <a:prstClr val="black"/>
                </a:solidFill>
              </a:endParaRPr>
            </a:p>
          </p:txBody>
        </p:sp>
        <p:sp>
          <p:nvSpPr>
            <p:cNvPr id="806" name="Freeform: Shape 805">
              <a:extLst>
                <a:ext uri="{FF2B5EF4-FFF2-40B4-BE49-F238E27FC236}">
                  <a16:creationId xmlns:a16="http://schemas.microsoft.com/office/drawing/2014/main" xmlns=""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solidFill>
                  <a:prstClr val="black"/>
                </a:solidFill>
              </a:endParaRPr>
            </a:p>
          </p:txBody>
        </p:sp>
        <p:sp>
          <p:nvSpPr>
            <p:cNvPr id="807" name="Freeform: Shape 806">
              <a:extLst>
                <a:ext uri="{FF2B5EF4-FFF2-40B4-BE49-F238E27FC236}">
                  <a16:creationId xmlns:a16="http://schemas.microsoft.com/office/drawing/2014/main" xmlns=""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808" name="Freeform: Shape 807">
              <a:extLst>
                <a:ext uri="{FF2B5EF4-FFF2-40B4-BE49-F238E27FC236}">
                  <a16:creationId xmlns:a16="http://schemas.microsoft.com/office/drawing/2014/main" xmlns=""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809" name="Freeform: Shape 808">
              <a:extLst>
                <a:ext uri="{FF2B5EF4-FFF2-40B4-BE49-F238E27FC236}">
                  <a16:creationId xmlns:a16="http://schemas.microsoft.com/office/drawing/2014/main" xmlns=""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810" name="Freeform: Shape 809">
              <a:extLst>
                <a:ext uri="{FF2B5EF4-FFF2-40B4-BE49-F238E27FC236}">
                  <a16:creationId xmlns:a16="http://schemas.microsoft.com/office/drawing/2014/main" xmlns=""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solidFill>
                  <a:prstClr val="black"/>
                </a:solidFill>
              </a:endParaRPr>
            </a:p>
          </p:txBody>
        </p:sp>
        <p:sp>
          <p:nvSpPr>
            <p:cNvPr id="811" name="Freeform: Shape 810">
              <a:extLst>
                <a:ext uri="{FF2B5EF4-FFF2-40B4-BE49-F238E27FC236}">
                  <a16:creationId xmlns:a16="http://schemas.microsoft.com/office/drawing/2014/main" xmlns=""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812" name="Freeform: Shape 811">
              <a:extLst>
                <a:ext uri="{FF2B5EF4-FFF2-40B4-BE49-F238E27FC236}">
                  <a16:creationId xmlns:a16="http://schemas.microsoft.com/office/drawing/2014/main" xmlns=""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solidFill>
                  <a:prstClr val="black"/>
                </a:solidFill>
              </a:endParaRPr>
            </a:p>
          </p:txBody>
        </p:sp>
        <p:sp>
          <p:nvSpPr>
            <p:cNvPr id="813" name="Freeform: Shape 812">
              <a:extLst>
                <a:ext uri="{FF2B5EF4-FFF2-40B4-BE49-F238E27FC236}">
                  <a16:creationId xmlns:a16="http://schemas.microsoft.com/office/drawing/2014/main" xmlns=""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solidFill>
                  <a:prstClr val="black"/>
                </a:solidFill>
              </a:endParaRPr>
            </a:p>
          </p:txBody>
        </p:sp>
        <p:sp>
          <p:nvSpPr>
            <p:cNvPr id="814" name="Freeform: Shape 813">
              <a:extLst>
                <a:ext uri="{FF2B5EF4-FFF2-40B4-BE49-F238E27FC236}">
                  <a16:creationId xmlns:a16="http://schemas.microsoft.com/office/drawing/2014/main" xmlns=""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815" name="Freeform: Shape 814">
              <a:extLst>
                <a:ext uri="{FF2B5EF4-FFF2-40B4-BE49-F238E27FC236}">
                  <a16:creationId xmlns:a16="http://schemas.microsoft.com/office/drawing/2014/main" xmlns=""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816" name="Freeform: Shape 815">
              <a:extLst>
                <a:ext uri="{FF2B5EF4-FFF2-40B4-BE49-F238E27FC236}">
                  <a16:creationId xmlns:a16="http://schemas.microsoft.com/office/drawing/2014/main" xmlns=""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solidFill>
                  <a:prstClr val="black"/>
                </a:solidFill>
              </a:endParaRPr>
            </a:p>
          </p:txBody>
        </p:sp>
        <p:sp>
          <p:nvSpPr>
            <p:cNvPr id="817" name="Freeform: Shape 816">
              <a:extLst>
                <a:ext uri="{FF2B5EF4-FFF2-40B4-BE49-F238E27FC236}">
                  <a16:creationId xmlns:a16="http://schemas.microsoft.com/office/drawing/2014/main" xmlns=""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818" name="Freeform: Shape 817">
              <a:extLst>
                <a:ext uri="{FF2B5EF4-FFF2-40B4-BE49-F238E27FC236}">
                  <a16:creationId xmlns:a16="http://schemas.microsoft.com/office/drawing/2014/main" xmlns=""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819" name="Freeform: Shape 818">
              <a:extLst>
                <a:ext uri="{FF2B5EF4-FFF2-40B4-BE49-F238E27FC236}">
                  <a16:creationId xmlns:a16="http://schemas.microsoft.com/office/drawing/2014/main" xmlns=""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0" name="Freeform: Shape 819">
              <a:extLst>
                <a:ext uri="{FF2B5EF4-FFF2-40B4-BE49-F238E27FC236}">
                  <a16:creationId xmlns:a16="http://schemas.microsoft.com/office/drawing/2014/main" xmlns=""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1" name="Freeform: Shape 820">
              <a:extLst>
                <a:ext uri="{FF2B5EF4-FFF2-40B4-BE49-F238E27FC236}">
                  <a16:creationId xmlns:a16="http://schemas.microsoft.com/office/drawing/2014/main" xmlns=""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2" name="Freeform: Shape 821">
              <a:extLst>
                <a:ext uri="{FF2B5EF4-FFF2-40B4-BE49-F238E27FC236}">
                  <a16:creationId xmlns:a16="http://schemas.microsoft.com/office/drawing/2014/main" xmlns=""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3" name="Freeform: Shape 822">
              <a:extLst>
                <a:ext uri="{FF2B5EF4-FFF2-40B4-BE49-F238E27FC236}">
                  <a16:creationId xmlns:a16="http://schemas.microsoft.com/office/drawing/2014/main" xmlns=""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4" name="Freeform: Shape 823">
              <a:extLst>
                <a:ext uri="{FF2B5EF4-FFF2-40B4-BE49-F238E27FC236}">
                  <a16:creationId xmlns:a16="http://schemas.microsoft.com/office/drawing/2014/main" xmlns=""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5" name="Freeform: Shape 824">
              <a:extLst>
                <a:ext uri="{FF2B5EF4-FFF2-40B4-BE49-F238E27FC236}">
                  <a16:creationId xmlns:a16="http://schemas.microsoft.com/office/drawing/2014/main" xmlns=""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6" name="Freeform: Shape 825">
              <a:extLst>
                <a:ext uri="{FF2B5EF4-FFF2-40B4-BE49-F238E27FC236}">
                  <a16:creationId xmlns:a16="http://schemas.microsoft.com/office/drawing/2014/main" xmlns=""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7" name="Freeform: Shape 826">
              <a:extLst>
                <a:ext uri="{FF2B5EF4-FFF2-40B4-BE49-F238E27FC236}">
                  <a16:creationId xmlns:a16="http://schemas.microsoft.com/office/drawing/2014/main" xmlns=""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8" name="Freeform: Shape 827">
              <a:extLst>
                <a:ext uri="{FF2B5EF4-FFF2-40B4-BE49-F238E27FC236}">
                  <a16:creationId xmlns:a16="http://schemas.microsoft.com/office/drawing/2014/main" xmlns=""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29" name="Freeform: Shape 828">
              <a:extLst>
                <a:ext uri="{FF2B5EF4-FFF2-40B4-BE49-F238E27FC236}">
                  <a16:creationId xmlns:a16="http://schemas.microsoft.com/office/drawing/2014/main" xmlns=""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0" name="Freeform: Shape 829">
              <a:extLst>
                <a:ext uri="{FF2B5EF4-FFF2-40B4-BE49-F238E27FC236}">
                  <a16:creationId xmlns:a16="http://schemas.microsoft.com/office/drawing/2014/main" xmlns=""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1" name="Freeform: Shape 830">
              <a:extLst>
                <a:ext uri="{FF2B5EF4-FFF2-40B4-BE49-F238E27FC236}">
                  <a16:creationId xmlns:a16="http://schemas.microsoft.com/office/drawing/2014/main" xmlns=""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2" name="Freeform: Shape 831">
              <a:extLst>
                <a:ext uri="{FF2B5EF4-FFF2-40B4-BE49-F238E27FC236}">
                  <a16:creationId xmlns:a16="http://schemas.microsoft.com/office/drawing/2014/main" xmlns=""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3" name="Freeform: Shape 832">
              <a:extLst>
                <a:ext uri="{FF2B5EF4-FFF2-40B4-BE49-F238E27FC236}">
                  <a16:creationId xmlns:a16="http://schemas.microsoft.com/office/drawing/2014/main" xmlns=""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4" name="Freeform: Shape 833">
              <a:extLst>
                <a:ext uri="{FF2B5EF4-FFF2-40B4-BE49-F238E27FC236}">
                  <a16:creationId xmlns:a16="http://schemas.microsoft.com/office/drawing/2014/main" xmlns=""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5" name="Freeform: Shape 834">
              <a:extLst>
                <a:ext uri="{FF2B5EF4-FFF2-40B4-BE49-F238E27FC236}">
                  <a16:creationId xmlns:a16="http://schemas.microsoft.com/office/drawing/2014/main" xmlns=""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6" name="Freeform: Shape 835">
              <a:extLst>
                <a:ext uri="{FF2B5EF4-FFF2-40B4-BE49-F238E27FC236}">
                  <a16:creationId xmlns:a16="http://schemas.microsoft.com/office/drawing/2014/main" xmlns=""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7" name="Freeform: Shape 836">
              <a:extLst>
                <a:ext uri="{FF2B5EF4-FFF2-40B4-BE49-F238E27FC236}">
                  <a16:creationId xmlns:a16="http://schemas.microsoft.com/office/drawing/2014/main" xmlns=""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8" name="Freeform: Shape 837">
              <a:extLst>
                <a:ext uri="{FF2B5EF4-FFF2-40B4-BE49-F238E27FC236}">
                  <a16:creationId xmlns:a16="http://schemas.microsoft.com/office/drawing/2014/main" xmlns=""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39" name="Freeform: Shape 838">
              <a:extLst>
                <a:ext uri="{FF2B5EF4-FFF2-40B4-BE49-F238E27FC236}">
                  <a16:creationId xmlns:a16="http://schemas.microsoft.com/office/drawing/2014/main" xmlns=""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0" name="Freeform: Shape 839">
              <a:extLst>
                <a:ext uri="{FF2B5EF4-FFF2-40B4-BE49-F238E27FC236}">
                  <a16:creationId xmlns:a16="http://schemas.microsoft.com/office/drawing/2014/main" xmlns=""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1" name="Freeform: Shape 840">
              <a:extLst>
                <a:ext uri="{FF2B5EF4-FFF2-40B4-BE49-F238E27FC236}">
                  <a16:creationId xmlns:a16="http://schemas.microsoft.com/office/drawing/2014/main" xmlns=""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2" name="Freeform: Shape 841">
              <a:extLst>
                <a:ext uri="{FF2B5EF4-FFF2-40B4-BE49-F238E27FC236}">
                  <a16:creationId xmlns:a16="http://schemas.microsoft.com/office/drawing/2014/main" xmlns=""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3" name="Freeform: Shape 842">
              <a:extLst>
                <a:ext uri="{FF2B5EF4-FFF2-40B4-BE49-F238E27FC236}">
                  <a16:creationId xmlns:a16="http://schemas.microsoft.com/office/drawing/2014/main" xmlns=""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4" name="Freeform: Shape 843">
              <a:extLst>
                <a:ext uri="{FF2B5EF4-FFF2-40B4-BE49-F238E27FC236}">
                  <a16:creationId xmlns:a16="http://schemas.microsoft.com/office/drawing/2014/main" xmlns=""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5" name="Freeform: Shape 844">
              <a:extLst>
                <a:ext uri="{FF2B5EF4-FFF2-40B4-BE49-F238E27FC236}">
                  <a16:creationId xmlns:a16="http://schemas.microsoft.com/office/drawing/2014/main" xmlns=""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6" name="Freeform: Shape 845">
              <a:extLst>
                <a:ext uri="{FF2B5EF4-FFF2-40B4-BE49-F238E27FC236}">
                  <a16:creationId xmlns:a16="http://schemas.microsoft.com/office/drawing/2014/main" xmlns=""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7" name="Freeform: Shape 846">
              <a:extLst>
                <a:ext uri="{FF2B5EF4-FFF2-40B4-BE49-F238E27FC236}">
                  <a16:creationId xmlns:a16="http://schemas.microsoft.com/office/drawing/2014/main" xmlns=""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8" name="Freeform: Shape 847">
              <a:extLst>
                <a:ext uri="{FF2B5EF4-FFF2-40B4-BE49-F238E27FC236}">
                  <a16:creationId xmlns:a16="http://schemas.microsoft.com/office/drawing/2014/main" xmlns=""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49" name="Freeform: Shape 848">
              <a:extLst>
                <a:ext uri="{FF2B5EF4-FFF2-40B4-BE49-F238E27FC236}">
                  <a16:creationId xmlns:a16="http://schemas.microsoft.com/office/drawing/2014/main" xmlns=""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0" name="Freeform: Shape 849">
              <a:extLst>
                <a:ext uri="{FF2B5EF4-FFF2-40B4-BE49-F238E27FC236}">
                  <a16:creationId xmlns:a16="http://schemas.microsoft.com/office/drawing/2014/main" xmlns=""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1" name="Freeform: Shape 850">
              <a:extLst>
                <a:ext uri="{FF2B5EF4-FFF2-40B4-BE49-F238E27FC236}">
                  <a16:creationId xmlns:a16="http://schemas.microsoft.com/office/drawing/2014/main" xmlns=""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2" name="Freeform: Shape 851">
              <a:extLst>
                <a:ext uri="{FF2B5EF4-FFF2-40B4-BE49-F238E27FC236}">
                  <a16:creationId xmlns:a16="http://schemas.microsoft.com/office/drawing/2014/main" xmlns=""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3" name="Freeform: Shape 852">
              <a:extLst>
                <a:ext uri="{FF2B5EF4-FFF2-40B4-BE49-F238E27FC236}">
                  <a16:creationId xmlns:a16="http://schemas.microsoft.com/office/drawing/2014/main" xmlns=""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4" name="Freeform: Shape 853">
              <a:extLst>
                <a:ext uri="{FF2B5EF4-FFF2-40B4-BE49-F238E27FC236}">
                  <a16:creationId xmlns:a16="http://schemas.microsoft.com/office/drawing/2014/main" xmlns=""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5" name="Freeform: Shape 854">
              <a:extLst>
                <a:ext uri="{FF2B5EF4-FFF2-40B4-BE49-F238E27FC236}">
                  <a16:creationId xmlns:a16="http://schemas.microsoft.com/office/drawing/2014/main" xmlns=""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6" name="Freeform: Shape 855">
              <a:extLst>
                <a:ext uri="{FF2B5EF4-FFF2-40B4-BE49-F238E27FC236}">
                  <a16:creationId xmlns:a16="http://schemas.microsoft.com/office/drawing/2014/main" xmlns=""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857" name="Freeform: Shape 856">
              <a:extLst>
                <a:ext uri="{FF2B5EF4-FFF2-40B4-BE49-F238E27FC236}">
                  <a16:creationId xmlns:a16="http://schemas.microsoft.com/office/drawing/2014/main" xmlns=""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8" name="Freeform: Shape 857">
              <a:extLst>
                <a:ext uri="{FF2B5EF4-FFF2-40B4-BE49-F238E27FC236}">
                  <a16:creationId xmlns:a16="http://schemas.microsoft.com/office/drawing/2014/main" xmlns=""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59" name="Freeform: Shape 858">
              <a:extLst>
                <a:ext uri="{FF2B5EF4-FFF2-40B4-BE49-F238E27FC236}">
                  <a16:creationId xmlns:a16="http://schemas.microsoft.com/office/drawing/2014/main" xmlns=""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0" name="Freeform: Shape 859">
              <a:extLst>
                <a:ext uri="{FF2B5EF4-FFF2-40B4-BE49-F238E27FC236}">
                  <a16:creationId xmlns:a16="http://schemas.microsoft.com/office/drawing/2014/main" xmlns=""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1" name="Freeform: Shape 860">
              <a:extLst>
                <a:ext uri="{FF2B5EF4-FFF2-40B4-BE49-F238E27FC236}">
                  <a16:creationId xmlns:a16="http://schemas.microsoft.com/office/drawing/2014/main" xmlns=""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2" name="Freeform: Shape 861">
              <a:extLst>
                <a:ext uri="{FF2B5EF4-FFF2-40B4-BE49-F238E27FC236}">
                  <a16:creationId xmlns:a16="http://schemas.microsoft.com/office/drawing/2014/main" xmlns=""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3" name="Freeform: Shape 862">
              <a:extLst>
                <a:ext uri="{FF2B5EF4-FFF2-40B4-BE49-F238E27FC236}">
                  <a16:creationId xmlns:a16="http://schemas.microsoft.com/office/drawing/2014/main" xmlns=""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4" name="Freeform: Shape 863">
              <a:extLst>
                <a:ext uri="{FF2B5EF4-FFF2-40B4-BE49-F238E27FC236}">
                  <a16:creationId xmlns:a16="http://schemas.microsoft.com/office/drawing/2014/main" xmlns=""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5" name="Freeform: Shape 864">
              <a:extLst>
                <a:ext uri="{FF2B5EF4-FFF2-40B4-BE49-F238E27FC236}">
                  <a16:creationId xmlns:a16="http://schemas.microsoft.com/office/drawing/2014/main" xmlns=""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6" name="Freeform: Shape 865">
              <a:extLst>
                <a:ext uri="{FF2B5EF4-FFF2-40B4-BE49-F238E27FC236}">
                  <a16:creationId xmlns:a16="http://schemas.microsoft.com/office/drawing/2014/main" xmlns=""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7" name="Freeform: Shape 866">
              <a:extLst>
                <a:ext uri="{FF2B5EF4-FFF2-40B4-BE49-F238E27FC236}">
                  <a16:creationId xmlns:a16="http://schemas.microsoft.com/office/drawing/2014/main" xmlns=""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8" name="Freeform: Shape 867">
              <a:extLst>
                <a:ext uri="{FF2B5EF4-FFF2-40B4-BE49-F238E27FC236}">
                  <a16:creationId xmlns:a16="http://schemas.microsoft.com/office/drawing/2014/main" xmlns=""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69" name="Freeform: Shape 868">
              <a:extLst>
                <a:ext uri="{FF2B5EF4-FFF2-40B4-BE49-F238E27FC236}">
                  <a16:creationId xmlns:a16="http://schemas.microsoft.com/office/drawing/2014/main" xmlns=""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0" name="Freeform: Shape 869">
              <a:extLst>
                <a:ext uri="{FF2B5EF4-FFF2-40B4-BE49-F238E27FC236}">
                  <a16:creationId xmlns:a16="http://schemas.microsoft.com/office/drawing/2014/main" xmlns=""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1" name="Freeform: Shape 870">
              <a:extLst>
                <a:ext uri="{FF2B5EF4-FFF2-40B4-BE49-F238E27FC236}">
                  <a16:creationId xmlns:a16="http://schemas.microsoft.com/office/drawing/2014/main" xmlns=""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2" name="Freeform: Shape 871">
              <a:extLst>
                <a:ext uri="{FF2B5EF4-FFF2-40B4-BE49-F238E27FC236}">
                  <a16:creationId xmlns:a16="http://schemas.microsoft.com/office/drawing/2014/main" xmlns=""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3" name="Freeform: Shape 872">
              <a:extLst>
                <a:ext uri="{FF2B5EF4-FFF2-40B4-BE49-F238E27FC236}">
                  <a16:creationId xmlns:a16="http://schemas.microsoft.com/office/drawing/2014/main" xmlns=""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874" name="Freeform: Shape 873">
              <a:extLst>
                <a:ext uri="{FF2B5EF4-FFF2-40B4-BE49-F238E27FC236}">
                  <a16:creationId xmlns:a16="http://schemas.microsoft.com/office/drawing/2014/main" xmlns=""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5" name="Freeform: Shape 874">
              <a:extLst>
                <a:ext uri="{FF2B5EF4-FFF2-40B4-BE49-F238E27FC236}">
                  <a16:creationId xmlns:a16="http://schemas.microsoft.com/office/drawing/2014/main" xmlns=""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6" name="Freeform: Shape 875">
              <a:extLst>
                <a:ext uri="{FF2B5EF4-FFF2-40B4-BE49-F238E27FC236}">
                  <a16:creationId xmlns:a16="http://schemas.microsoft.com/office/drawing/2014/main" xmlns=""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7" name="Freeform: Shape 876">
              <a:extLst>
                <a:ext uri="{FF2B5EF4-FFF2-40B4-BE49-F238E27FC236}">
                  <a16:creationId xmlns:a16="http://schemas.microsoft.com/office/drawing/2014/main" xmlns=""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8" name="Freeform: Shape 877">
              <a:extLst>
                <a:ext uri="{FF2B5EF4-FFF2-40B4-BE49-F238E27FC236}">
                  <a16:creationId xmlns:a16="http://schemas.microsoft.com/office/drawing/2014/main" xmlns=""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79" name="Freeform: Shape 878">
              <a:extLst>
                <a:ext uri="{FF2B5EF4-FFF2-40B4-BE49-F238E27FC236}">
                  <a16:creationId xmlns:a16="http://schemas.microsoft.com/office/drawing/2014/main" xmlns=""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0" name="Freeform: Shape 879">
              <a:extLst>
                <a:ext uri="{FF2B5EF4-FFF2-40B4-BE49-F238E27FC236}">
                  <a16:creationId xmlns:a16="http://schemas.microsoft.com/office/drawing/2014/main" xmlns=""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1" name="Freeform: Shape 880">
              <a:extLst>
                <a:ext uri="{FF2B5EF4-FFF2-40B4-BE49-F238E27FC236}">
                  <a16:creationId xmlns:a16="http://schemas.microsoft.com/office/drawing/2014/main" xmlns=""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2" name="Freeform: Shape 881">
              <a:extLst>
                <a:ext uri="{FF2B5EF4-FFF2-40B4-BE49-F238E27FC236}">
                  <a16:creationId xmlns:a16="http://schemas.microsoft.com/office/drawing/2014/main" xmlns=""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3" name="Freeform: Shape 882">
              <a:extLst>
                <a:ext uri="{FF2B5EF4-FFF2-40B4-BE49-F238E27FC236}">
                  <a16:creationId xmlns:a16="http://schemas.microsoft.com/office/drawing/2014/main" xmlns=""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4" name="Freeform: Shape 883">
              <a:extLst>
                <a:ext uri="{FF2B5EF4-FFF2-40B4-BE49-F238E27FC236}">
                  <a16:creationId xmlns:a16="http://schemas.microsoft.com/office/drawing/2014/main" xmlns=""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5" name="Freeform: Shape 884">
              <a:extLst>
                <a:ext uri="{FF2B5EF4-FFF2-40B4-BE49-F238E27FC236}">
                  <a16:creationId xmlns:a16="http://schemas.microsoft.com/office/drawing/2014/main" xmlns=""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6" name="Freeform: Shape 885">
              <a:extLst>
                <a:ext uri="{FF2B5EF4-FFF2-40B4-BE49-F238E27FC236}">
                  <a16:creationId xmlns:a16="http://schemas.microsoft.com/office/drawing/2014/main" xmlns=""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7" name="Freeform: Shape 886">
              <a:extLst>
                <a:ext uri="{FF2B5EF4-FFF2-40B4-BE49-F238E27FC236}">
                  <a16:creationId xmlns:a16="http://schemas.microsoft.com/office/drawing/2014/main" xmlns=""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8" name="Freeform: Shape 887">
              <a:extLst>
                <a:ext uri="{FF2B5EF4-FFF2-40B4-BE49-F238E27FC236}">
                  <a16:creationId xmlns:a16="http://schemas.microsoft.com/office/drawing/2014/main" xmlns=""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89" name="Freeform: Shape 888">
              <a:extLst>
                <a:ext uri="{FF2B5EF4-FFF2-40B4-BE49-F238E27FC236}">
                  <a16:creationId xmlns:a16="http://schemas.microsoft.com/office/drawing/2014/main" xmlns=""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0" name="Freeform: Shape 889">
              <a:extLst>
                <a:ext uri="{FF2B5EF4-FFF2-40B4-BE49-F238E27FC236}">
                  <a16:creationId xmlns:a16="http://schemas.microsoft.com/office/drawing/2014/main" xmlns=""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1" name="Freeform: Shape 890">
              <a:extLst>
                <a:ext uri="{FF2B5EF4-FFF2-40B4-BE49-F238E27FC236}">
                  <a16:creationId xmlns:a16="http://schemas.microsoft.com/office/drawing/2014/main" xmlns=""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2" name="Freeform: Shape 891">
              <a:extLst>
                <a:ext uri="{FF2B5EF4-FFF2-40B4-BE49-F238E27FC236}">
                  <a16:creationId xmlns:a16="http://schemas.microsoft.com/office/drawing/2014/main" xmlns=""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3" name="Freeform: Shape 892">
              <a:extLst>
                <a:ext uri="{FF2B5EF4-FFF2-40B4-BE49-F238E27FC236}">
                  <a16:creationId xmlns:a16="http://schemas.microsoft.com/office/drawing/2014/main" xmlns=""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4" name="Freeform: Shape 893">
              <a:extLst>
                <a:ext uri="{FF2B5EF4-FFF2-40B4-BE49-F238E27FC236}">
                  <a16:creationId xmlns:a16="http://schemas.microsoft.com/office/drawing/2014/main" xmlns=""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5" name="Freeform: Shape 894">
              <a:extLst>
                <a:ext uri="{FF2B5EF4-FFF2-40B4-BE49-F238E27FC236}">
                  <a16:creationId xmlns:a16="http://schemas.microsoft.com/office/drawing/2014/main" xmlns=""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6" name="Freeform: Shape 895">
              <a:extLst>
                <a:ext uri="{FF2B5EF4-FFF2-40B4-BE49-F238E27FC236}">
                  <a16:creationId xmlns:a16="http://schemas.microsoft.com/office/drawing/2014/main" xmlns=""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7" name="Freeform: Shape 896">
              <a:extLst>
                <a:ext uri="{FF2B5EF4-FFF2-40B4-BE49-F238E27FC236}">
                  <a16:creationId xmlns:a16="http://schemas.microsoft.com/office/drawing/2014/main" xmlns=""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8" name="Freeform: Shape 897">
              <a:extLst>
                <a:ext uri="{FF2B5EF4-FFF2-40B4-BE49-F238E27FC236}">
                  <a16:creationId xmlns:a16="http://schemas.microsoft.com/office/drawing/2014/main" xmlns=""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899" name="Freeform: Shape 898">
              <a:extLst>
                <a:ext uri="{FF2B5EF4-FFF2-40B4-BE49-F238E27FC236}">
                  <a16:creationId xmlns:a16="http://schemas.microsoft.com/office/drawing/2014/main" xmlns=""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0" name="Freeform: Shape 899">
              <a:extLst>
                <a:ext uri="{FF2B5EF4-FFF2-40B4-BE49-F238E27FC236}">
                  <a16:creationId xmlns:a16="http://schemas.microsoft.com/office/drawing/2014/main" xmlns=""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1" name="Freeform: Shape 900">
              <a:extLst>
                <a:ext uri="{FF2B5EF4-FFF2-40B4-BE49-F238E27FC236}">
                  <a16:creationId xmlns:a16="http://schemas.microsoft.com/office/drawing/2014/main" xmlns=""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2" name="Freeform: Shape 901">
              <a:extLst>
                <a:ext uri="{FF2B5EF4-FFF2-40B4-BE49-F238E27FC236}">
                  <a16:creationId xmlns:a16="http://schemas.microsoft.com/office/drawing/2014/main" xmlns=""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3" name="Freeform: Shape 902">
              <a:extLst>
                <a:ext uri="{FF2B5EF4-FFF2-40B4-BE49-F238E27FC236}">
                  <a16:creationId xmlns:a16="http://schemas.microsoft.com/office/drawing/2014/main" xmlns=""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4" name="Freeform: Shape 903">
              <a:extLst>
                <a:ext uri="{FF2B5EF4-FFF2-40B4-BE49-F238E27FC236}">
                  <a16:creationId xmlns:a16="http://schemas.microsoft.com/office/drawing/2014/main" xmlns=""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5" name="Freeform: Shape 904">
              <a:extLst>
                <a:ext uri="{FF2B5EF4-FFF2-40B4-BE49-F238E27FC236}">
                  <a16:creationId xmlns:a16="http://schemas.microsoft.com/office/drawing/2014/main" xmlns=""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6" name="Freeform: Shape 905">
              <a:extLst>
                <a:ext uri="{FF2B5EF4-FFF2-40B4-BE49-F238E27FC236}">
                  <a16:creationId xmlns:a16="http://schemas.microsoft.com/office/drawing/2014/main" xmlns=""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7" name="Freeform: Shape 906">
              <a:extLst>
                <a:ext uri="{FF2B5EF4-FFF2-40B4-BE49-F238E27FC236}">
                  <a16:creationId xmlns:a16="http://schemas.microsoft.com/office/drawing/2014/main" xmlns=""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8" name="Freeform: Shape 907">
              <a:extLst>
                <a:ext uri="{FF2B5EF4-FFF2-40B4-BE49-F238E27FC236}">
                  <a16:creationId xmlns:a16="http://schemas.microsoft.com/office/drawing/2014/main" xmlns=""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09" name="Freeform: Shape 908">
              <a:extLst>
                <a:ext uri="{FF2B5EF4-FFF2-40B4-BE49-F238E27FC236}">
                  <a16:creationId xmlns:a16="http://schemas.microsoft.com/office/drawing/2014/main" xmlns=""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0" name="Freeform: Shape 909">
              <a:extLst>
                <a:ext uri="{FF2B5EF4-FFF2-40B4-BE49-F238E27FC236}">
                  <a16:creationId xmlns:a16="http://schemas.microsoft.com/office/drawing/2014/main" xmlns=""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1" name="Freeform: Shape 910">
              <a:extLst>
                <a:ext uri="{FF2B5EF4-FFF2-40B4-BE49-F238E27FC236}">
                  <a16:creationId xmlns:a16="http://schemas.microsoft.com/office/drawing/2014/main" xmlns=""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2" name="Freeform: Shape 911">
              <a:extLst>
                <a:ext uri="{FF2B5EF4-FFF2-40B4-BE49-F238E27FC236}">
                  <a16:creationId xmlns:a16="http://schemas.microsoft.com/office/drawing/2014/main" xmlns=""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3" name="Freeform: Shape 912">
              <a:extLst>
                <a:ext uri="{FF2B5EF4-FFF2-40B4-BE49-F238E27FC236}">
                  <a16:creationId xmlns:a16="http://schemas.microsoft.com/office/drawing/2014/main" xmlns=""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4" name="Freeform: Shape 913">
              <a:extLst>
                <a:ext uri="{FF2B5EF4-FFF2-40B4-BE49-F238E27FC236}">
                  <a16:creationId xmlns:a16="http://schemas.microsoft.com/office/drawing/2014/main" xmlns=""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5" name="Freeform: Shape 914">
              <a:extLst>
                <a:ext uri="{FF2B5EF4-FFF2-40B4-BE49-F238E27FC236}">
                  <a16:creationId xmlns:a16="http://schemas.microsoft.com/office/drawing/2014/main" xmlns=""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6" name="Freeform: Shape 915">
              <a:extLst>
                <a:ext uri="{FF2B5EF4-FFF2-40B4-BE49-F238E27FC236}">
                  <a16:creationId xmlns:a16="http://schemas.microsoft.com/office/drawing/2014/main" xmlns=""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7" name="Freeform: Shape 916">
              <a:extLst>
                <a:ext uri="{FF2B5EF4-FFF2-40B4-BE49-F238E27FC236}">
                  <a16:creationId xmlns:a16="http://schemas.microsoft.com/office/drawing/2014/main" xmlns=""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8" name="Freeform: Shape 917">
              <a:extLst>
                <a:ext uri="{FF2B5EF4-FFF2-40B4-BE49-F238E27FC236}">
                  <a16:creationId xmlns:a16="http://schemas.microsoft.com/office/drawing/2014/main" xmlns=""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19" name="Freeform: Shape 918">
              <a:extLst>
                <a:ext uri="{FF2B5EF4-FFF2-40B4-BE49-F238E27FC236}">
                  <a16:creationId xmlns:a16="http://schemas.microsoft.com/office/drawing/2014/main" xmlns=""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0" name="Freeform: Shape 919">
              <a:extLst>
                <a:ext uri="{FF2B5EF4-FFF2-40B4-BE49-F238E27FC236}">
                  <a16:creationId xmlns:a16="http://schemas.microsoft.com/office/drawing/2014/main" xmlns=""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1" name="Freeform: Shape 920">
              <a:extLst>
                <a:ext uri="{FF2B5EF4-FFF2-40B4-BE49-F238E27FC236}">
                  <a16:creationId xmlns:a16="http://schemas.microsoft.com/office/drawing/2014/main" xmlns=""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2" name="Freeform: Shape 921">
              <a:extLst>
                <a:ext uri="{FF2B5EF4-FFF2-40B4-BE49-F238E27FC236}">
                  <a16:creationId xmlns:a16="http://schemas.microsoft.com/office/drawing/2014/main" xmlns=""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3" name="Freeform: Shape 922">
              <a:extLst>
                <a:ext uri="{FF2B5EF4-FFF2-40B4-BE49-F238E27FC236}">
                  <a16:creationId xmlns:a16="http://schemas.microsoft.com/office/drawing/2014/main" xmlns=""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4" name="Freeform: Shape 923">
              <a:extLst>
                <a:ext uri="{FF2B5EF4-FFF2-40B4-BE49-F238E27FC236}">
                  <a16:creationId xmlns:a16="http://schemas.microsoft.com/office/drawing/2014/main" xmlns=""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5" name="Freeform: Shape 924">
              <a:extLst>
                <a:ext uri="{FF2B5EF4-FFF2-40B4-BE49-F238E27FC236}">
                  <a16:creationId xmlns:a16="http://schemas.microsoft.com/office/drawing/2014/main" xmlns=""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6" name="Freeform: Shape 925">
              <a:extLst>
                <a:ext uri="{FF2B5EF4-FFF2-40B4-BE49-F238E27FC236}">
                  <a16:creationId xmlns:a16="http://schemas.microsoft.com/office/drawing/2014/main" xmlns=""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7" name="Freeform: Shape 926">
              <a:extLst>
                <a:ext uri="{FF2B5EF4-FFF2-40B4-BE49-F238E27FC236}">
                  <a16:creationId xmlns:a16="http://schemas.microsoft.com/office/drawing/2014/main" xmlns=""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8" name="Freeform: Shape 927">
              <a:extLst>
                <a:ext uri="{FF2B5EF4-FFF2-40B4-BE49-F238E27FC236}">
                  <a16:creationId xmlns:a16="http://schemas.microsoft.com/office/drawing/2014/main" xmlns=""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29" name="Freeform: Shape 928">
              <a:extLst>
                <a:ext uri="{FF2B5EF4-FFF2-40B4-BE49-F238E27FC236}">
                  <a16:creationId xmlns:a16="http://schemas.microsoft.com/office/drawing/2014/main" xmlns=""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0" name="Freeform: Shape 929">
              <a:extLst>
                <a:ext uri="{FF2B5EF4-FFF2-40B4-BE49-F238E27FC236}">
                  <a16:creationId xmlns:a16="http://schemas.microsoft.com/office/drawing/2014/main" xmlns=""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1" name="Freeform: Shape 930">
              <a:extLst>
                <a:ext uri="{FF2B5EF4-FFF2-40B4-BE49-F238E27FC236}">
                  <a16:creationId xmlns:a16="http://schemas.microsoft.com/office/drawing/2014/main" xmlns=""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2" name="Freeform: Shape 931">
              <a:extLst>
                <a:ext uri="{FF2B5EF4-FFF2-40B4-BE49-F238E27FC236}">
                  <a16:creationId xmlns:a16="http://schemas.microsoft.com/office/drawing/2014/main" xmlns=""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3" name="Freeform: Shape 932">
              <a:extLst>
                <a:ext uri="{FF2B5EF4-FFF2-40B4-BE49-F238E27FC236}">
                  <a16:creationId xmlns:a16="http://schemas.microsoft.com/office/drawing/2014/main" xmlns=""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4" name="Freeform: Shape 933">
              <a:extLst>
                <a:ext uri="{FF2B5EF4-FFF2-40B4-BE49-F238E27FC236}">
                  <a16:creationId xmlns:a16="http://schemas.microsoft.com/office/drawing/2014/main" xmlns=""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5" name="Freeform: Shape 934">
              <a:extLst>
                <a:ext uri="{FF2B5EF4-FFF2-40B4-BE49-F238E27FC236}">
                  <a16:creationId xmlns:a16="http://schemas.microsoft.com/office/drawing/2014/main" xmlns=""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6" name="Freeform: Shape 935">
              <a:extLst>
                <a:ext uri="{FF2B5EF4-FFF2-40B4-BE49-F238E27FC236}">
                  <a16:creationId xmlns:a16="http://schemas.microsoft.com/office/drawing/2014/main" xmlns=""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7" name="Freeform: Shape 936">
              <a:extLst>
                <a:ext uri="{FF2B5EF4-FFF2-40B4-BE49-F238E27FC236}">
                  <a16:creationId xmlns:a16="http://schemas.microsoft.com/office/drawing/2014/main" xmlns=""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8" name="Freeform: Shape 937">
              <a:extLst>
                <a:ext uri="{FF2B5EF4-FFF2-40B4-BE49-F238E27FC236}">
                  <a16:creationId xmlns:a16="http://schemas.microsoft.com/office/drawing/2014/main" xmlns=""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39" name="Freeform: Shape 938">
              <a:extLst>
                <a:ext uri="{FF2B5EF4-FFF2-40B4-BE49-F238E27FC236}">
                  <a16:creationId xmlns:a16="http://schemas.microsoft.com/office/drawing/2014/main" xmlns=""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0" name="Freeform: Shape 939">
              <a:extLst>
                <a:ext uri="{FF2B5EF4-FFF2-40B4-BE49-F238E27FC236}">
                  <a16:creationId xmlns:a16="http://schemas.microsoft.com/office/drawing/2014/main" xmlns=""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1" name="Freeform: Shape 940">
              <a:extLst>
                <a:ext uri="{FF2B5EF4-FFF2-40B4-BE49-F238E27FC236}">
                  <a16:creationId xmlns:a16="http://schemas.microsoft.com/office/drawing/2014/main" xmlns=""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2" name="Freeform: Shape 941">
              <a:extLst>
                <a:ext uri="{FF2B5EF4-FFF2-40B4-BE49-F238E27FC236}">
                  <a16:creationId xmlns:a16="http://schemas.microsoft.com/office/drawing/2014/main" xmlns=""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3" name="Freeform: Shape 942">
              <a:extLst>
                <a:ext uri="{FF2B5EF4-FFF2-40B4-BE49-F238E27FC236}">
                  <a16:creationId xmlns:a16="http://schemas.microsoft.com/office/drawing/2014/main" xmlns=""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4" name="Freeform: Shape 943">
              <a:extLst>
                <a:ext uri="{FF2B5EF4-FFF2-40B4-BE49-F238E27FC236}">
                  <a16:creationId xmlns:a16="http://schemas.microsoft.com/office/drawing/2014/main" xmlns=""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5" name="Freeform: Shape 944">
              <a:extLst>
                <a:ext uri="{FF2B5EF4-FFF2-40B4-BE49-F238E27FC236}">
                  <a16:creationId xmlns:a16="http://schemas.microsoft.com/office/drawing/2014/main" xmlns=""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6" name="Freeform: Shape 945">
              <a:extLst>
                <a:ext uri="{FF2B5EF4-FFF2-40B4-BE49-F238E27FC236}">
                  <a16:creationId xmlns:a16="http://schemas.microsoft.com/office/drawing/2014/main" xmlns=""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7" name="Freeform: Shape 946">
              <a:extLst>
                <a:ext uri="{FF2B5EF4-FFF2-40B4-BE49-F238E27FC236}">
                  <a16:creationId xmlns:a16="http://schemas.microsoft.com/office/drawing/2014/main" xmlns=""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8" name="Freeform: Shape 947">
              <a:extLst>
                <a:ext uri="{FF2B5EF4-FFF2-40B4-BE49-F238E27FC236}">
                  <a16:creationId xmlns:a16="http://schemas.microsoft.com/office/drawing/2014/main" xmlns=""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49" name="Freeform: Shape 948">
              <a:extLst>
                <a:ext uri="{FF2B5EF4-FFF2-40B4-BE49-F238E27FC236}">
                  <a16:creationId xmlns:a16="http://schemas.microsoft.com/office/drawing/2014/main" xmlns=""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0" name="Freeform: Shape 949">
              <a:extLst>
                <a:ext uri="{FF2B5EF4-FFF2-40B4-BE49-F238E27FC236}">
                  <a16:creationId xmlns:a16="http://schemas.microsoft.com/office/drawing/2014/main" xmlns=""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1" name="Freeform: Shape 950">
              <a:extLst>
                <a:ext uri="{FF2B5EF4-FFF2-40B4-BE49-F238E27FC236}">
                  <a16:creationId xmlns:a16="http://schemas.microsoft.com/office/drawing/2014/main" xmlns=""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2" name="Freeform: Shape 951">
              <a:extLst>
                <a:ext uri="{FF2B5EF4-FFF2-40B4-BE49-F238E27FC236}">
                  <a16:creationId xmlns:a16="http://schemas.microsoft.com/office/drawing/2014/main" xmlns=""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3" name="Freeform: Shape 952">
              <a:extLst>
                <a:ext uri="{FF2B5EF4-FFF2-40B4-BE49-F238E27FC236}">
                  <a16:creationId xmlns:a16="http://schemas.microsoft.com/office/drawing/2014/main" xmlns=""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4" name="Freeform: Shape 953">
              <a:extLst>
                <a:ext uri="{FF2B5EF4-FFF2-40B4-BE49-F238E27FC236}">
                  <a16:creationId xmlns:a16="http://schemas.microsoft.com/office/drawing/2014/main" xmlns=""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5" name="Freeform: Shape 954">
              <a:extLst>
                <a:ext uri="{FF2B5EF4-FFF2-40B4-BE49-F238E27FC236}">
                  <a16:creationId xmlns:a16="http://schemas.microsoft.com/office/drawing/2014/main" xmlns=""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6" name="Freeform: Shape 955">
              <a:extLst>
                <a:ext uri="{FF2B5EF4-FFF2-40B4-BE49-F238E27FC236}">
                  <a16:creationId xmlns:a16="http://schemas.microsoft.com/office/drawing/2014/main" xmlns=""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7" name="Freeform: Shape 956">
              <a:extLst>
                <a:ext uri="{FF2B5EF4-FFF2-40B4-BE49-F238E27FC236}">
                  <a16:creationId xmlns:a16="http://schemas.microsoft.com/office/drawing/2014/main" xmlns=""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8" name="Freeform: Shape 957">
              <a:extLst>
                <a:ext uri="{FF2B5EF4-FFF2-40B4-BE49-F238E27FC236}">
                  <a16:creationId xmlns:a16="http://schemas.microsoft.com/office/drawing/2014/main" xmlns=""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59" name="Freeform: Shape 958">
              <a:extLst>
                <a:ext uri="{FF2B5EF4-FFF2-40B4-BE49-F238E27FC236}">
                  <a16:creationId xmlns:a16="http://schemas.microsoft.com/office/drawing/2014/main" xmlns=""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0" name="Freeform: Shape 959">
              <a:extLst>
                <a:ext uri="{FF2B5EF4-FFF2-40B4-BE49-F238E27FC236}">
                  <a16:creationId xmlns:a16="http://schemas.microsoft.com/office/drawing/2014/main" xmlns=""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1" name="Freeform: Shape 960">
              <a:extLst>
                <a:ext uri="{FF2B5EF4-FFF2-40B4-BE49-F238E27FC236}">
                  <a16:creationId xmlns:a16="http://schemas.microsoft.com/office/drawing/2014/main" xmlns=""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2" name="Freeform: Shape 961">
              <a:extLst>
                <a:ext uri="{FF2B5EF4-FFF2-40B4-BE49-F238E27FC236}">
                  <a16:creationId xmlns:a16="http://schemas.microsoft.com/office/drawing/2014/main" xmlns=""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3" name="Freeform: Shape 962">
              <a:extLst>
                <a:ext uri="{FF2B5EF4-FFF2-40B4-BE49-F238E27FC236}">
                  <a16:creationId xmlns:a16="http://schemas.microsoft.com/office/drawing/2014/main" xmlns=""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4" name="Freeform: Shape 963">
              <a:extLst>
                <a:ext uri="{FF2B5EF4-FFF2-40B4-BE49-F238E27FC236}">
                  <a16:creationId xmlns:a16="http://schemas.microsoft.com/office/drawing/2014/main" xmlns=""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5" name="Freeform: Shape 964">
              <a:extLst>
                <a:ext uri="{FF2B5EF4-FFF2-40B4-BE49-F238E27FC236}">
                  <a16:creationId xmlns:a16="http://schemas.microsoft.com/office/drawing/2014/main" xmlns=""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6" name="Freeform: Shape 965">
              <a:extLst>
                <a:ext uri="{FF2B5EF4-FFF2-40B4-BE49-F238E27FC236}">
                  <a16:creationId xmlns:a16="http://schemas.microsoft.com/office/drawing/2014/main" xmlns=""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7" name="Freeform: Shape 966">
              <a:extLst>
                <a:ext uri="{FF2B5EF4-FFF2-40B4-BE49-F238E27FC236}">
                  <a16:creationId xmlns:a16="http://schemas.microsoft.com/office/drawing/2014/main" xmlns=""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8" name="Freeform: Shape 967">
              <a:extLst>
                <a:ext uri="{FF2B5EF4-FFF2-40B4-BE49-F238E27FC236}">
                  <a16:creationId xmlns:a16="http://schemas.microsoft.com/office/drawing/2014/main" xmlns=""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69" name="Freeform: Shape 968">
              <a:extLst>
                <a:ext uri="{FF2B5EF4-FFF2-40B4-BE49-F238E27FC236}">
                  <a16:creationId xmlns:a16="http://schemas.microsoft.com/office/drawing/2014/main" xmlns=""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0" name="Freeform: Shape 969">
              <a:extLst>
                <a:ext uri="{FF2B5EF4-FFF2-40B4-BE49-F238E27FC236}">
                  <a16:creationId xmlns:a16="http://schemas.microsoft.com/office/drawing/2014/main" xmlns=""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1" name="Freeform: Shape 970">
              <a:extLst>
                <a:ext uri="{FF2B5EF4-FFF2-40B4-BE49-F238E27FC236}">
                  <a16:creationId xmlns:a16="http://schemas.microsoft.com/office/drawing/2014/main" xmlns=""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2" name="Freeform: Shape 971">
              <a:extLst>
                <a:ext uri="{FF2B5EF4-FFF2-40B4-BE49-F238E27FC236}">
                  <a16:creationId xmlns:a16="http://schemas.microsoft.com/office/drawing/2014/main" xmlns=""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3" name="Freeform: Shape 972">
              <a:extLst>
                <a:ext uri="{FF2B5EF4-FFF2-40B4-BE49-F238E27FC236}">
                  <a16:creationId xmlns:a16="http://schemas.microsoft.com/office/drawing/2014/main" xmlns=""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4" name="Freeform: Shape 973">
              <a:extLst>
                <a:ext uri="{FF2B5EF4-FFF2-40B4-BE49-F238E27FC236}">
                  <a16:creationId xmlns:a16="http://schemas.microsoft.com/office/drawing/2014/main" xmlns=""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5" name="Freeform: Shape 974">
              <a:extLst>
                <a:ext uri="{FF2B5EF4-FFF2-40B4-BE49-F238E27FC236}">
                  <a16:creationId xmlns:a16="http://schemas.microsoft.com/office/drawing/2014/main" xmlns=""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6" name="Freeform: Shape 975">
              <a:extLst>
                <a:ext uri="{FF2B5EF4-FFF2-40B4-BE49-F238E27FC236}">
                  <a16:creationId xmlns:a16="http://schemas.microsoft.com/office/drawing/2014/main" xmlns=""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7" name="Freeform: Shape 976">
              <a:extLst>
                <a:ext uri="{FF2B5EF4-FFF2-40B4-BE49-F238E27FC236}">
                  <a16:creationId xmlns:a16="http://schemas.microsoft.com/office/drawing/2014/main" xmlns=""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8" name="Freeform: Shape 977">
              <a:extLst>
                <a:ext uri="{FF2B5EF4-FFF2-40B4-BE49-F238E27FC236}">
                  <a16:creationId xmlns:a16="http://schemas.microsoft.com/office/drawing/2014/main" xmlns=""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79" name="Freeform: Shape 978">
              <a:extLst>
                <a:ext uri="{FF2B5EF4-FFF2-40B4-BE49-F238E27FC236}">
                  <a16:creationId xmlns:a16="http://schemas.microsoft.com/office/drawing/2014/main" xmlns=""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0" name="Freeform: Shape 979">
              <a:extLst>
                <a:ext uri="{FF2B5EF4-FFF2-40B4-BE49-F238E27FC236}">
                  <a16:creationId xmlns:a16="http://schemas.microsoft.com/office/drawing/2014/main" xmlns=""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1" name="Freeform: Shape 980">
              <a:extLst>
                <a:ext uri="{FF2B5EF4-FFF2-40B4-BE49-F238E27FC236}">
                  <a16:creationId xmlns:a16="http://schemas.microsoft.com/office/drawing/2014/main" xmlns=""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2" name="Freeform: Shape 981">
              <a:extLst>
                <a:ext uri="{FF2B5EF4-FFF2-40B4-BE49-F238E27FC236}">
                  <a16:creationId xmlns:a16="http://schemas.microsoft.com/office/drawing/2014/main" xmlns=""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3" name="Freeform: Shape 982">
              <a:extLst>
                <a:ext uri="{FF2B5EF4-FFF2-40B4-BE49-F238E27FC236}">
                  <a16:creationId xmlns:a16="http://schemas.microsoft.com/office/drawing/2014/main" xmlns=""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4" name="Freeform: Shape 983">
              <a:extLst>
                <a:ext uri="{FF2B5EF4-FFF2-40B4-BE49-F238E27FC236}">
                  <a16:creationId xmlns:a16="http://schemas.microsoft.com/office/drawing/2014/main" xmlns=""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5" name="Freeform: Shape 984">
              <a:extLst>
                <a:ext uri="{FF2B5EF4-FFF2-40B4-BE49-F238E27FC236}">
                  <a16:creationId xmlns:a16="http://schemas.microsoft.com/office/drawing/2014/main" xmlns=""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6" name="Freeform: Shape 985">
              <a:extLst>
                <a:ext uri="{FF2B5EF4-FFF2-40B4-BE49-F238E27FC236}">
                  <a16:creationId xmlns:a16="http://schemas.microsoft.com/office/drawing/2014/main" xmlns=""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7" name="Freeform: Shape 986">
              <a:extLst>
                <a:ext uri="{FF2B5EF4-FFF2-40B4-BE49-F238E27FC236}">
                  <a16:creationId xmlns:a16="http://schemas.microsoft.com/office/drawing/2014/main" xmlns=""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8" name="Freeform: Shape 987">
              <a:extLst>
                <a:ext uri="{FF2B5EF4-FFF2-40B4-BE49-F238E27FC236}">
                  <a16:creationId xmlns:a16="http://schemas.microsoft.com/office/drawing/2014/main" xmlns=""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89" name="Freeform: Shape 988">
              <a:extLst>
                <a:ext uri="{FF2B5EF4-FFF2-40B4-BE49-F238E27FC236}">
                  <a16:creationId xmlns:a16="http://schemas.microsoft.com/office/drawing/2014/main" xmlns=""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0" name="Freeform: Shape 989">
              <a:extLst>
                <a:ext uri="{FF2B5EF4-FFF2-40B4-BE49-F238E27FC236}">
                  <a16:creationId xmlns:a16="http://schemas.microsoft.com/office/drawing/2014/main" xmlns=""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1" name="Freeform: Shape 990">
              <a:extLst>
                <a:ext uri="{FF2B5EF4-FFF2-40B4-BE49-F238E27FC236}">
                  <a16:creationId xmlns:a16="http://schemas.microsoft.com/office/drawing/2014/main" xmlns=""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2" name="Freeform: Shape 991">
              <a:extLst>
                <a:ext uri="{FF2B5EF4-FFF2-40B4-BE49-F238E27FC236}">
                  <a16:creationId xmlns:a16="http://schemas.microsoft.com/office/drawing/2014/main" xmlns=""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3" name="Freeform: Shape 992">
              <a:extLst>
                <a:ext uri="{FF2B5EF4-FFF2-40B4-BE49-F238E27FC236}">
                  <a16:creationId xmlns:a16="http://schemas.microsoft.com/office/drawing/2014/main" xmlns=""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4" name="Freeform: Shape 993">
              <a:extLst>
                <a:ext uri="{FF2B5EF4-FFF2-40B4-BE49-F238E27FC236}">
                  <a16:creationId xmlns:a16="http://schemas.microsoft.com/office/drawing/2014/main" xmlns=""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5" name="Freeform: Shape 994">
              <a:extLst>
                <a:ext uri="{FF2B5EF4-FFF2-40B4-BE49-F238E27FC236}">
                  <a16:creationId xmlns:a16="http://schemas.microsoft.com/office/drawing/2014/main" xmlns=""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6" name="Freeform: Shape 995">
              <a:extLst>
                <a:ext uri="{FF2B5EF4-FFF2-40B4-BE49-F238E27FC236}">
                  <a16:creationId xmlns:a16="http://schemas.microsoft.com/office/drawing/2014/main" xmlns=""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7" name="Freeform: Shape 996">
              <a:extLst>
                <a:ext uri="{FF2B5EF4-FFF2-40B4-BE49-F238E27FC236}">
                  <a16:creationId xmlns:a16="http://schemas.microsoft.com/office/drawing/2014/main" xmlns=""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8" name="Freeform: Shape 997">
              <a:extLst>
                <a:ext uri="{FF2B5EF4-FFF2-40B4-BE49-F238E27FC236}">
                  <a16:creationId xmlns:a16="http://schemas.microsoft.com/office/drawing/2014/main" xmlns=""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999" name="Freeform: Shape 998">
              <a:extLst>
                <a:ext uri="{FF2B5EF4-FFF2-40B4-BE49-F238E27FC236}">
                  <a16:creationId xmlns:a16="http://schemas.microsoft.com/office/drawing/2014/main" xmlns=""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0" name="Freeform: Shape 999">
              <a:extLst>
                <a:ext uri="{FF2B5EF4-FFF2-40B4-BE49-F238E27FC236}">
                  <a16:creationId xmlns:a16="http://schemas.microsoft.com/office/drawing/2014/main" xmlns=""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1" name="Freeform: Shape 1000">
              <a:extLst>
                <a:ext uri="{FF2B5EF4-FFF2-40B4-BE49-F238E27FC236}">
                  <a16:creationId xmlns:a16="http://schemas.microsoft.com/office/drawing/2014/main" xmlns=""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2" name="Freeform: Shape 1001">
              <a:extLst>
                <a:ext uri="{FF2B5EF4-FFF2-40B4-BE49-F238E27FC236}">
                  <a16:creationId xmlns:a16="http://schemas.microsoft.com/office/drawing/2014/main" xmlns=""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3" name="Freeform: Shape 1002">
              <a:extLst>
                <a:ext uri="{FF2B5EF4-FFF2-40B4-BE49-F238E27FC236}">
                  <a16:creationId xmlns:a16="http://schemas.microsoft.com/office/drawing/2014/main" xmlns=""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4" name="Freeform: Shape 1003">
              <a:extLst>
                <a:ext uri="{FF2B5EF4-FFF2-40B4-BE49-F238E27FC236}">
                  <a16:creationId xmlns:a16="http://schemas.microsoft.com/office/drawing/2014/main" xmlns=""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5" name="Freeform: Shape 1004">
              <a:extLst>
                <a:ext uri="{FF2B5EF4-FFF2-40B4-BE49-F238E27FC236}">
                  <a16:creationId xmlns:a16="http://schemas.microsoft.com/office/drawing/2014/main" xmlns=""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6" name="Freeform: Shape 1005">
              <a:extLst>
                <a:ext uri="{FF2B5EF4-FFF2-40B4-BE49-F238E27FC236}">
                  <a16:creationId xmlns:a16="http://schemas.microsoft.com/office/drawing/2014/main" xmlns=""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7" name="Freeform: Shape 1006">
              <a:extLst>
                <a:ext uri="{FF2B5EF4-FFF2-40B4-BE49-F238E27FC236}">
                  <a16:creationId xmlns:a16="http://schemas.microsoft.com/office/drawing/2014/main" xmlns=""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8" name="Freeform: Shape 1007">
              <a:extLst>
                <a:ext uri="{FF2B5EF4-FFF2-40B4-BE49-F238E27FC236}">
                  <a16:creationId xmlns:a16="http://schemas.microsoft.com/office/drawing/2014/main" xmlns=""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09" name="Freeform: Shape 1008">
              <a:extLst>
                <a:ext uri="{FF2B5EF4-FFF2-40B4-BE49-F238E27FC236}">
                  <a16:creationId xmlns:a16="http://schemas.microsoft.com/office/drawing/2014/main" xmlns=""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0" name="Freeform: Shape 1009">
              <a:extLst>
                <a:ext uri="{FF2B5EF4-FFF2-40B4-BE49-F238E27FC236}">
                  <a16:creationId xmlns:a16="http://schemas.microsoft.com/office/drawing/2014/main" xmlns=""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1" name="Freeform: Shape 1010">
              <a:extLst>
                <a:ext uri="{FF2B5EF4-FFF2-40B4-BE49-F238E27FC236}">
                  <a16:creationId xmlns:a16="http://schemas.microsoft.com/office/drawing/2014/main" xmlns=""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2" name="Freeform: Shape 1011">
              <a:extLst>
                <a:ext uri="{FF2B5EF4-FFF2-40B4-BE49-F238E27FC236}">
                  <a16:creationId xmlns:a16="http://schemas.microsoft.com/office/drawing/2014/main" xmlns=""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3" name="Freeform: Shape 1012">
              <a:extLst>
                <a:ext uri="{FF2B5EF4-FFF2-40B4-BE49-F238E27FC236}">
                  <a16:creationId xmlns:a16="http://schemas.microsoft.com/office/drawing/2014/main" xmlns=""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4" name="Freeform: Shape 1013">
              <a:extLst>
                <a:ext uri="{FF2B5EF4-FFF2-40B4-BE49-F238E27FC236}">
                  <a16:creationId xmlns:a16="http://schemas.microsoft.com/office/drawing/2014/main" xmlns=""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5" name="Freeform: Shape 1014">
              <a:extLst>
                <a:ext uri="{FF2B5EF4-FFF2-40B4-BE49-F238E27FC236}">
                  <a16:creationId xmlns:a16="http://schemas.microsoft.com/office/drawing/2014/main" xmlns=""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6" name="Freeform: Shape 1015">
              <a:extLst>
                <a:ext uri="{FF2B5EF4-FFF2-40B4-BE49-F238E27FC236}">
                  <a16:creationId xmlns:a16="http://schemas.microsoft.com/office/drawing/2014/main" xmlns=""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7" name="Freeform: Shape 1016">
              <a:extLst>
                <a:ext uri="{FF2B5EF4-FFF2-40B4-BE49-F238E27FC236}">
                  <a16:creationId xmlns:a16="http://schemas.microsoft.com/office/drawing/2014/main" xmlns=""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8" name="Freeform: Shape 1017">
              <a:extLst>
                <a:ext uri="{FF2B5EF4-FFF2-40B4-BE49-F238E27FC236}">
                  <a16:creationId xmlns:a16="http://schemas.microsoft.com/office/drawing/2014/main" xmlns=""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19" name="Freeform: Shape 1018">
              <a:extLst>
                <a:ext uri="{FF2B5EF4-FFF2-40B4-BE49-F238E27FC236}">
                  <a16:creationId xmlns:a16="http://schemas.microsoft.com/office/drawing/2014/main" xmlns=""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0" name="Freeform: Shape 1019">
              <a:extLst>
                <a:ext uri="{FF2B5EF4-FFF2-40B4-BE49-F238E27FC236}">
                  <a16:creationId xmlns:a16="http://schemas.microsoft.com/office/drawing/2014/main" xmlns=""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1" name="Freeform: Shape 1020">
              <a:extLst>
                <a:ext uri="{FF2B5EF4-FFF2-40B4-BE49-F238E27FC236}">
                  <a16:creationId xmlns:a16="http://schemas.microsoft.com/office/drawing/2014/main" xmlns=""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2" name="Freeform: Shape 1021">
              <a:extLst>
                <a:ext uri="{FF2B5EF4-FFF2-40B4-BE49-F238E27FC236}">
                  <a16:creationId xmlns:a16="http://schemas.microsoft.com/office/drawing/2014/main" xmlns=""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3" name="Freeform: Shape 1022">
              <a:extLst>
                <a:ext uri="{FF2B5EF4-FFF2-40B4-BE49-F238E27FC236}">
                  <a16:creationId xmlns:a16="http://schemas.microsoft.com/office/drawing/2014/main" xmlns=""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4" name="Freeform: Shape 1023">
              <a:extLst>
                <a:ext uri="{FF2B5EF4-FFF2-40B4-BE49-F238E27FC236}">
                  <a16:creationId xmlns:a16="http://schemas.microsoft.com/office/drawing/2014/main" xmlns=""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5" name="Freeform: Shape 1024">
              <a:extLst>
                <a:ext uri="{FF2B5EF4-FFF2-40B4-BE49-F238E27FC236}">
                  <a16:creationId xmlns:a16="http://schemas.microsoft.com/office/drawing/2014/main" xmlns=""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6" name="Freeform: Shape 1025">
              <a:extLst>
                <a:ext uri="{FF2B5EF4-FFF2-40B4-BE49-F238E27FC236}">
                  <a16:creationId xmlns:a16="http://schemas.microsoft.com/office/drawing/2014/main" xmlns=""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7" name="Freeform: Shape 1026">
              <a:extLst>
                <a:ext uri="{FF2B5EF4-FFF2-40B4-BE49-F238E27FC236}">
                  <a16:creationId xmlns:a16="http://schemas.microsoft.com/office/drawing/2014/main" xmlns=""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8" name="Freeform: Shape 1027">
              <a:extLst>
                <a:ext uri="{FF2B5EF4-FFF2-40B4-BE49-F238E27FC236}">
                  <a16:creationId xmlns:a16="http://schemas.microsoft.com/office/drawing/2014/main" xmlns=""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29" name="Freeform: Shape 1028">
              <a:extLst>
                <a:ext uri="{FF2B5EF4-FFF2-40B4-BE49-F238E27FC236}">
                  <a16:creationId xmlns:a16="http://schemas.microsoft.com/office/drawing/2014/main" xmlns=""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0" name="Freeform: Shape 1029">
              <a:extLst>
                <a:ext uri="{FF2B5EF4-FFF2-40B4-BE49-F238E27FC236}">
                  <a16:creationId xmlns:a16="http://schemas.microsoft.com/office/drawing/2014/main" xmlns=""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1" name="Freeform: Shape 1030">
              <a:extLst>
                <a:ext uri="{FF2B5EF4-FFF2-40B4-BE49-F238E27FC236}">
                  <a16:creationId xmlns:a16="http://schemas.microsoft.com/office/drawing/2014/main" xmlns=""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2" name="Freeform: Shape 1031">
              <a:extLst>
                <a:ext uri="{FF2B5EF4-FFF2-40B4-BE49-F238E27FC236}">
                  <a16:creationId xmlns:a16="http://schemas.microsoft.com/office/drawing/2014/main" xmlns=""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3" name="Freeform: Shape 1032">
              <a:extLst>
                <a:ext uri="{FF2B5EF4-FFF2-40B4-BE49-F238E27FC236}">
                  <a16:creationId xmlns:a16="http://schemas.microsoft.com/office/drawing/2014/main" xmlns=""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4" name="Freeform: Shape 1033">
              <a:extLst>
                <a:ext uri="{FF2B5EF4-FFF2-40B4-BE49-F238E27FC236}">
                  <a16:creationId xmlns:a16="http://schemas.microsoft.com/office/drawing/2014/main" xmlns=""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5" name="Freeform: Shape 1034">
              <a:extLst>
                <a:ext uri="{FF2B5EF4-FFF2-40B4-BE49-F238E27FC236}">
                  <a16:creationId xmlns:a16="http://schemas.microsoft.com/office/drawing/2014/main" xmlns=""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6" name="Freeform: Shape 1035">
              <a:extLst>
                <a:ext uri="{FF2B5EF4-FFF2-40B4-BE49-F238E27FC236}">
                  <a16:creationId xmlns:a16="http://schemas.microsoft.com/office/drawing/2014/main" xmlns=""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7" name="Freeform: Shape 1036">
              <a:extLst>
                <a:ext uri="{FF2B5EF4-FFF2-40B4-BE49-F238E27FC236}">
                  <a16:creationId xmlns:a16="http://schemas.microsoft.com/office/drawing/2014/main" xmlns=""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8" name="Freeform: Shape 1037">
              <a:extLst>
                <a:ext uri="{FF2B5EF4-FFF2-40B4-BE49-F238E27FC236}">
                  <a16:creationId xmlns:a16="http://schemas.microsoft.com/office/drawing/2014/main" xmlns=""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39" name="Freeform: Shape 1038">
              <a:extLst>
                <a:ext uri="{FF2B5EF4-FFF2-40B4-BE49-F238E27FC236}">
                  <a16:creationId xmlns:a16="http://schemas.microsoft.com/office/drawing/2014/main" xmlns=""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0" name="Freeform: Shape 1039">
              <a:extLst>
                <a:ext uri="{FF2B5EF4-FFF2-40B4-BE49-F238E27FC236}">
                  <a16:creationId xmlns:a16="http://schemas.microsoft.com/office/drawing/2014/main" xmlns=""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1" name="Freeform: Shape 1040">
              <a:extLst>
                <a:ext uri="{FF2B5EF4-FFF2-40B4-BE49-F238E27FC236}">
                  <a16:creationId xmlns:a16="http://schemas.microsoft.com/office/drawing/2014/main" xmlns=""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2" name="Freeform: Shape 1041">
              <a:extLst>
                <a:ext uri="{FF2B5EF4-FFF2-40B4-BE49-F238E27FC236}">
                  <a16:creationId xmlns:a16="http://schemas.microsoft.com/office/drawing/2014/main" xmlns=""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3" name="Freeform: Shape 1042">
              <a:extLst>
                <a:ext uri="{FF2B5EF4-FFF2-40B4-BE49-F238E27FC236}">
                  <a16:creationId xmlns:a16="http://schemas.microsoft.com/office/drawing/2014/main" xmlns=""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4" name="Freeform: Shape 1043">
              <a:extLst>
                <a:ext uri="{FF2B5EF4-FFF2-40B4-BE49-F238E27FC236}">
                  <a16:creationId xmlns:a16="http://schemas.microsoft.com/office/drawing/2014/main" xmlns=""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5" name="Freeform: Shape 1044">
              <a:extLst>
                <a:ext uri="{FF2B5EF4-FFF2-40B4-BE49-F238E27FC236}">
                  <a16:creationId xmlns:a16="http://schemas.microsoft.com/office/drawing/2014/main" xmlns=""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6" name="Freeform: Shape 1045">
              <a:extLst>
                <a:ext uri="{FF2B5EF4-FFF2-40B4-BE49-F238E27FC236}">
                  <a16:creationId xmlns:a16="http://schemas.microsoft.com/office/drawing/2014/main" xmlns=""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7" name="Freeform: Shape 1046">
              <a:extLst>
                <a:ext uri="{FF2B5EF4-FFF2-40B4-BE49-F238E27FC236}">
                  <a16:creationId xmlns:a16="http://schemas.microsoft.com/office/drawing/2014/main" xmlns=""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8" name="Freeform: Shape 1047">
              <a:extLst>
                <a:ext uri="{FF2B5EF4-FFF2-40B4-BE49-F238E27FC236}">
                  <a16:creationId xmlns:a16="http://schemas.microsoft.com/office/drawing/2014/main" xmlns=""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49" name="Freeform: Shape 1048">
              <a:extLst>
                <a:ext uri="{FF2B5EF4-FFF2-40B4-BE49-F238E27FC236}">
                  <a16:creationId xmlns:a16="http://schemas.microsoft.com/office/drawing/2014/main" xmlns=""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050" name="Freeform: Shape 1049">
              <a:extLst>
                <a:ext uri="{FF2B5EF4-FFF2-40B4-BE49-F238E27FC236}">
                  <a16:creationId xmlns:a16="http://schemas.microsoft.com/office/drawing/2014/main" xmlns=""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1" name="Freeform: Shape 1050">
              <a:extLst>
                <a:ext uri="{FF2B5EF4-FFF2-40B4-BE49-F238E27FC236}">
                  <a16:creationId xmlns:a16="http://schemas.microsoft.com/office/drawing/2014/main" xmlns=""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2" name="Freeform: Shape 1051">
              <a:extLst>
                <a:ext uri="{FF2B5EF4-FFF2-40B4-BE49-F238E27FC236}">
                  <a16:creationId xmlns:a16="http://schemas.microsoft.com/office/drawing/2014/main" xmlns=""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3" name="Freeform: Shape 1052">
              <a:extLst>
                <a:ext uri="{FF2B5EF4-FFF2-40B4-BE49-F238E27FC236}">
                  <a16:creationId xmlns:a16="http://schemas.microsoft.com/office/drawing/2014/main" xmlns=""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4" name="Freeform: Shape 1053">
              <a:extLst>
                <a:ext uri="{FF2B5EF4-FFF2-40B4-BE49-F238E27FC236}">
                  <a16:creationId xmlns:a16="http://schemas.microsoft.com/office/drawing/2014/main" xmlns=""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5" name="Freeform: Shape 1054">
              <a:extLst>
                <a:ext uri="{FF2B5EF4-FFF2-40B4-BE49-F238E27FC236}">
                  <a16:creationId xmlns:a16="http://schemas.microsoft.com/office/drawing/2014/main" xmlns=""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6" name="Freeform: Shape 1055">
              <a:extLst>
                <a:ext uri="{FF2B5EF4-FFF2-40B4-BE49-F238E27FC236}">
                  <a16:creationId xmlns:a16="http://schemas.microsoft.com/office/drawing/2014/main" xmlns=""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7" name="Freeform: Shape 1056">
              <a:extLst>
                <a:ext uri="{FF2B5EF4-FFF2-40B4-BE49-F238E27FC236}">
                  <a16:creationId xmlns:a16="http://schemas.microsoft.com/office/drawing/2014/main" xmlns=""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8" name="Freeform: Shape 1057">
              <a:extLst>
                <a:ext uri="{FF2B5EF4-FFF2-40B4-BE49-F238E27FC236}">
                  <a16:creationId xmlns:a16="http://schemas.microsoft.com/office/drawing/2014/main" xmlns=""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59" name="Freeform: Shape 1058">
              <a:extLst>
                <a:ext uri="{FF2B5EF4-FFF2-40B4-BE49-F238E27FC236}">
                  <a16:creationId xmlns:a16="http://schemas.microsoft.com/office/drawing/2014/main" xmlns=""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0" name="Freeform: Shape 1059">
              <a:extLst>
                <a:ext uri="{FF2B5EF4-FFF2-40B4-BE49-F238E27FC236}">
                  <a16:creationId xmlns:a16="http://schemas.microsoft.com/office/drawing/2014/main" xmlns=""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1" name="Freeform: Shape 1060">
              <a:extLst>
                <a:ext uri="{FF2B5EF4-FFF2-40B4-BE49-F238E27FC236}">
                  <a16:creationId xmlns:a16="http://schemas.microsoft.com/office/drawing/2014/main" xmlns=""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2" name="Freeform: Shape 1061">
              <a:extLst>
                <a:ext uri="{FF2B5EF4-FFF2-40B4-BE49-F238E27FC236}">
                  <a16:creationId xmlns:a16="http://schemas.microsoft.com/office/drawing/2014/main" xmlns=""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3" name="Freeform: Shape 1062">
              <a:extLst>
                <a:ext uri="{FF2B5EF4-FFF2-40B4-BE49-F238E27FC236}">
                  <a16:creationId xmlns:a16="http://schemas.microsoft.com/office/drawing/2014/main" xmlns=""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4" name="Freeform: Shape 1063">
              <a:extLst>
                <a:ext uri="{FF2B5EF4-FFF2-40B4-BE49-F238E27FC236}">
                  <a16:creationId xmlns:a16="http://schemas.microsoft.com/office/drawing/2014/main" xmlns=""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5" name="Freeform: Shape 1064">
              <a:extLst>
                <a:ext uri="{FF2B5EF4-FFF2-40B4-BE49-F238E27FC236}">
                  <a16:creationId xmlns:a16="http://schemas.microsoft.com/office/drawing/2014/main" xmlns=""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6" name="Freeform: Shape 1065">
              <a:extLst>
                <a:ext uri="{FF2B5EF4-FFF2-40B4-BE49-F238E27FC236}">
                  <a16:creationId xmlns:a16="http://schemas.microsoft.com/office/drawing/2014/main" xmlns=""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7" name="Freeform: Shape 1066">
              <a:extLst>
                <a:ext uri="{FF2B5EF4-FFF2-40B4-BE49-F238E27FC236}">
                  <a16:creationId xmlns:a16="http://schemas.microsoft.com/office/drawing/2014/main" xmlns=""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8" name="Freeform: Shape 1067">
              <a:extLst>
                <a:ext uri="{FF2B5EF4-FFF2-40B4-BE49-F238E27FC236}">
                  <a16:creationId xmlns:a16="http://schemas.microsoft.com/office/drawing/2014/main" xmlns=""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69" name="Freeform: Shape 1068">
              <a:extLst>
                <a:ext uri="{FF2B5EF4-FFF2-40B4-BE49-F238E27FC236}">
                  <a16:creationId xmlns:a16="http://schemas.microsoft.com/office/drawing/2014/main" xmlns=""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0" name="Freeform: Shape 1069">
              <a:extLst>
                <a:ext uri="{FF2B5EF4-FFF2-40B4-BE49-F238E27FC236}">
                  <a16:creationId xmlns:a16="http://schemas.microsoft.com/office/drawing/2014/main" xmlns=""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1" name="Freeform: Shape 1070">
              <a:extLst>
                <a:ext uri="{FF2B5EF4-FFF2-40B4-BE49-F238E27FC236}">
                  <a16:creationId xmlns:a16="http://schemas.microsoft.com/office/drawing/2014/main" xmlns=""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2" name="Freeform: Shape 1071">
              <a:extLst>
                <a:ext uri="{FF2B5EF4-FFF2-40B4-BE49-F238E27FC236}">
                  <a16:creationId xmlns:a16="http://schemas.microsoft.com/office/drawing/2014/main" xmlns=""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3" name="Freeform: Shape 1072">
              <a:extLst>
                <a:ext uri="{FF2B5EF4-FFF2-40B4-BE49-F238E27FC236}">
                  <a16:creationId xmlns:a16="http://schemas.microsoft.com/office/drawing/2014/main" xmlns=""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4" name="Freeform: Shape 1073">
              <a:extLst>
                <a:ext uri="{FF2B5EF4-FFF2-40B4-BE49-F238E27FC236}">
                  <a16:creationId xmlns:a16="http://schemas.microsoft.com/office/drawing/2014/main" xmlns=""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1075" name="Freeform: Shape 1074">
              <a:extLst>
                <a:ext uri="{FF2B5EF4-FFF2-40B4-BE49-F238E27FC236}">
                  <a16:creationId xmlns:a16="http://schemas.microsoft.com/office/drawing/2014/main" xmlns=""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076" name="Freeform: Shape 1075">
              <a:extLst>
                <a:ext uri="{FF2B5EF4-FFF2-40B4-BE49-F238E27FC236}">
                  <a16:creationId xmlns:a16="http://schemas.microsoft.com/office/drawing/2014/main" xmlns=""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lvl1pPr>
              <a:defRPr>
                <a:solidFill>
                  <a:schemeClr val="bg1"/>
                </a:solidFill>
              </a:defRPr>
            </a:lvl1pPr>
          </a:lstStyle>
          <a:p>
            <a:r>
              <a:rPr lang="en-US" dirty="0">
                <a:solidFill>
                  <a:prstClr val="white"/>
                </a:solidFill>
              </a:rPr>
              <a:t>7/1/20XX</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solidFill>
                  <a:prstClr val="white"/>
                </a:solidFill>
              </a:rPr>
              <a:pPr/>
              <a:t>‹#›</a:t>
            </a:fld>
            <a:endParaRPr lang="en-US" dirty="0">
              <a:solidFill>
                <a:prstClr val="white"/>
              </a:solidFill>
            </a:endParaRPr>
          </a:p>
        </p:txBody>
      </p:sp>
      <p:sp>
        <p:nvSpPr>
          <p:cNvPr id="10" name="Text Placeholder 9">
            <a:extLst>
              <a:ext uri="{FF2B5EF4-FFF2-40B4-BE49-F238E27FC236}">
                <a16:creationId xmlns:a16="http://schemas.microsoft.com/office/drawing/2014/main" xmlns=""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xmlns=""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xmlns=""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xmlns=""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xmlns=""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xmlns=""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xmlns=""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xmlns=""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solidFill>
                  <a:prstClr val="white"/>
                </a:solidFill>
              </a:rPr>
              <a:t>Pitch deck title</a:t>
            </a:r>
          </a:p>
        </p:txBody>
      </p:sp>
    </p:spTree>
    <p:extLst>
      <p:ext uri="{BB962C8B-B14F-4D97-AF65-F5344CB8AC3E}">
        <p14:creationId xmlns:p14="http://schemas.microsoft.com/office/powerpoint/2010/main" val="1433933701"/>
      </p:ext>
    </p:extLst>
  </p:cSld>
  <p:clrMapOvr>
    <a:masterClrMapping/>
  </p:clrMapOvr>
  <p:extLst>
    <p:ext uri="{DCECCB84-F9BA-43D5-87BE-67443E8EF086}">
      <p15:sldGuideLst xmlns=""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xmlns=""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27" name="Straight Connector 26">
            <a:extLst>
              <a:ext uri="{FF2B5EF4-FFF2-40B4-BE49-F238E27FC236}">
                <a16:creationId xmlns:a16="http://schemas.microsoft.com/office/drawing/2014/main" xmlns=""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13" name="Content Placeholder 12">
            <a:extLst>
              <a:ext uri="{FF2B5EF4-FFF2-40B4-BE49-F238E27FC236}">
                <a16:creationId xmlns:a16="http://schemas.microsoft.com/office/drawing/2014/main" xmlns=""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xmlns=""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xmlns=""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xmlns=""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xmlns=""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xmlns=""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354476488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xmlns=""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xmlns=""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solidFill>
                  <a:prstClr val="black"/>
                </a:solidFill>
              </a:endParaRPr>
            </a:p>
          </p:txBody>
        </p:sp>
        <p:sp>
          <p:nvSpPr>
            <p:cNvPr id="10" name="Freeform: Shape 9">
              <a:extLst>
                <a:ext uri="{FF2B5EF4-FFF2-40B4-BE49-F238E27FC236}">
                  <a16:creationId xmlns:a16="http://schemas.microsoft.com/office/drawing/2014/main" xmlns=""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solidFill>
                  <a:prstClr val="black"/>
                </a:solidFill>
              </a:endParaRPr>
            </a:p>
          </p:txBody>
        </p:sp>
        <p:sp>
          <p:nvSpPr>
            <p:cNvPr id="11" name="Freeform: Shape 10">
              <a:extLst>
                <a:ext uri="{FF2B5EF4-FFF2-40B4-BE49-F238E27FC236}">
                  <a16:creationId xmlns:a16="http://schemas.microsoft.com/office/drawing/2014/main" xmlns=""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solidFill>
                  <a:prstClr val="black"/>
                </a:solidFill>
              </a:endParaRPr>
            </a:p>
          </p:txBody>
        </p:sp>
        <p:sp>
          <p:nvSpPr>
            <p:cNvPr id="12" name="Freeform: Shape 11">
              <a:extLst>
                <a:ext uri="{FF2B5EF4-FFF2-40B4-BE49-F238E27FC236}">
                  <a16:creationId xmlns:a16="http://schemas.microsoft.com/office/drawing/2014/main" xmlns=""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solidFill>
                  <a:prstClr val="black"/>
                </a:solidFill>
              </a:endParaRPr>
            </a:p>
          </p:txBody>
        </p:sp>
        <p:sp>
          <p:nvSpPr>
            <p:cNvPr id="13" name="Freeform: Shape 12">
              <a:extLst>
                <a:ext uri="{FF2B5EF4-FFF2-40B4-BE49-F238E27FC236}">
                  <a16:creationId xmlns:a16="http://schemas.microsoft.com/office/drawing/2014/main" xmlns=""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solidFill>
                  <a:prstClr val="black"/>
                </a:solidFill>
              </a:endParaRPr>
            </a:p>
          </p:txBody>
        </p:sp>
        <p:sp>
          <p:nvSpPr>
            <p:cNvPr id="14" name="Freeform: Shape 13">
              <a:extLst>
                <a:ext uri="{FF2B5EF4-FFF2-40B4-BE49-F238E27FC236}">
                  <a16:creationId xmlns:a16="http://schemas.microsoft.com/office/drawing/2014/main" xmlns=""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solidFill>
                  <a:prstClr val="black"/>
                </a:solidFill>
              </a:endParaRPr>
            </a:p>
          </p:txBody>
        </p:sp>
        <p:sp>
          <p:nvSpPr>
            <p:cNvPr id="15" name="Freeform: Shape 14">
              <a:extLst>
                <a:ext uri="{FF2B5EF4-FFF2-40B4-BE49-F238E27FC236}">
                  <a16:creationId xmlns:a16="http://schemas.microsoft.com/office/drawing/2014/main" xmlns=""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solidFill>
                  <a:prstClr val="black"/>
                </a:solidFill>
              </a:endParaRPr>
            </a:p>
          </p:txBody>
        </p:sp>
        <p:sp>
          <p:nvSpPr>
            <p:cNvPr id="16" name="Freeform: Shape 15">
              <a:extLst>
                <a:ext uri="{FF2B5EF4-FFF2-40B4-BE49-F238E27FC236}">
                  <a16:creationId xmlns:a16="http://schemas.microsoft.com/office/drawing/2014/main" xmlns=""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solidFill>
                  <a:prstClr val="black"/>
                </a:solidFill>
              </a:endParaRPr>
            </a:p>
          </p:txBody>
        </p:sp>
        <p:sp>
          <p:nvSpPr>
            <p:cNvPr id="17" name="Freeform: Shape 16">
              <a:extLst>
                <a:ext uri="{FF2B5EF4-FFF2-40B4-BE49-F238E27FC236}">
                  <a16:creationId xmlns:a16="http://schemas.microsoft.com/office/drawing/2014/main" xmlns=""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solidFill>
                  <a:prstClr val="black"/>
                </a:solidFill>
              </a:endParaRPr>
            </a:p>
          </p:txBody>
        </p:sp>
        <p:sp>
          <p:nvSpPr>
            <p:cNvPr id="18" name="Freeform: Shape 17">
              <a:extLst>
                <a:ext uri="{FF2B5EF4-FFF2-40B4-BE49-F238E27FC236}">
                  <a16:creationId xmlns:a16="http://schemas.microsoft.com/office/drawing/2014/main" xmlns=""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19" name="Freeform: Shape 18">
              <a:extLst>
                <a:ext uri="{FF2B5EF4-FFF2-40B4-BE49-F238E27FC236}">
                  <a16:creationId xmlns:a16="http://schemas.microsoft.com/office/drawing/2014/main" xmlns=""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20" name="Freeform: Shape 19">
              <a:extLst>
                <a:ext uri="{FF2B5EF4-FFF2-40B4-BE49-F238E27FC236}">
                  <a16:creationId xmlns:a16="http://schemas.microsoft.com/office/drawing/2014/main" xmlns=""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1" name="Freeform: Shape 20">
              <a:extLst>
                <a:ext uri="{FF2B5EF4-FFF2-40B4-BE49-F238E27FC236}">
                  <a16:creationId xmlns:a16="http://schemas.microsoft.com/office/drawing/2014/main" xmlns=""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3" name="Freeform: Shape 392">
              <a:extLst>
                <a:ext uri="{FF2B5EF4-FFF2-40B4-BE49-F238E27FC236}">
                  <a16:creationId xmlns:a16="http://schemas.microsoft.com/office/drawing/2014/main" xmlns=""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4" name="Freeform: Shape 393">
              <a:extLst>
                <a:ext uri="{FF2B5EF4-FFF2-40B4-BE49-F238E27FC236}">
                  <a16:creationId xmlns:a16="http://schemas.microsoft.com/office/drawing/2014/main" xmlns=""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5" name="Freeform: Shape 394">
              <a:extLst>
                <a:ext uri="{FF2B5EF4-FFF2-40B4-BE49-F238E27FC236}">
                  <a16:creationId xmlns:a16="http://schemas.microsoft.com/office/drawing/2014/main" xmlns=""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6" name="Freeform: Shape 395">
              <a:extLst>
                <a:ext uri="{FF2B5EF4-FFF2-40B4-BE49-F238E27FC236}">
                  <a16:creationId xmlns:a16="http://schemas.microsoft.com/office/drawing/2014/main" xmlns=""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7" name="Freeform: Shape 396">
              <a:extLst>
                <a:ext uri="{FF2B5EF4-FFF2-40B4-BE49-F238E27FC236}">
                  <a16:creationId xmlns:a16="http://schemas.microsoft.com/office/drawing/2014/main" xmlns=""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8" name="Freeform: Shape 397">
              <a:extLst>
                <a:ext uri="{FF2B5EF4-FFF2-40B4-BE49-F238E27FC236}">
                  <a16:creationId xmlns:a16="http://schemas.microsoft.com/office/drawing/2014/main" xmlns=""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399" name="Freeform: Shape 398">
              <a:extLst>
                <a:ext uri="{FF2B5EF4-FFF2-40B4-BE49-F238E27FC236}">
                  <a16:creationId xmlns:a16="http://schemas.microsoft.com/office/drawing/2014/main" xmlns=""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0" name="Freeform: Shape 399">
              <a:extLst>
                <a:ext uri="{FF2B5EF4-FFF2-40B4-BE49-F238E27FC236}">
                  <a16:creationId xmlns:a16="http://schemas.microsoft.com/office/drawing/2014/main" xmlns=""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1" name="Freeform: Shape 400">
              <a:extLst>
                <a:ext uri="{FF2B5EF4-FFF2-40B4-BE49-F238E27FC236}">
                  <a16:creationId xmlns:a16="http://schemas.microsoft.com/office/drawing/2014/main" xmlns=""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2" name="Freeform: Shape 401">
              <a:extLst>
                <a:ext uri="{FF2B5EF4-FFF2-40B4-BE49-F238E27FC236}">
                  <a16:creationId xmlns:a16="http://schemas.microsoft.com/office/drawing/2014/main" xmlns=""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3" name="Freeform: Shape 402">
              <a:extLst>
                <a:ext uri="{FF2B5EF4-FFF2-40B4-BE49-F238E27FC236}">
                  <a16:creationId xmlns:a16="http://schemas.microsoft.com/office/drawing/2014/main" xmlns=""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4" name="Freeform: Shape 403">
              <a:extLst>
                <a:ext uri="{FF2B5EF4-FFF2-40B4-BE49-F238E27FC236}">
                  <a16:creationId xmlns:a16="http://schemas.microsoft.com/office/drawing/2014/main" xmlns=""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5" name="Freeform: Shape 404">
              <a:extLst>
                <a:ext uri="{FF2B5EF4-FFF2-40B4-BE49-F238E27FC236}">
                  <a16:creationId xmlns:a16="http://schemas.microsoft.com/office/drawing/2014/main" xmlns=""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6" name="Freeform: Shape 405">
              <a:extLst>
                <a:ext uri="{FF2B5EF4-FFF2-40B4-BE49-F238E27FC236}">
                  <a16:creationId xmlns:a16="http://schemas.microsoft.com/office/drawing/2014/main" xmlns=""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7" name="Freeform: Shape 406">
              <a:extLst>
                <a:ext uri="{FF2B5EF4-FFF2-40B4-BE49-F238E27FC236}">
                  <a16:creationId xmlns:a16="http://schemas.microsoft.com/office/drawing/2014/main" xmlns=""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8" name="Freeform: Shape 407">
              <a:extLst>
                <a:ext uri="{FF2B5EF4-FFF2-40B4-BE49-F238E27FC236}">
                  <a16:creationId xmlns:a16="http://schemas.microsoft.com/office/drawing/2014/main" xmlns=""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09" name="Freeform: Shape 408">
              <a:extLst>
                <a:ext uri="{FF2B5EF4-FFF2-40B4-BE49-F238E27FC236}">
                  <a16:creationId xmlns:a16="http://schemas.microsoft.com/office/drawing/2014/main" xmlns=""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0" name="Freeform: Shape 409">
              <a:extLst>
                <a:ext uri="{FF2B5EF4-FFF2-40B4-BE49-F238E27FC236}">
                  <a16:creationId xmlns:a16="http://schemas.microsoft.com/office/drawing/2014/main" xmlns=""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1" name="Freeform: Shape 410">
              <a:extLst>
                <a:ext uri="{FF2B5EF4-FFF2-40B4-BE49-F238E27FC236}">
                  <a16:creationId xmlns:a16="http://schemas.microsoft.com/office/drawing/2014/main" xmlns=""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2" name="Freeform: Shape 411">
              <a:extLst>
                <a:ext uri="{FF2B5EF4-FFF2-40B4-BE49-F238E27FC236}">
                  <a16:creationId xmlns:a16="http://schemas.microsoft.com/office/drawing/2014/main" xmlns=""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3" name="Freeform: Shape 412">
              <a:extLst>
                <a:ext uri="{FF2B5EF4-FFF2-40B4-BE49-F238E27FC236}">
                  <a16:creationId xmlns:a16="http://schemas.microsoft.com/office/drawing/2014/main" xmlns=""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4" name="Freeform: Shape 413">
              <a:extLst>
                <a:ext uri="{FF2B5EF4-FFF2-40B4-BE49-F238E27FC236}">
                  <a16:creationId xmlns:a16="http://schemas.microsoft.com/office/drawing/2014/main" xmlns=""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5" name="Freeform: Shape 414">
              <a:extLst>
                <a:ext uri="{FF2B5EF4-FFF2-40B4-BE49-F238E27FC236}">
                  <a16:creationId xmlns:a16="http://schemas.microsoft.com/office/drawing/2014/main" xmlns=""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6" name="Freeform: Shape 415">
              <a:extLst>
                <a:ext uri="{FF2B5EF4-FFF2-40B4-BE49-F238E27FC236}">
                  <a16:creationId xmlns:a16="http://schemas.microsoft.com/office/drawing/2014/main" xmlns=""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7" name="Freeform: Shape 416">
              <a:extLst>
                <a:ext uri="{FF2B5EF4-FFF2-40B4-BE49-F238E27FC236}">
                  <a16:creationId xmlns:a16="http://schemas.microsoft.com/office/drawing/2014/main" xmlns=""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8" name="Freeform: Shape 417">
              <a:extLst>
                <a:ext uri="{FF2B5EF4-FFF2-40B4-BE49-F238E27FC236}">
                  <a16:creationId xmlns:a16="http://schemas.microsoft.com/office/drawing/2014/main" xmlns=""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19" name="Freeform: Shape 418">
              <a:extLst>
                <a:ext uri="{FF2B5EF4-FFF2-40B4-BE49-F238E27FC236}">
                  <a16:creationId xmlns:a16="http://schemas.microsoft.com/office/drawing/2014/main" xmlns=""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0" name="Freeform: Shape 419">
              <a:extLst>
                <a:ext uri="{FF2B5EF4-FFF2-40B4-BE49-F238E27FC236}">
                  <a16:creationId xmlns:a16="http://schemas.microsoft.com/office/drawing/2014/main" xmlns=""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1" name="Freeform: Shape 420">
              <a:extLst>
                <a:ext uri="{FF2B5EF4-FFF2-40B4-BE49-F238E27FC236}">
                  <a16:creationId xmlns:a16="http://schemas.microsoft.com/office/drawing/2014/main" xmlns=""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2" name="Freeform: Shape 421">
              <a:extLst>
                <a:ext uri="{FF2B5EF4-FFF2-40B4-BE49-F238E27FC236}">
                  <a16:creationId xmlns:a16="http://schemas.microsoft.com/office/drawing/2014/main" xmlns=""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3" name="Freeform: Shape 422">
              <a:extLst>
                <a:ext uri="{FF2B5EF4-FFF2-40B4-BE49-F238E27FC236}">
                  <a16:creationId xmlns:a16="http://schemas.microsoft.com/office/drawing/2014/main" xmlns=""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4" name="Freeform: Shape 423">
              <a:extLst>
                <a:ext uri="{FF2B5EF4-FFF2-40B4-BE49-F238E27FC236}">
                  <a16:creationId xmlns:a16="http://schemas.microsoft.com/office/drawing/2014/main" xmlns=""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5" name="Freeform: Shape 424">
              <a:extLst>
                <a:ext uri="{FF2B5EF4-FFF2-40B4-BE49-F238E27FC236}">
                  <a16:creationId xmlns:a16="http://schemas.microsoft.com/office/drawing/2014/main" xmlns=""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6" name="Freeform: Shape 425">
              <a:extLst>
                <a:ext uri="{FF2B5EF4-FFF2-40B4-BE49-F238E27FC236}">
                  <a16:creationId xmlns:a16="http://schemas.microsoft.com/office/drawing/2014/main" xmlns=""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7" name="Freeform: Shape 426">
              <a:extLst>
                <a:ext uri="{FF2B5EF4-FFF2-40B4-BE49-F238E27FC236}">
                  <a16:creationId xmlns:a16="http://schemas.microsoft.com/office/drawing/2014/main" xmlns=""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8" name="Freeform: Shape 427">
              <a:extLst>
                <a:ext uri="{FF2B5EF4-FFF2-40B4-BE49-F238E27FC236}">
                  <a16:creationId xmlns:a16="http://schemas.microsoft.com/office/drawing/2014/main" xmlns=""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29" name="Freeform: Shape 428">
              <a:extLst>
                <a:ext uri="{FF2B5EF4-FFF2-40B4-BE49-F238E27FC236}">
                  <a16:creationId xmlns:a16="http://schemas.microsoft.com/office/drawing/2014/main" xmlns=""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0" name="Freeform: Shape 429">
              <a:extLst>
                <a:ext uri="{FF2B5EF4-FFF2-40B4-BE49-F238E27FC236}">
                  <a16:creationId xmlns:a16="http://schemas.microsoft.com/office/drawing/2014/main" xmlns=""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1" name="Freeform: Shape 430">
              <a:extLst>
                <a:ext uri="{FF2B5EF4-FFF2-40B4-BE49-F238E27FC236}">
                  <a16:creationId xmlns:a16="http://schemas.microsoft.com/office/drawing/2014/main" xmlns=""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2" name="Freeform: Shape 431">
              <a:extLst>
                <a:ext uri="{FF2B5EF4-FFF2-40B4-BE49-F238E27FC236}">
                  <a16:creationId xmlns:a16="http://schemas.microsoft.com/office/drawing/2014/main" xmlns=""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3" name="Freeform: Shape 432">
              <a:extLst>
                <a:ext uri="{FF2B5EF4-FFF2-40B4-BE49-F238E27FC236}">
                  <a16:creationId xmlns:a16="http://schemas.microsoft.com/office/drawing/2014/main" xmlns=""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4" name="Freeform: Shape 433">
              <a:extLst>
                <a:ext uri="{FF2B5EF4-FFF2-40B4-BE49-F238E27FC236}">
                  <a16:creationId xmlns:a16="http://schemas.microsoft.com/office/drawing/2014/main" xmlns=""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5" name="Freeform: Shape 434">
              <a:extLst>
                <a:ext uri="{FF2B5EF4-FFF2-40B4-BE49-F238E27FC236}">
                  <a16:creationId xmlns:a16="http://schemas.microsoft.com/office/drawing/2014/main" xmlns=""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6" name="Freeform: Shape 435">
              <a:extLst>
                <a:ext uri="{FF2B5EF4-FFF2-40B4-BE49-F238E27FC236}">
                  <a16:creationId xmlns:a16="http://schemas.microsoft.com/office/drawing/2014/main" xmlns=""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7" name="Freeform: Shape 436">
              <a:extLst>
                <a:ext uri="{FF2B5EF4-FFF2-40B4-BE49-F238E27FC236}">
                  <a16:creationId xmlns:a16="http://schemas.microsoft.com/office/drawing/2014/main" xmlns=""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8" name="Freeform: Shape 437">
              <a:extLst>
                <a:ext uri="{FF2B5EF4-FFF2-40B4-BE49-F238E27FC236}">
                  <a16:creationId xmlns:a16="http://schemas.microsoft.com/office/drawing/2014/main" xmlns=""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39" name="Freeform: Shape 438">
              <a:extLst>
                <a:ext uri="{FF2B5EF4-FFF2-40B4-BE49-F238E27FC236}">
                  <a16:creationId xmlns:a16="http://schemas.microsoft.com/office/drawing/2014/main" xmlns=""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0" name="Freeform: Shape 439">
              <a:extLst>
                <a:ext uri="{FF2B5EF4-FFF2-40B4-BE49-F238E27FC236}">
                  <a16:creationId xmlns:a16="http://schemas.microsoft.com/office/drawing/2014/main" xmlns=""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1" name="Freeform: Shape 440">
              <a:extLst>
                <a:ext uri="{FF2B5EF4-FFF2-40B4-BE49-F238E27FC236}">
                  <a16:creationId xmlns:a16="http://schemas.microsoft.com/office/drawing/2014/main" xmlns=""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2" name="Freeform: Shape 441">
              <a:extLst>
                <a:ext uri="{FF2B5EF4-FFF2-40B4-BE49-F238E27FC236}">
                  <a16:creationId xmlns:a16="http://schemas.microsoft.com/office/drawing/2014/main" xmlns=""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3" name="Freeform: Shape 442">
              <a:extLst>
                <a:ext uri="{FF2B5EF4-FFF2-40B4-BE49-F238E27FC236}">
                  <a16:creationId xmlns:a16="http://schemas.microsoft.com/office/drawing/2014/main" xmlns=""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4" name="Freeform: Shape 443">
              <a:extLst>
                <a:ext uri="{FF2B5EF4-FFF2-40B4-BE49-F238E27FC236}">
                  <a16:creationId xmlns:a16="http://schemas.microsoft.com/office/drawing/2014/main" xmlns=""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5" name="Freeform: Shape 444">
              <a:extLst>
                <a:ext uri="{FF2B5EF4-FFF2-40B4-BE49-F238E27FC236}">
                  <a16:creationId xmlns:a16="http://schemas.microsoft.com/office/drawing/2014/main" xmlns=""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6" name="Freeform: Shape 445">
              <a:extLst>
                <a:ext uri="{FF2B5EF4-FFF2-40B4-BE49-F238E27FC236}">
                  <a16:creationId xmlns:a16="http://schemas.microsoft.com/office/drawing/2014/main" xmlns=""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7" name="Freeform: Shape 446">
              <a:extLst>
                <a:ext uri="{FF2B5EF4-FFF2-40B4-BE49-F238E27FC236}">
                  <a16:creationId xmlns:a16="http://schemas.microsoft.com/office/drawing/2014/main" xmlns=""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8" name="Freeform: Shape 447">
              <a:extLst>
                <a:ext uri="{FF2B5EF4-FFF2-40B4-BE49-F238E27FC236}">
                  <a16:creationId xmlns:a16="http://schemas.microsoft.com/office/drawing/2014/main" xmlns=""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49" name="Freeform: Shape 448">
              <a:extLst>
                <a:ext uri="{FF2B5EF4-FFF2-40B4-BE49-F238E27FC236}">
                  <a16:creationId xmlns:a16="http://schemas.microsoft.com/office/drawing/2014/main" xmlns=""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0" name="Freeform: Shape 449">
              <a:extLst>
                <a:ext uri="{FF2B5EF4-FFF2-40B4-BE49-F238E27FC236}">
                  <a16:creationId xmlns:a16="http://schemas.microsoft.com/office/drawing/2014/main" xmlns=""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1" name="Freeform: Shape 450">
              <a:extLst>
                <a:ext uri="{FF2B5EF4-FFF2-40B4-BE49-F238E27FC236}">
                  <a16:creationId xmlns:a16="http://schemas.microsoft.com/office/drawing/2014/main" xmlns=""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2" name="Freeform: Shape 451">
              <a:extLst>
                <a:ext uri="{FF2B5EF4-FFF2-40B4-BE49-F238E27FC236}">
                  <a16:creationId xmlns:a16="http://schemas.microsoft.com/office/drawing/2014/main" xmlns=""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3" name="Freeform: Shape 452">
              <a:extLst>
                <a:ext uri="{FF2B5EF4-FFF2-40B4-BE49-F238E27FC236}">
                  <a16:creationId xmlns:a16="http://schemas.microsoft.com/office/drawing/2014/main" xmlns=""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4" name="Freeform: Shape 453">
              <a:extLst>
                <a:ext uri="{FF2B5EF4-FFF2-40B4-BE49-F238E27FC236}">
                  <a16:creationId xmlns:a16="http://schemas.microsoft.com/office/drawing/2014/main" xmlns=""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5" name="Freeform: Shape 454">
              <a:extLst>
                <a:ext uri="{FF2B5EF4-FFF2-40B4-BE49-F238E27FC236}">
                  <a16:creationId xmlns:a16="http://schemas.microsoft.com/office/drawing/2014/main" xmlns=""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6" name="Freeform: Shape 455">
              <a:extLst>
                <a:ext uri="{FF2B5EF4-FFF2-40B4-BE49-F238E27FC236}">
                  <a16:creationId xmlns:a16="http://schemas.microsoft.com/office/drawing/2014/main" xmlns=""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7" name="Freeform: Shape 456">
              <a:extLst>
                <a:ext uri="{FF2B5EF4-FFF2-40B4-BE49-F238E27FC236}">
                  <a16:creationId xmlns:a16="http://schemas.microsoft.com/office/drawing/2014/main" xmlns=""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8" name="Freeform: Shape 457">
              <a:extLst>
                <a:ext uri="{FF2B5EF4-FFF2-40B4-BE49-F238E27FC236}">
                  <a16:creationId xmlns:a16="http://schemas.microsoft.com/office/drawing/2014/main" xmlns=""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59" name="Freeform: Shape 458">
              <a:extLst>
                <a:ext uri="{FF2B5EF4-FFF2-40B4-BE49-F238E27FC236}">
                  <a16:creationId xmlns:a16="http://schemas.microsoft.com/office/drawing/2014/main" xmlns=""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0" name="Freeform: Shape 459">
              <a:extLst>
                <a:ext uri="{FF2B5EF4-FFF2-40B4-BE49-F238E27FC236}">
                  <a16:creationId xmlns:a16="http://schemas.microsoft.com/office/drawing/2014/main" xmlns=""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1" name="Freeform: Shape 460">
              <a:extLst>
                <a:ext uri="{FF2B5EF4-FFF2-40B4-BE49-F238E27FC236}">
                  <a16:creationId xmlns:a16="http://schemas.microsoft.com/office/drawing/2014/main" xmlns=""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2" name="Freeform: Shape 461">
              <a:extLst>
                <a:ext uri="{FF2B5EF4-FFF2-40B4-BE49-F238E27FC236}">
                  <a16:creationId xmlns:a16="http://schemas.microsoft.com/office/drawing/2014/main" xmlns=""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3" name="Freeform: Shape 462">
              <a:extLst>
                <a:ext uri="{FF2B5EF4-FFF2-40B4-BE49-F238E27FC236}">
                  <a16:creationId xmlns:a16="http://schemas.microsoft.com/office/drawing/2014/main" xmlns=""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4" name="Freeform: Shape 463">
              <a:extLst>
                <a:ext uri="{FF2B5EF4-FFF2-40B4-BE49-F238E27FC236}">
                  <a16:creationId xmlns:a16="http://schemas.microsoft.com/office/drawing/2014/main" xmlns=""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5" name="Freeform: Shape 464">
              <a:extLst>
                <a:ext uri="{FF2B5EF4-FFF2-40B4-BE49-F238E27FC236}">
                  <a16:creationId xmlns:a16="http://schemas.microsoft.com/office/drawing/2014/main" xmlns=""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6" name="Freeform: Shape 465">
              <a:extLst>
                <a:ext uri="{FF2B5EF4-FFF2-40B4-BE49-F238E27FC236}">
                  <a16:creationId xmlns:a16="http://schemas.microsoft.com/office/drawing/2014/main" xmlns=""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7" name="Freeform: Shape 466">
              <a:extLst>
                <a:ext uri="{FF2B5EF4-FFF2-40B4-BE49-F238E27FC236}">
                  <a16:creationId xmlns:a16="http://schemas.microsoft.com/office/drawing/2014/main" xmlns=""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8" name="Freeform: Shape 467">
              <a:extLst>
                <a:ext uri="{FF2B5EF4-FFF2-40B4-BE49-F238E27FC236}">
                  <a16:creationId xmlns:a16="http://schemas.microsoft.com/office/drawing/2014/main" xmlns=""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69" name="Freeform: Shape 468">
              <a:extLst>
                <a:ext uri="{FF2B5EF4-FFF2-40B4-BE49-F238E27FC236}">
                  <a16:creationId xmlns:a16="http://schemas.microsoft.com/office/drawing/2014/main" xmlns=""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0" name="Freeform: Shape 469">
              <a:extLst>
                <a:ext uri="{FF2B5EF4-FFF2-40B4-BE49-F238E27FC236}">
                  <a16:creationId xmlns:a16="http://schemas.microsoft.com/office/drawing/2014/main" xmlns=""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1" name="Freeform: Shape 470">
              <a:extLst>
                <a:ext uri="{FF2B5EF4-FFF2-40B4-BE49-F238E27FC236}">
                  <a16:creationId xmlns:a16="http://schemas.microsoft.com/office/drawing/2014/main" xmlns=""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2" name="Freeform: Shape 471">
              <a:extLst>
                <a:ext uri="{FF2B5EF4-FFF2-40B4-BE49-F238E27FC236}">
                  <a16:creationId xmlns:a16="http://schemas.microsoft.com/office/drawing/2014/main" xmlns=""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3" name="Freeform: Shape 472">
              <a:extLst>
                <a:ext uri="{FF2B5EF4-FFF2-40B4-BE49-F238E27FC236}">
                  <a16:creationId xmlns:a16="http://schemas.microsoft.com/office/drawing/2014/main" xmlns=""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4" name="Freeform: Shape 473">
              <a:extLst>
                <a:ext uri="{FF2B5EF4-FFF2-40B4-BE49-F238E27FC236}">
                  <a16:creationId xmlns:a16="http://schemas.microsoft.com/office/drawing/2014/main" xmlns=""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5" name="Freeform: Shape 474">
              <a:extLst>
                <a:ext uri="{FF2B5EF4-FFF2-40B4-BE49-F238E27FC236}">
                  <a16:creationId xmlns:a16="http://schemas.microsoft.com/office/drawing/2014/main" xmlns=""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6" name="Freeform: Shape 475">
              <a:extLst>
                <a:ext uri="{FF2B5EF4-FFF2-40B4-BE49-F238E27FC236}">
                  <a16:creationId xmlns:a16="http://schemas.microsoft.com/office/drawing/2014/main" xmlns=""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7" name="Freeform: Shape 476">
              <a:extLst>
                <a:ext uri="{FF2B5EF4-FFF2-40B4-BE49-F238E27FC236}">
                  <a16:creationId xmlns:a16="http://schemas.microsoft.com/office/drawing/2014/main" xmlns=""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8" name="Freeform: Shape 477">
              <a:extLst>
                <a:ext uri="{FF2B5EF4-FFF2-40B4-BE49-F238E27FC236}">
                  <a16:creationId xmlns:a16="http://schemas.microsoft.com/office/drawing/2014/main" xmlns=""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79" name="Freeform: Shape 478">
              <a:extLst>
                <a:ext uri="{FF2B5EF4-FFF2-40B4-BE49-F238E27FC236}">
                  <a16:creationId xmlns:a16="http://schemas.microsoft.com/office/drawing/2014/main" xmlns=""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0" name="Freeform: Shape 479">
              <a:extLst>
                <a:ext uri="{FF2B5EF4-FFF2-40B4-BE49-F238E27FC236}">
                  <a16:creationId xmlns:a16="http://schemas.microsoft.com/office/drawing/2014/main" xmlns=""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1" name="Freeform: Shape 480">
              <a:extLst>
                <a:ext uri="{FF2B5EF4-FFF2-40B4-BE49-F238E27FC236}">
                  <a16:creationId xmlns:a16="http://schemas.microsoft.com/office/drawing/2014/main" xmlns=""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2" name="Freeform: Shape 481">
              <a:extLst>
                <a:ext uri="{FF2B5EF4-FFF2-40B4-BE49-F238E27FC236}">
                  <a16:creationId xmlns:a16="http://schemas.microsoft.com/office/drawing/2014/main" xmlns=""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3" name="Freeform: Shape 482">
              <a:extLst>
                <a:ext uri="{FF2B5EF4-FFF2-40B4-BE49-F238E27FC236}">
                  <a16:creationId xmlns:a16="http://schemas.microsoft.com/office/drawing/2014/main" xmlns=""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4" name="Freeform: Shape 483">
              <a:extLst>
                <a:ext uri="{FF2B5EF4-FFF2-40B4-BE49-F238E27FC236}">
                  <a16:creationId xmlns:a16="http://schemas.microsoft.com/office/drawing/2014/main" xmlns=""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5" name="Freeform: Shape 484">
              <a:extLst>
                <a:ext uri="{FF2B5EF4-FFF2-40B4-BE49-F238E27FC236}">
                  <a16:creationId xmlns:a16="http://schemas.microsoft.com/office/drawing/2014/main" xmlns=""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6" name="Freeform: Shape 485">
              <a:extLst>
                <a:ext uri="{FF2B5EF4-FFF2-40B4-BE49-F238E27FC236}">
                  <a16:creationId xmlns:a16="http://schemas.microsoft.com/office/drawing/2014/main" xmlns=""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7" name="Freeform: Shape 486">
              <a:extLst>
                <a:ext uri="{FF2B5EF4-FFF2-40B4-BE49-F238E27FC236}">
                  <a16:creationId xmlns:a16="http://schemas.microsoft.com/office/drawing/2014/main" xmlns=""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8" name="Freeform: Shape 487">
              <a:extLst>
                <a:ext uri="{FF2B5EF4-FFF2-40B4-BE49-F238E27FC236}">
                  <a16:creationId xmlns:a16="http://schemas.microsoft.com/office/drawing/2014/main" xmlns=""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89" name="Freeform: Shape 488">
              <a:extLst>
                <a:ext uri="{FF2B5EF4-FFF2-40B4-BE49-F238E27FC236}">
                  <a16:creationId xmlns:a16="http://schemas.microsoft.com/office/drawing/2014/main" xmlns=""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0" name="Freeform: Shape 489">
              <a:extLst>
                <a:ext uri="{FF2B5EF4-FFF2-40B4-BE49-F238E27FC236}">
                  <a16:creationId xmlns:a16="http://schemas.microsoft.com/office/drawing/2014/main" xmlns=""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1" name="Freeform: Shape 490">
              <a:extLst>
                <a:ext uri="{FF2B5EF4-FFF2-40B4-BE49-F238E27FC236}">
                  <a16:creationId xmlns:a16="http://schemas.microsoft.com/office/drawing/2014/main" xmlns=""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solidFill>
                  <a:prstClr val="black"/>
                </a:solidFill>
              </a:endParaRPr>
            </a:p>
          </p:txBody>
        </p:sp>
        <p:sp>
          <p:nvSpPr>
            <p:cNvPr id="492" name="Freeform: Shape 491">
              <a:extLst>
                <a:ext uri="{FF2B5EF4-FFF2-40B4-BE49-F238E27FC236}">
                  <a16:creationId xmlns:a16="http://schemas.microsoft.com/office/drawing/2014/main" xmlns=""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3" name="Freeform: Shape 492">
              <a:extLst>
                <a:ext uri="{FF2B5EF4-FFF2-40B4-BE49-F238E27FC236}">
                  <a16:creationId xmlns:a16="http://schemas.microsoft.com/office/drawing/2014/main" xmlns=""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4" name="Freeform: Shape 493">
              <a:extLst>
                <a:ext uri="{FF2B5EF4-FFF2-40B4-BE49-F238E27FC236}">
                  <a16:creationId xmlns:a16="http://schemas.microsoft.com/office/drawing/2014/main" xmlns=""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5" name="Freeform: Shape 494">
              <a:extLst>
                <a:ext uri="{FF2B5EF4-FFF2-40B4-BE49-F238E27FC236}">
                  <a16:creationId xmlns:a16="http://schemas.microsoft.com/office/drawing/2014/main" xmlns=""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6" name="Freeform: Shape 495">
              <a:extLst>
                <a:ext uri="{FF2B5EF4-FFF2-40B4-BE49-F238E27FC236}">
                  <a16:creationId xmlns:a16="http://schemas.microsoft.com/office/drawing/2014/main" xmlns=""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7" name="Freeform: Shape 496">
              <a:extLst>
                <a:ext uri="{FF2B5EF4-FFF2-40B4-BE49-F238E27FC236}">
                  <a16:creationId xmlns:a16="http://schemas.microsoft.com/office/drawing/2014/main" xmlns=""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8" name="Freeform: Shape 497">
              <a:extLst>
                <a:ext uri="{FF2B5EF4-FFF2-40B4-BE49-F238E27FC236}">
                  <a16:creationId xmlns:a16="http://schemas.microsoft.com/office/drawing/2014/main" xmlns=""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499" name="Freeform: Shape 498">
              <a:extLst>
                <a:ext uri="{FF2B5EF4-FFF2-40B4-BE49-F238E27FC236}">
                  <a16:creationId xmlns:a16="http://schemas.microsoft.com/office/drawing/2014/main" xmlns=""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0" name="Freeform: Shape 499">
              <a:extLst>
                <a:ext uri="{FF2B5EF4-FFF2-40B4-BE49-F238E27FC236}">
                  <a16:creationId xmlns:a16="http://schemas.microsoft.com/office/drawing/2014/main" xmlns=""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1" name="Freeform: Shape 500">
              <a:extLst>
                <a:ext uri="{FF2B5EF4-FFF2-40B4-BE49-F238E27FC236}">
                  <a16:creationId xmlns:a16="http://schemas.microsoft.com/office/drawing/2014/main" xmlns=""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2" name="Freeform: Shape 501">
              <a:extLst>
                <a:ext uri="{FF2B5EF4-FFF2-40B4-BE49-F238E27FC236}">
                  <a16:creationId xmlns:a16="http://schemas.microsoft.com/office/drawing/2014/main" xmlns=""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3" name="Freeform: Shape 502">
              <a:extLst>
                <a:ext uri="{FF2B5EF4-FFF2-40B4-BE49-F238E27FC236}">
                  <a16:creationId xmlns:a16="http://schemas.microsoft.com/office/drawing/2014/main" xmlns=""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4" name="Freeform: Shape 503">
              <a:extLst>
                <a:ext uri="{FF2B5EF4-FFF2-40B4-BE49-F238E27FC236}">
                  <a16:creationId xmlns:a16="http://schemas.microsoft.com/office/drawing/2014/main" xmlns=""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5" name="Freeform: Shape 504">
              <a:extLst>
                <a:ext uri="{FF2B5EF4-FFF2-40B4-BE49-F238E27FC236}">
                  <a16:creationId xmlns:a16="http://schemas.microsoft.com/office/drawing/2014/main" xmlns=""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6" name="Freeform: Shape 505">
              <a:extLst>
                <a:ext uri="{FF2B5EF4-FFF2-40B4-BE49-F238E27FC236}">
                  <a16:creationId xmlns:a16="http://schemas.microsoft.com/office/drawing/2014/main" xmlns=""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7" name="Freeform: Shape 506">
              <a:extLst>
                <a:ext uri="{FF2B5EF4-FFF2-40B4-BE49-F238E27FC236}">
                  <a16:creationId xmlns:a16="http://schemas.microsoft.com/office/drawing/2014/main" xmlns=""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8" name="Freeform: Shape 507">
              <a:extLst>
                <a:ext uri="{FF2B5EF4-FFF2-40B4-BE49-F238E27FC236}">
                  <a16:creationId xmlns:a16="http://schemas.microsoft.com/office/drawing/2014/main" xmlns=""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09" name="Freeform: Shape 508">
              <a:extLst>
                <a:ext uri="{FF2B5EF4-FFF2-40B4-BE49-F238E27FC236}">
                  <a16:creationId xmlns:a16="http://schemas.microsoft.com/office/drawing/2014/main" xmlns=""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0" name="Freeform: Shape 509">
              <a:extLst>
                <a:ext uri="{FF2B5EF4-FFF2-40B4-BE49-F238E27FC236}">
                  <a16:creationId xmlns:a16="http://schemas.microsoft.com/office/drawing/2014/main" xmlns=""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1" name="Freeform: Shape 510">
              <a:extLst>
                <a:ext uri="{FF2B5EF4-FFF2-40B4-BE49-F238E27FC236}">
                  <a16:creationId xmlns:a16="http://schemas.microsoft.com/office/drawing/2014/main" xmlns=""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2" name="Freeform: Shape 511">
              <a:extLst>
                <a:ext uri="{FF2B5EF4-FFF2-40B4-BE49-F238E27FC236}">
                  <a16:creationId xmlns:a16="http://schemas.microsoft.com/office/drawing/2014/main" xmlns=""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3" name="Freeform: Shape 512">
              <a:extLst>
                <a:ext uri="{FF2B5EF4-FFF2-40B4-BE49-F238E27FC236}">
                  <a16:creationId xmlns:a16="http://schemas.microsoft.com/office/drawing/2014/main" xmlns=""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4" name="Freeform: Shape 513">
              <a:extLst>
                <a:ext uri="{FF2B5EF4-FFF2-40B4-BE49-F238E27FC236}">
                  <a16:creationId xmlns:a16="http://schemas.microsoft.com/office/drawing/2014/main" xmlns=""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5" name="Freeform: Shape 514">
              <a:extLst>
                <a:ext uri="{FF2B5EF4-FFF2-40B4-BE49-F238E27FC236}">
                  <a16:creationId xmlns:a16="http://schemas.microsoft.com/office/drawing/2014/main" xmlns=""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6" name="Freeform: Shape 515">
              <a:extLst>
                <a:ext uri="{FF2B5EF4-FFF2-40B4-BE49-F238E27FC236}">
                  <a16:creationId xmlns:a16="http://schemas.microsoft.com/office/drawing/2014/main" xmlns=""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7" name="Freeform: Shape 516">
              <a:extLst>
                <a:ext uri="{FF2B5EF4-FFF2-40B4-BE49-F238E27FC236}">
                  <a16:creationId xmlns:a16="http://schemas.microsoft.com/office/drawing/2014/main" xmlns=""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8" name="Freeform: Shape 517">
              <a:extLst>
                <a:ext uri="{FF2B5EF4-FFF2-40B4-BE49-F238E27FC236}">
                  <a16:creationId xmlns:a16="http://schemas.microsoft.com/office/drawing/2014/main" xmlns=""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19" name="Freeform: Shape 518">
              <a:extLst>
                <a:ext uri="{FF2B5EF4-FFF2-40B4-BE49-F238E27FC236}">
                  <a16:creationId xmlns:a16="http://schemas.microsoft.com/office/drawing/2014/main" xmlns=""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0" name="Freeform: Shape 519">
              <a:extLst>
                <a:ext uri="{FF2B5EF4-FFF2-40B4-BE49-F238E27FC236}">
                  <a16:creationId xmlns:a16="http://schemas.microsoft.com/office/drawing/2014/main" xmlns=""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1" name="Freeform: Shape 520">
              <a:extLst>
                <a:ext uri="{FF2B5EF4-FFF2-40B4-BE49-F238E27FC236}">
                  <a16:creationId xmlns:a16="http://schemas.microsoft.com/office/drawing/2014/main" xmlns=""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2" name="Freeform: Shape 521">
              <a:extLst>
                <a:ext uri="{FF2B5EF4-FFF2-40B4-BE49-F238E27FC236}">
                  <a16:creationId xmlns:a16="http://schemas.microsoft.com/office/drawing/2014/main" xmlns=""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3" name="Freeform: Shape 522">
              <a:extLst>
                <a:ext uri="{FF2B5EF4-FFF2-40B4-BE49-F238E27FC236}">
                  <a16:creationId xmlns:a16="http://schemas.microsoft.com/office/drawing/2014/main" xmlns=""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4" name="Freeform: Shape 523">
              <a:extLst>
                <a:ext uri="{FF2B5EF4-FFF2-40B4-BE49-F238E27FC236}">
                  <a16:creationId xmlns:a16="http://schemas.microsoft.com/office/drawing/2014/main" xmlns=""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5" name="Freeform: Shape 524">
              <a:extLst>
                <a:ext uri="{FF2B5EF4-FFF2-40B4-BE49-F238E27FC236}">
                  <a16:creationId xmlns:a16="http://schemas.microsoft.com/office/drawing/2014/main" xmlns=""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6" name="Freeform: Shape 525">
              <a:extLst>
                <a:ext uri="{FF2B5EF4-FFF2-40B4-BE49-F238E27FC236}">
                  <a16:creationId xmlns:a16="http://schemas.microsoft.com/office/drawing/2014/main" xmlns=""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7" name="Freeform: Shape 526">
              <a:extLst>
                <a:ext uri="{FF2B5EF4-FFF2-40B4-BE49-F238E27FC236}">
                  <a16:creationId xmlns:a16="http://schemas.microsoft.com/office/drawing/2014/main" xmlns=""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8" name="Freeform: Shape 527">
              <a:extLst>
                <a:ext uri="{FF2B5EF4-FFF2-40B4-BE49-F238E27FC236}">
                  <a16:creationId xmlns:a16="http://schemas.microsoft.com/office/drawing/2014/main" xmlns=""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29" name="Freeform: Shape 528">
              <a:extLst>
                <a:ext uri="{FF2B5EF4-FFF2-40B4-BE49-F238E27FC236}">
                  <a16:creationId xmlns:a16="http://schemas.microsoft.com/office/drawing/2014/main" xmlns=""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0" name="Freeform: Shape 529">
              <a:extLst>
                <a:ext uri="{FF2B5EF4-FFF2-40B4-BE49-F238E27FC236}">
                  <a16:creationId xmlns:a16="http://schemas.microsoft.com/office/drawing/2014/main" xmlns=""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1" name="Freeform: Shape 530">
              <a:extLst>
                <a:ext uri="{FF2B5EF4-FFF2-40B4-BE49-F238E27FC236}">
                  <a16:creationId xmlns:a16="http://schemas.microsoft.com/office/drawing/2014/main" xmlns=""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2" name="Freeform: Shape 531">
              <a:extLst>
                <a:ext uri="{FF2B5EF4-FFF2-40B4-BE49-F238E27FC236}">
                  <a16:creationId xmlns:a16="http://schemas.microsoft.com/office/drawing/2014/main" xmlns=""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3" name="Freeform: Shape 532">
              <a:extLst>
                <a:ext uri="{FF2B5EF4-FFF2-40B4-BE49-F238E27FC236}">
                  <a16:creationId xmlns:a16="http://schemas.microsoft.com/office/drawing/2014/main" xmlns=""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4" name="Freeform: Shape 533">
              <a:extLst>
                <a:ext uri="{FF2B5EF4-FFF2-40B4-BE49-F238E27FC236}">
                  <a16:creationId xmlns:a16="http://schemas.microsoft.com/office/drawing/2014/main" xmlns=""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5" name="Freeform: Shape 534">
              <a:extLst>
                <a:ext uri="{FF2B5EF4-FFF2-40B4-BE49-F238E27FC236}">
                  <a16:creationId xmlns:a16="http://schemas.microsoft.com/office/drawing/2014/main" xmlns=""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6" name="Freeform: Shape 535">
              <a:extLst>
                <a:ext uri="{FF2B5EF4-FFF2-40B4-BE49-F238E27FC236}">
                  <a16:creationId xmlns:a16="http://schemas.microsoft.com/office/drawing/2014/main" xmlns=""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7" name="Freeform: Shape 536">
              <a:extLst>
                <a:ext uri="{FF2B5EF4-FFF2-40B4-BE49-F238E27FC236}">
                  <a16:creationId xmlns:a16="http://schemas.microsoft.com/office/drawing/2014/main" xmlns=""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8" name="Freeform: Shape 537">
              <a:extLst>
                <a:ext uri="{FF2B5EF4-FFF2-40B4-BE49-F238E27FC236}">
                  <a16:creationId xmlns:a16="http://schemas.microsoft.com/office/drawing/2014/main" xmlns=""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39" name="Freeform: Shape 538">
              <a:extLst>
                <a:ext uri="{FF2B5EF4-FFF2-40B4-BE49-F238E27FC236}">
                  <a16:creationId xmlns:a16="http://schemas.microsoft.com/office/drawing/2014/main" xmlns=""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0" name="Freeform: Shape 539">
              <a:extLst>
                <a:ext uri="{FF2B5EF4-FFF2-40B4-BE49-F238E27FC236}">
                  <a16:creationId xmlns:a16="http://schemas.microsoft.com/office/drawing/2014/main" xmlns=""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1" name="Freeform: Shape 540">
              <a:extLst>
                <a:ext uri="{FF2B5EF4-FFF2-40B4-BE49-F238E27FC236}">
                  <a16:creationId xmlns:a16="http://schemas.microsoft.com/office/drawing/2014/main" xmlns=""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2" name="Freeform: Shape 541">
              <a:extLst>
                <a:ext uri="{FF2B5EF4-FFF2-40B4-BE49-F238E27FC236}">
                  <a16:creationId xmlns:a16="http://schemas.microsoft.com/office/drawing/2014/main" xmlns=""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3" name="Freeform: Shape 542">
              <a:extLst>
                <a:ext uri="{FF2B5EF4-FFF2-40B4-BE49-F238E27FC236}">
                  <a16:creationId xmlns:a16="http://schemas.microsoft.com/office/drawing/2014/main" xmlns=""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4" name="Freeform: Shape 543">
              <a:extLst>
                <a:ext uri="{FF2B5EF4-FFF2-40B4-BE49-F238E27FC236}">
                  <a16:creationId xmlns:a16="http://schemas.microsoft.com/office/drawing/2014/main" xmlns=""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5" name="Freeform: Shape 544">
              <a:extLst>
                <a:ext uri="{FF2B5EF4-FFF2-40B4-BE49-F238E27FC236}">
                  <a16:creationId xmlns:a16="http://schemas.microsoft.com/office/drawing/2014/main" xmlns=""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6" name="Freeform: Shape 545">
              <a:extLst>
                <a:ext uri="{FF2B5EF4-FFF2-40B4-BE49-F238E27FC236}">
                  <a16:creationId xmlns:a16="http://schemas.microsoft.com/office/drawing/2014/main" xmlns=""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7" name="Freeform: Shape 546">
              <a:extLst>
                <a:ext uri="{FF2B5EF4-FFF2-40B4-BE49-F238E27FC236}">
                  <a16:creationId xmlns:a16="http://schemas.microsoft.com/office/drawing/2014/main" xmlns=""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8" name="Freeform: Shape 547">
              <a:extLst>
                <a:ext uri="{FF2B5EF4-FFF2-40B4-BE49-F238E27FC236}">
                  <a16:creationId xmlns:a16="http://schemas.microsoft.com/office/drawing/2014/main" xmlns=""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49" name="Freeform: Shape 548">
              <a:extLst>
                <a:ext uri="{FF2B5EF4-FFF2-40B4-BE49-F238E27FC236}">
                  <a16:creationId xmlns:a16="http://schemas.microsoft.com/office/drawing/2014/main" xmlns=""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0" name="Freeform: Shape 549">
              <a:extLst>
                <a:ext uri="{FF2B5EF4-FFF2-40B4-BE49-F238E27FC236}">
                  <a16:creationId xmlns:a16="http://schemas.microsoft.com/office/drawing/2014/main" xmlns=""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1" name="Freeform: Shape 550">
              <a:extLst>
                <a:ext uri="{FF2B5EF4-FFF2-40B4-BE49-F238E27FC236}">
                  <a16:creationId xmlns:a16="http://schemas.microsoft.com/office/drawing/2014/main" xmlns=""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2" name="Freeform: Shape 551">
              <a:extLst>
                <a:ext uri="{FF2B5EF4-FFF2-40B4-BE49-F238E27FC236}">
                  <a16:creationId xmlns:a16="http://schemas.microsoft.com/office/drawing/2014/main" xmlns=""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3" name="Freeform: Shape 552">
              <a:extLst>
                <a:ext uri="{FF2B5EF4-FFF2-40B4-BE49-F238E27FC236}">
                  <a16:creationId xmlns:a16="http://schemas.microsoft.com/office/drawing/2014/main" xmlns=""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4" name="Freeform: Shape 553">
              <a:extLst>
                <a:ext uri="{FF2B5EF4-FFF2-40B4-BE49-F238E27FC236}">
                  <a16:creationId xmlns:a16="http://schemas.microsoft.com/office/drawing/2014/main" xmlns=""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5" name="Freeform: Shape 554">
              <a:extLst>
                <a:ext uri="{FF2B5EF4-FFF2-40B4-BE49-F238E27FC236}">
                  <a16:creationId xmlns:a16="http://schemas.microsoft.com/office/drawing/2014/main" xmlns=""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6" name="Freeform: Shape 555">
              <a:extLst>
                <a:ext uri="{FF2B5EF4-FFF2-40B4-BE49-F238E27FC236}">
                  <a16:creationId xmlns:a16="http://schemas.microsoft.com/office/drawing/2014/main" xmlns=""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7" name="Freeform: Shape 556">
              <a:extLst>
                <a:ext uri="{FF2B5EF4-FFF2-40B4-BE49-F238E27FC236}">
                  <a16:creationId xmlns:a16="http://schemas.microsoft.com/office/drawing/2014/main" xmlns=""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8" name="Freeform: Shape 557">
              <a:extLst>
                <a:ext uri="{FF2B5EF4-FFF2-40B4-BE49-F238E27FC236}">
                  <a16:creationId xmlns:a16="http://schemas.microsoft.com/office/drawing/2014/main" xmlns=""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59" name="Freeform: Shape 558">
              <a:extLst>
                <a:ext uri="{FF2B5EF4-FFF2-40B4-BE49-F238E27FC236}">
                  <a16:creationId xmlns:a16="http://schemas.microsoft.com/office/drawing/2014/main" xmlns=""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0" name="Freeform: Shape 559">
              <a:extLst>
                <a:ext uri="{FF2B5EF4-FFF2-40B4-BE49-F238E27FC236}">
                  <a16:creationId xmlns:a16="http://schemas.microsoft.com/office/drawing/2014/main" xmlns=""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1" name="Freeform: Shape 560">
              <a:extLst>
                <a:ext uri="{FF2B5EF4-FFF2-40B4-BE49-F238E27FC236}">
                  <a16:creationId xmlns:a16="http://schemas.microsoft.com/office/drawing/2014/main" xmlns=""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2" name="Freeform: Shape 561">
              <a:extLst>
                <a:ext uri="{FF2B5EF4-FFF2-40B4-BE49-F238E27FC236}">
                  <a16:creationId xmlns:a16="http://schemas.microsoft.com/office/drawing/2014/main" xmlns=""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3" name="Freeform: Shape 562">
              <a:extLst>
                <a:ext uri="{FF2B5EF4-FFF2-40B4-BE49-F238E27FC236}">
                  <a16:creationId xmlns:a16="http://schemas.microsoft.com/office/drawing/2014/main" xmlns=""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4" name="Freeform: Shape 563">
              <a:extLst>
                <a:ext uri="{FF2B5EF4-FFF2-40B4-BE49-F238E27FC236}">
                  <a16:creationId xmlns:a16="http://schemas.microsoft.com/office/drawing/2014/main" xmlns=""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5" name="Freeform: Shape 564">
              <a:extLst>
                <a:ext uri="{FF2B5EF4-FFF2-40B4-BE49-F238E27FC236}">
                  <a16:creationId xmlns:a16="http://schemas.microsoft.com/office/drawing/2014/main" xmlns=""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6" name="Freeform: Shape 565">
              <a:extLst>
                <a:ext uri="{FF2B5EF4-FFF2-40B4-BE49-F238E27FC236}">
                  <a16:creationId xmlns:a16="http://schemas.microsoft.com/office/drawing/2014/main" xmlns=""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7" name="Freeform: Shape 566">
              <a:extLst>
                <a:ext uri="{FF2B5EF4-FFF2-40B4-BE49-F238E27FC236}">
                  <a16:creationId xmlns:a16="http://schemas.microsoft.com/office/drawing/2014/main" xmlns=""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8" name="Freeform: Shape 567">
              <a:extLst>
                <a:ext uri="{FF2B5EF4-FFF2-40B4-BE49-F238E27FC236}">
                  <a16:creationId xmlns:a16="http://schemas.microsoft.com/office/drawing/2014/main" xmlns=""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69" name="Freeform: Shape 568">
              <a:extLst>
                <a:ext uri="{FF2B5EF4-FFF2-40B4-BE49-F238E27FC236}">
                  <a16:creationId xmlns:a16="http://schemas.microsoft.com/office/drawing/2014/main" xmlns=""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0" name="Freeform: Shape 569">
              <a:extLst>
                <a:ext uri="{FF2B5EF4-FFF2-40B4-BE49-F238E27FC236}">
                  <a16:creationId xmlns:a16="http://schemas.microsoft.com/office/drawing/2014/main" xmlns=""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1" name="Freeform: Shape 570">
              <a:extLst>
                <a:ext uri="{FF2B5EF4-FFF2-40B4-BE49-F238E27FC236}">
                  <a16:creationId xmlns:a16="http://schemas.microsoft.com/office/drawing/2014/main" xmlns=""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2" name="Freeform: Shape 571">
              <a:extLst>
                <a:ext uri="{FF2B5EF4-FFF2-40B4-BE49-F238E27FC236}">
                  <a16:creationId xmlns:a16="http://schemas.microsoft.com/office/drawing/2014/main" xmlns=""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3" name="Freeform: Shape 572">
              <a:extLst>
                <a:ext uri="{FF2B5EF4-FFF2-40B4-BE49-F238E27FC236}">
                  <a16:creationId xmlns:a16="http://schemas.microsoft.com/office/drawing/2014/main" xmlns=""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4" name="Freeform: Shape 573">
              <a:extLst>
                <a:ext uri="{FF2B5EF4-FFF2-40B4-BE49-F238E27FC236}">
                  <a16:creationId xmlns:a16="http://schemas.microsoft.com/office/drawing/2014/main" xmlns=""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5" name="Freeform: Shape 574">
              <a:extLst>
                <a:ext uri="{FF2B5EF4-FFF2-40B4-BE49-F238E27FC236}">
                  <a16:creationId xmlns:a16="http://schemas.microsoft.com/office/drawing/2014/main" xmlns=""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6" name="Freeform: Shape 575">
              <a:extLst>
                <a:ext uri="{FF2B5EF4-FFF2-40B4-BE49-F238E27FC236}">
                  <a16:creationId xmlns:a16="http://schemas.microsoft.com/office/drawing/2014/main" xmlns=""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7" name="Freeform: Shape 576">
              <a:extLst>
                <a:ext uri="{FF2B5EF4-FFF2-40B4-BE49-F238E27FC236}">
                  <a16:creationId xmlns:a16="http://schemas.microsoft.com/office/drawing/2014/main" xmlns=""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8" name="Freeform: Shape 577">
              <a:extLst>
                <a:ext uri="{FF2B5EF4-FFF2-40B4-BE49-F238E27FC236}">
                  <a16:creationId xmlns:a16="http://schemas.microsoft.com/office/drawing/2014/main" xmlns=""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79" name="Freeform: Shape 578">
              <a:extLst>
                <a:ext uri="{FF2B5EF4-FFF2-40B4-BE49-F238E27FC236}">
                  <a16:creationId xmlns:a16="http://schemas.microsoft.com/office/drawing/2014/main" xmlns=""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0" name="Freeform: Shape 579">
              <a:extLst>
                <a:ext uri="{FF2B5EF4-FFF2-40B4-BE49-F238E27FC236}">
                  <a16:creationId xmlns:a16="http://schemas.microsoft.com/office/drawing/2014/main" xmlns=""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1" name="Freeform: Shape 580">
              <a:extLst>
                <a:ext uri="{FF2B5EF4-FFF2-40B4-BE49-F238E27FC236}">
                  <a16:creationId xmlns:a16="http://schemas.microsoft.com/office/drawing/2014/main" xmlns=""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2" name="Freeform: Shape 581">
              <a:extLst>
                <a:ext uri="{FF2B5EF4-FFF2-40B4-BE49-F238E27FC236}">
                  <a16:creationId xmlns:a16="http://schemas.microsoft.com/office/drawing/2014/main" xmlns=""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3" name="Freeform: Shape 582">
              <a:extLst>
                <a:ext uri="{FF2B5EF4-FFF2-40B4-BE49-F238E27FC236}">
                  <a16:creationId xmlns:a16="http://schemas.microsoft.com/office/drawing/2014/main" xmlns=""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4" name="Freeform: Shape 583">
              <a:extLst>
                <a:ext uri="{FF2B5EF4-FFF2-40B4-BE49-F238E27FC236}">
                  <a16:creationId xmlns:a16="http://schemas.microsoft.com/office/drawing/2014/main" xmlns=""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5" name="Freeform: Shape 584">
              <a:extLst>
                <a:ext uri="{FF2B5EF4-FFF2-40B4-BE49-F238E27FC236}">
                  <a16:creationId xmlns:a16="http://schemas.microsoft.com/office/drawing/2014/main" xmlns=""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6" name="Freeform: Shape 585">
              <a:extLst>
                <a:ext uri="{FF2B5EF4-FFF2-40B4-BE49-F238E27FC236}">
                  <a16:creationId xmlns:a16="http://schemas.microsoft.com/office/drawing/2014/main" xmlns=""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7" name="Freeform: Shape 586">
              <a:extLst>
                <a:ext uri="{FF2B5EF4-FFF2-40B4-BE49-F238E27FC236}">
                  <a16:creationId xmlns:a16="http://schemas.microsoft.com/office/drawing/2014/main" xmlns=""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8" name="Freeform: Shape 587">
              <a:extLst>
                <a:ext uri="{FF2B5EF4-FFF2-40B4-BE49-F238E27FC236}">
                  <a16:creationId xmlns:a16="http://schemas.microsoft.com/office/drawing/2014/main" xmlns=""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89" name="Freeform: Shape 588">
              <a:extLst>
                <a:ext uri="{FF2B5EF4-FFF2-40B4-BE49-F238E27FC236}">
                  <a16:creationId xmlns:a16="http://schemas.microsoft.com/office/drawing/2014/main" xmlns=""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0" name="Freeform: Shape 589">
              <a:extLst>
                <a:ext uri="{FF2B5EF4-FFF2-40B4-BE49-F238E27FC236}">
                  <a16:creationId xmlns:a16="http://schemas.microsoft.com/office/drawing/2014/main" xmlns=""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1" name="Freeform: Shape 590">
              <a:extLst>
                <a:ext uri="{FF2B5EF4-FFF2-40B4-BE49-F238E27FC236}">
                  <a16:creationId xmlns:a16="http://schemas.microsoft.com/office/drawing/2014/main" xmlns=""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2" name="Freeform: Shape 591">
              <a:extLst>
                <a:ext uri="{FF2B5EF4-FFF2-40B4-BE49-F238E27FC236}">
                  <a16:creationId xmlns:a16="http://schemas.microsoft.com/office/drawing/2014/main" xmlns=""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3" name="Freeform: Shape 592">
              <a:extLst>
                <a:ext uri="{FF2B5EF4-FFF2-40B4-BE49-F238E27FC236}">
                  <a16:creationId xmlns:a16="http://schemas.microsoft.com/office/drawing/2014/main" xmlns=""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4" name="Freeform: Shape 593">
              <a:extLst>
                <a:ext uri="{FF2B5EF4-FFF2-40B4-BE49-F238E27FC236}">
                  <a16:creationId xmlns:a16="http://schemas.microsoft.com/office/drawing/2014/main" xmlns=""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5" name="Freeform: Shape 594">
              <a:extLst>
                <a:ext uri="{FF2B5EF4-FFF2-40B4-BE49-F238E27FC236}">
                  <a16:creationId xmlns:a16="http://schemas.microsoft.com/office/drawing/2014/main" xmlns=""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6" name="Freeform: Shape 595">
              <a:extLst>
                <a:ext uri="{FF2B5EF4-FFF2-40B4-BE49-F238E27FC236}">
                  <a16:creationId xmlns:a16="http://schemas.microsoft.com/office/drawing/2014/main" xmlns=""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7" name="Freeform: Shape 596">
              <a:extLst>
                <a:ext uri="{FF2B5EF4-FFF2-40B4-BE49-F238E27FC236}">
                  <a16:creationId xmlns:a16="http://schemas.microsoft.com/office/drawing/2014/main" xmlns=""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8" name="Freeform: Shape 597">
              <a:extLst>
                <a:ext uri="{FF2B5EF4-FFF2-40B4-BE49-F238E27FC236}">
                  <a16:creationId xmlns:a16="http://schemas.microsoft.com/office/drawing/2014/main" xmlns=""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599" name="Freeform: Shape 598">
              <a:extLst>
                <a:ext uri="{FF2B5EF4-FFF2-40B4-BE49-F238E27FC236}">
                  <a16:creationId xmlns:a16="http://schemas.microsoft.com/office/drawing/2014/main" xmlns=""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0" name="Freeform: Shape 599">
              <a:extLst>
                <a:ext uri="{FF2B5EF4-FFF2-40B4-BE49-F238E27FC236}">
                  <a16:creationId xmlns:a16="http://schemas.microsoft.com/office/drawing/2014/main" xmlns=""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1" name="Freeform: Shape 600">
              <a:extLst>
                <a:ext uri="{FF2B5EF4-FFF2-40B4-BE49-F238E27FC236}">
                  <a16:creationId xmlns:a16="http://schemas.microsoft.com/office/drawing/2014/main" xmlns=""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2" name="Freeform: Shape 601">
              <a:extLst>
                <a:ext uri="{FF2B5EF4-FFF2-40B4-BE49-F238E27FC236}">
                  <a16:creationId xmlns:a16="http://schemas.microsoft.com/office/drawing/2014/main" xmlns=""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3" name="Freeform: Shape 602">
              <a:extLst>
                <a:ext uri="{FF2B5EF4-FFF2-40B4-BE49-F238E27FC236}">
                  <a16:creationId xmlns:a16="http://schemas.microsoft.com/office/drawing/2014/main" xmlns=""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4" name="Freeform: Shape 603">
              <a:extLst>
                <a:ext uri="{FF2B5EF4-FFF2-40B4-BE49-F238E27FC236}">
                  <a16:creationId xmlns:a16="http://schemas.microsoft.com/office/drawing/2014/main" xmlns=""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5" name="Freeform: Shape 604">
              <a:extLst>
                <a:ext uri="{FF2B5EF4-FFF2-40B4-BE49-F238E27FC236}">
                  <a16:creationId xmlns:a16="http://schemas.microsoft.com/office/drawing/2014/main" xmlns=""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6" name="Freeform: Shape 605">
              <a:extLst>
                <a:ext uri="{FF2B5EF4-FFF2-40B4-BE49-F238E27FC236}">
                  <a16:creationId xmlns:a16="http://schemas.microsoft.com/office/drawing/2014/main" xmlns=""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7" name="Freeform: Shape 606">
              <a:extLst>
                <a:ext uri="{FF2B5EF4-FFF2-40B4-BE49-F238E27FC236}">
                  <a16:creationId xmlns:a16="http://schemas.microsoft.com/office/drawing/2014/main" xmlns=""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solidFill>
                  <a:prstClr val="black"/>
                </a:solidFill>
              </a:endParaRPr>
            </a:p>
          </p:txBody>
        </p:sp>
        <p:sp>
          <p:nvSpPr>
            <p:cNvPr id="608" name="Freeform: Shape 607">
              <a:extLst>
                <a:ext uri="{FF2B5EF4-FFF2-40B4-BE49-F238E27FC236}">
                  <a16:creationId xmlns:a16="http://schemas.microsoft.com/office/drawing/2014/main" xmlns=""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09" name="Freeform: Shape 608">
              <a:extLst>
                <a:ext uri="{FF2B5EF4-FFF2-40B4-BE49-F238E27FC236}">
                  <a16:creationId xmlns:a16="http://schemas.microsoft.com/office/drawing/2014/main" xmlns=""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0" name="Freeform: Shape 609">
              <a:extLst>
                <a:ext uri="{FF2B5EF4-FFF2-40B4-BE49-F238E27FC236}">
                  <a16:creationId xmlns:a16="http://schemas.microsoft.com/office/drawing/2014/main" xmlns=""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1" name="Freeform: Shape 610">
              <a:extLst>
                <a:ext uri="{FF2B5EF4-FFF2-40B4-BE49-F238E27FC236}">
                  <a16:creationId xmlns:a16="http://schemas.microsoft.com/office/drawing/2014/main" xmlns=""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2" name="Freeform: Shape 611">
              <a:extLst>
                <a:ext uri="{FF2B5EF4-FFF2-40B4-BE49-F238E27FC236}">
                  <a16:creationId xmlns:a16="http://schemas.microsoft.com/office/drawing/2014/main" xmlns=""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3" name="Freeform: Shape 612">
              <a:extLst>
                <a:ext uri="{FF2B5EF4-FFF2-40B4-BE49-F238E27FC236}">
                  <a16:creationId xmlns:a16="http://schemas.microsoft.com/office/drawing/2014/main" xmlns=""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4" name="Freeform: Shape 613">
              <a:extLst>
                <a:ext uri="{FF2B5EF4-FFF2-40B4-BE49-F238E27FC236}">
                  <a16:creationId xmlns:a16="http://schemas.microsoft.com/office/drawing/2014/main" xmlns=""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5" name="Freeform: Shape 614">
              <a:extLst>
                <a:ext uri="{FF2B5EF4-FFF2-40B4-BE49-F238E27FC236}">
                  <a16:creationId xmlns:a16="http://schemas.microsoft.com/office/drawing/2014/main" xmlns=""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6" name="Freeform: Shape 615">
              <a:extLst>
                <a:ext uri="{FF2B5EF4-FFF2-40B4-BE49-F238E27FC236}">
                  <a16:creationId xmlns:a16="http://schemas.microsoft.com/office/drawing/2014/main" xmlns=""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7" name="Freeform: Shape 616">
              <a:extLst>
                <a:ext uri="{FF2B5EF4-FFF2-40B4-BE49-F238E27FC236}">
                  <a16:creationId xmlns:a16="http://schemas.microsoft.com/office/drawing/2014/main" xmlns=""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8" name="Freeform: Shape 617">
              <a:extLst>
                <a:ext uri="{FF2B5EF4-FFF2-40B4-BE49-F238E27FC236}">
                  <a16:creationId xmlns:a16="http://schemas.microsoft.com/office/drawing/2014/main" xmlns=""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19" name="Freeform: Shape 618">
              <a:extLst>
                <a:ext uri="{FF2B5EF4-FFF2-40B4-BE49-F238E27FC236}">
                  <a16:creationId xmlns:a16="http://schemas.microsoft.com/office/drawing/2014/main" xmlns=""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0" name="Freeform: Shape 619">
              <a:extLst>
                <a:ext uri="{FF2B5EF4-FFF2-40B4-BE49-F238E27FC236}">
                  <a16:creationId xmlns:a16="http://schemas.microsoft.com/office/drawing/2014/main" xmlns=""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1" name="Freeform: Shape 620">
              <a:extLst>
                <a:ext uri="{FF2B5EF4-FFF2-40B4-BE49-F238E27FC236}">
                  <a16:creationId xmlns:a16="http://schemas.microsoft.com/office/drawing/2014/main" xmlns=""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2" name="Freeform: Shape 621">
              <a:extLst>
                <a:ext uri="{FF2B5EF4-FFF2-40B4-BE49-F238E27FC236}">
                  <a16:creationId xmlns:a16="http://schemas.microsoft.com/office/drawing/2014/main" xmlns=""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3" name="Freeform: Shape 622">
              <a:extLst>
                <a:ext uri="{FF2B5EF4-FFF2-40B4-BE49-F238E27FC236}">
                  <a16:creationId xmlns:a16="http://schemas.microsoft.com/office/drawing/2014/main" xmlns=""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4" name="Freeform: Shape 623">
              <a:extLst>
                <a:ext uri="{FF2B5EF4-FFF2-40B4-BE49-F238E27FC236}">
                  <a16:creationId xmlns:a16="http://schemas.microsoft.com/office/drawing/2014/main" xmlns=""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5" name="Freeform: Shape 624">
              <a:extLst>
                <a:ext uri="{FF2B5EF4-FFF2-40B4-BE49-F238E27FC236}">
                  <a16:creationId xmlns:a16="http://schemas.microsoft.com/office/drawing/2014/main" xmlns=""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6" name="Freeform: Shape 625">
              <a:extLst>
                <a:ext uri="{FF2B5EF4-FFF2-40B4-BE49-F238E27FC236}">
                  <a16:creationId xmlns:a16="http://schemas.microsoft.com/office/drawing/2014/main" xmlns=""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7" name="Freeform: Shape 626">
              <a:extLst>
                <a:ext uri="{FF2B5EF4-FFF2-40B4-BE49-F238E27FC236}">
                  <a16:creationId xmlns:a16="http://schemas.microsoft.com/office/drawing/2014/main" xmlns=""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8" name="Freeform: Shape 627">
              <a:extLst>
                <a:ext uri="{FF2B5EF4-FFF2-40B4-BE49-F238E27FC236}">
                  <a16:creationId xmlns:a16="http://schemas.microsoft.com/office/drawing/2014/main" xmlns=""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29" name="Freeform: Shape 628">
              <a:extLst>
                <a:ext uri="{FF2B5EF4-FFF2-40B4-BE49-F238E27FC236}">
                  <a16:creationId xmlns:a16="http://schemas.microsoft.com/office/drawing/2014/main" xmlns=""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0" name="Freeform: Shape 629">
              <a:extLst>
                <a:ext uri="{FF2B5EF4-FFF2-40B4-BE49-F238E27FC236}">
                  <a16:creationId xmlns:a16="http://schemas.microsoft.com/office/drawing/2014/main" xmlns=""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1" name="Freeform: Shape 630">
              <a:extLst>
                <a:ext uri="{FF2B5EF4-FFF2-40B4-BE49-F238E27FC236}">
                  <a16:creationId xmlns:a16="http://schemas.microsoft.com/office/drawing/2014/main" xmlns=""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2" name="Freeform: Shape 631">
              <a:extLst>
                <a:ext uri="{FF2B5EF4-FFF2-40B4-BE49-F238E27FC236}">
                  <a16:creationId xmlns:a16="http://schemas.microsoft.com/office/drawing/2014/main" xmlns=""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3" name="Freeform: Shape 632">
              <a:extLst>
                <a:ext uri="{FF2B5EF4-FFF2-40B4-BE49-F238E27FC236}">
                  <a16:creationId xmlns:a16="http://schemas.microsoft.com/office/drawing/2014/main" xmlns=""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4" name="Freeform: Shape 633">
              <a:extLst>
                <a:ext uri="{FF2B5EF4-FFF2-40B4-BE49-F238E27FC236}">
                  <a16:creationId xmlns:a16="http://schemas.microsoft.com/office/drawing/2014/main" xmlns=""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5" name="Freeform: Shape 634">
              <a:extLst>
                <a:ext uri="{FF2B5EF4-FFF2-40B4-BE49-F238E27FC236}">
                  <a16:creationId xmlns:a16="http://schemas.microsoft.com/office/drawing/2014/main" xmlns=""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6" name="Freeform: Shape 635">
              <a:extLst>
                <a:ext uri="{FF2B5EF4-FFF2-40B4-BE49-F238E27FC236}">
                  <a16:creationId xmlns:a16="http://schemas.microsoft.com/office/drawing/2014/main" xmlns=""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7" name="Freeform: Shape 636">
              <a:extLst>
                <a:ext uri="{FF2B5EF4-FFF2-40B4-BE49-F238E27FC236}">
                  <a16:creationId xmlns:a16="http://schemas.microsoft.com/office/drawing/2014/main" xmlns=""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8" name="Freeform: Shape 637">
              <a:extLst>
                <a:ext uri="{FF2B5EF4-FFF2-40B4-BE49-F238E27FC236}">
                  <a16:creationId xmlns:a16="http://schemas.microsoft.com/office/drawing/2014/main" xmlns=""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39" name="Freeform: Shape 638">
              <a:extLst>
                <a:ext uri="{FF2B5EF4-FFF2-40B4-BE49-F238E27FC236}">
                  <a16:creationId xmlns:a16="http://schemas.microsoft.com/office/drawing/2014/main" xmlns=""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0" name="Freeform: Shape 639">
              <a:extLst>
                <a:ext uri="{FF2B5EF4-FFF2-40B4-BE49-F238E27FC236}">
                  <a16:creationId xmlns:a16="http://schemas.microsoft.com/office/drawing/2014/main" xmlns=""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1" name="Freeform: Shape 640">
              <a:extLst>
                <a:ext uri="{FF2B5EF4-FFF2-40B4-BE49-F238E27FC236}">
                  <a16:creationId xmlns:a16="http://schemas.microsoft.com/office/drawing/2014/main" xmlns=""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2" name="Freeform: Shape 641">
              <a:extLst>
                <a:ext uri="{FF2B5EF4-FFF2-40B4-BE49-F238E27FC236}">
                  <a16:creationId xmlns:a16="http://schemas.microsoft.com/office/drawing/2014/main" xmlns=""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3" name="Freeform: Shape 642">
              <a:extLst>
                <a:ext uri="{FF2B5EF4-FFF2-40B4-BE49-F238E27FC236}">
                  <a16:creationId xmlns:a16="http://schemas.microsoft.com/office/drawing/2014/main" xmlns=""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4" name="Freeform: Shape 643">
              <a:extLst>
                <a:ext uri="{FF2B5EF4-FFF2-40B4-BE49-F238E27FC236}">
                  <a16:creationId xmlns:a16="http://schemas.microsoft.com/office/drawing/2014/main" xmlns=""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5" name="Freeform: Shape 644">
              <a:extLst>
                <a:ext uri="{FF2B5EF4-FFF2-40B4-BE49-F238E27FC236}">
                  <a16:creationId xmlns:a16="http://schemas.microsoft.com/office/drawing/2014/main" xmlns=""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6" name="Freeform: Shape 645">
              <a:extLst>
                <a:ext uri="{FF2B5EF4-FFF2-40B4-BE49-F238E27FC236}">
                  <a16:creationId xmlns:a16="http://schemas.microsoft.com/office/drawing/2014/main" xmlns=""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7" name="Freeform: Shape 646">
              <a:extLst>
                <a:ext uri="{FF2B5EF4-FFF2-40B4-BE49-F238E27FC236}">
                  <a16:creationId xmlns:a16="http://schemas.microsoft.com/office/drawing/2014/main" xmlns=""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8" name="Freeform: Shape 647">
              <a:extLst>
                <a:ext uri="{FF2B5EF4-FFF2-40B4-BE49-F238E27FC236}">
                  <a16:creationId xmlns:a16="http://schemas.microsoft.com/office/drawing/2014/main" xmlns=""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49" name="Freeform: Shape 648">
              <a:extLst>
                <a:ext uri="{FF2B5EF4-FFF2-40B4-BE49-F238E27FC236}">
                  <a16:creationId xmlns:a16="http://schemas.microsoft.com/office/drawing/2014/main" xmlns=""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0" name="Freeform: Shape 649">
              <a:extLst>
                <a:ext uri="{FF2B5EF4-FFF2-40B4-BE49-F238E27FC236}">
                  <a16:creationId xmlns:a16="http://schemas.microsoft.com/office/drawing/2014/main" xmlns=""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1" name="Freeform: Shape 650">
              <a:extLst>
                <a:ext uri="{FF2B5EF4-FFF2-40B4-BE49-F238E27FC236}">
                  <a16:creationId xmlns:a16="http://schemas.microsoft.com/office/drawing/2014/main" xmlns=""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2" name="Freeform: Shape 651">
              <a:extLst>
                <a:ext uri="{FF2B5EF4-FFF2-40B4-BE49-F238E27FC236}">
                  <a16:creationId xmlns:a16="http://schemas.microsoft.com/office/drawing/2014/main" xmlns=""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3" name="Freeform: Shape 652">
              <a:extLst>
                <a:ext uri="{FF2B5EF4-FFF2-40B4-BE49-F238E27FC236}">
                  <a16:creationId xmlns:a16="http://schemas.microsoft.com/office/drawing/2014/main" xmlns=""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4" name="Freeform: Shape 653">
              <a:extLst>
                <a:ext uri="{FF2B5EF4-FFF2-40B4-BE49-F238E27FC236}">
                  <a16:creationId xmlns:a16="http://schemas.microsoft.com/office/drawing/2014/main" xmlns=""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5" name="Freeform: Shape 654">
              <a:extLst>
                <a:ext uri="{FF2B5EF4-FFF2-40B4-BE49-F238E27FC236}">
                  <a16:creationId xmlns:a16="http://schemas.microsoft.com/office/drawing/2014/main" xmlns=""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6" name="Freeform: Shape 655">
              <a:extLst>
                <a:ext uri="{FF2B5EF4-FFF2-40B4-BE49-F238E27FC236}">
                  <a16:creationId xmlns:a16="http://schemas.microsoft.com/office/drawing/2014/main" xmlns=""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7" name="Freeform: Shape 656">
              <a:extLst>
                <a:ext uri="{FF2B5EF4-FFF2-40B4-BE49-F238E27FC236}">
                  <a16:creationId xmlns:a16="http://schemas.microsoft.com/office/drawing/2014/main" xmlns=""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8" name="Freeform: Shape 657">
              <a:extLst>
                <a:ext uri="{FF2B5EF4-FFF2-40B4-BE49-F238E27FC236}">
                  <a16:creationId xmlns:a16="http://schemas.microsoft.com/office/drawing/2014/main" xmlns=""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59" name="Freeform: Shape 658">
              <a:extLst>
                <a:ext uri="{FF2B5EF4-FFF2-40B4-BE49-F238E27FC236}">
                  <a16:creationId xmlns:a16="http://schemas.microsoft.com/office/drawing/2014/main" xmlns=""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0" name="Freeform: Shape 659">
              <a:extLst>
                <a:ext uri="{FF2B5EF4-FFF2-40B4-BE49-F238E27FC236}">
                  <a16:creationId xmlns:a16="http://schemas.microsoft.com/office/drawing/2014/main" xmlns=""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1" name="Freeform: Shape 660">
              <a:extLst>
                <a:ext uri="{FF2B5EF4-FFF2-40B4-BE49-F238E27FC236}">
                  <a16:creationId xmlns:a16="http://schemas.microsoft.com/office/drawing/2014/main" xmlns=""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2" name="Freeform: Shape 661">
              <a:extLst>
                <a:ext uri="{FF2B5EF4-FFF2-40B4-BE49-F238E27FC236}">
                  <a16:creationId xmlns:a16="http://schemas.microsoft.com/office/drawing/2014/main" xmlns=""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3" name="Freeform: Shape 662">
              <a:extLst>
                <a:ext uri="{FF2B5EF4-FFF2-40B4-BE49-F238E27FC236}">
                  <a16:creationId xmlns:a16="http://schemas.microsoft.com/office/drawing/2014/main" xmlns=""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4" name="Freeform: Shape 663">
              <a:extLst>
                <a:ext uri="{FF2B5EF4-FFF2-40B4-BE49-F238E27FC236}">
                  <a16:creationId xmlns:a16="http://schemas.microsoft.com/office/drawing/2014/main" xmlns=""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5" name="Freeform: Shape 664">
              <a:extLst>
                <a:ext uri="{FF2B5EF4-FFF2-40B4-BE49-F238E27FC236}">
                  <a16:creationId xmlns:a16="http://schemas.microsoft.com/office/drawing/2014/main" xmlns=""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6" name="Freeform: Shape 665">
              <a:extLst>
                <a:ext uri="{FF2B5EF4-FFF2-40B4-BE49-F238E27FC236}">
                  <a16:creationId xmlns:a16="http://schemas.microsoft.com/office/drawing/2014/main" xmlns=""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7" name="Freeform: Shape 666">
              <a:extLst>
                <a:ext uri="{FF2B5EF4-FFF2-40B4-BE49-F238E27FC236}">
                  <a16:creationId xmlns:a16="http://schemas.microsoft.com/office/drawing/2014/main" xmlns=""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8" name="Freeform: Shape 667">
              <a:extLst>
                <a:ext uri="{FF2B5EF4-FFF2-40B4-BE49-F238E27FC236}">
                  <a16:creationId xmlns:a16="http://schemas.microsoft.com/office/drawing/2014/main" xmlns=""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69" name="Freeform: Shape 668">
              <a:extLst>
                <a:ext uri="{FF2B5EF4-FFF2-40B4-BE49-F238E27FC236}">
                  <a16:creationId xmlns:a16="http://schemas.microsoft.com/office/drawing/2014/main" xmlns=""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0" name="Freeform: Shape 669">
              <a:extLst>
                <a:ext uri="{FF2B5EF4-FFF2-40B4-BE49-F238E27FC236}">
                  <a16:creationId xmlns:a16="http://schemas.microsoft.com/office/drawing/2014/main" xmlns=""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1" name="Freeform: Shape 670">
              <a:extLst>
                <a:ext uri="{FF2B5EF4-FFF2-40B4-BE49-F238E27FC236}">
                  <a16:creationId xmlns:a16="http://schemas.microsoft.com/office/drawing/2014/main" xmlns=""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2" name="Freeform: Shape 671">
              <a:extLst>
                <a:ext uri="{FF2B5EF4-FFF2-40B4-BE49-F238E27FC236}">
                  <a16:creationId xmlns:a16="http://schemas.microsoft.com/office/drawing/2014/main" xmlns=""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3" name="Freeform: Shape 672">
              <a:extLst>
                <a:ext uri="{FF2B5EF4-FFF2-40B4-BE49-F238E27FC236}">
                  <a16:creationId xmlns:a16="http://schemas.microsoft.com/office/drawing/2014/main" xmlns=""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4" name="Freeform: Shape 673">
              <a:extLst>
                <a:ext uri="{FF2B5EF4-FFF2-40B4-BE49-F238E27FC236}">
                  <a16:creationId xmlns:a16="http://schemas.microsoft.com/office/drawing/2014/main" xmlns=""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5" name="Freeform: Shape 674">
              <a:extLst>
                <a:ext uri="{FF2B5EF4-FFF2-40B4-BE49-F238E27FC236}">
                  <a16:creationId xmlns:a16="http://schemas.microsoft.com/office/drawing/2014/main" xmlns=""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6" name="Freeform: Shape 675">
              <a:extLst>
                <a:ext uri="{FF2B5EF4-FFF2-40B4-BE49-F238E27FC236}">
                  <a16:creationId xmlns:a16="http://schemas.microsoft.com/office/drawing/2014/main" xmlns=""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7" name="Freeform: Shape 676">
              <a:extLst>
                <a:ext uri="{FF2B5EF4-FFF2-40B4-BE49-F238E27FC236}">
                  <a16:creationId xmlns:a16="http://schemas.microsoft.com/office/drawing/2014/main" xmlns=""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8" name="Freeform: Shape 677">
              <a:extLst>
                <a:ext uri="{FF2B5EF4-FFF2-40B4-BE49-F238E27FC236}">
                  <a16:creationId xmlns:a16="http://schemas.microsoft.com/office/drawing/2014/main" xmlns=""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79" name="Freeform: Shape 678">
              <a:extLst>
                <a:ext uri="{FF2B5EF4-FFF2-40B4-BE49-F238E27FC236}">
                  <a16:creationId xmlns:a16="http://schemas.microsoft.com/office/drawing/2014/main" xmlns=""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0" name="Freeform: Shape 679">
              <a:extLst>
                <a:ext uri="{FF2B5EF4-FFF2-40B4-BE49-F238E27FC236}">
                  <a16:creationId xmlns:a16="http://schemas.microsoft.com/office/drawing/2014/main" xmlns=""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1" name="Freeform: Shape 680">
              <a:extLst>
                <a:ext uri="{FF2B5EF4-FFF2-40B4-BE49-F238E27FC236}">
                  <a16:creationId xmlns:a16="http://schemas.microsoft.com/office/drawing/2014/main" xmlns=""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2" name="Freeform: Shape 681">
              <a:extLst>
                <a:ext uri="{FF2B5EF4-FFF2-40B4-BE49-F238E27FC236}">
                  <a16:creationId xmlns:a16="http://schemas.microsoft.com/office/drawing/2014/main" xmlns=""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3" name="Freeform: Shape 682">
              <a:extLst>
                <a:ext uri="{FF2B5EF4-FFF2-40B4-BE49-F238E27FC236}">
                  <a16:creationId xmlns:a16="http://schemas.microsoft.com/office/drawing/2014/main" xmlns=""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4" name="Freeform: Shape 683">
              <a:extLst>
                <a:ext uri="{FF2B5EF4-FFF2-40B4-BE49-F238E27FC236}">
                  <a16:creationId xmlns:a16="http://schemas.microsoft.com/office/drawing/2014/main" xmlns=""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5" name="Freeform: Shape 684">
              <a:extLst>
                <a:ext uri="{FF2B5EF4-FFF2-40B4-BE49-F238E27FC236}">
                  <a16:creationId xmlns:a16="http://schemas.microsoft.com/office/drawing/2014/main" xmlns=""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6" name="Freeform: Shape 685">
              <a:extLst>
                <a:ext uri="{FF2B5EF4-FFF2-40B4-BE49-F238E27FC236}">
                  <a16:creationId xmlns:a16="http://schemas.microsoft.com/office/drawing/2014/main" xmlns=""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7" name="Freeform: Shape 686">
              <a:extLst>
                <a:ext uri="{FF2B5EF4-FFF2-40B4-BE49-F238E27FC236}">
                  <a16:creationId xmlns:a16="http://schemas.microsoft.com/office/drawing/2014/main" xmlns=""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8" name="Freeform: Shape 687">
              <a:extLst>
                <a:ext uri="{FF2B5EF4-FFF2-40B4-BE49-F238E27FC236}">
                  <a16:creationId xmlns:a16="http://schemas.microsoft.com/office/drawing/2014/main" xmlns=""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89" name="Freeform: Shape 688">
              <a:extLst>
                <a:ext uri="{FF2B5EF4-FFF2-40B4-BE49-F238E27FC236}">
                  <a16:creationId xmlns:a16="http://schemas.microsoft.com/office/drawing/2014/main" xmlns=""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0" name="Freeform: Shape 689">
              <a:extLst>
                <a:ext uri="{FF2B5EF4-FFF2-40B4-BE49-F238E27FC236}">
                  <a16:creationId xmlns:a16="http://schemas.microsoft.com/office/drawing/2014/main" xmlns=""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1" name="Freeform: Shape 690">
              <a:extLst>
                <a:ext uri="{FF2B5EF4-FFF2-40B4-BE49-F238E27FC236}">
                  <a16:creationId xmlns:a16="http://schemas.microsoft.com/office/drawing/2014/main" xmlns=""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2" name="Freeform: Shape 691">
              <a:extLst>
                <a:ext uri="{FF2B5EF4-FFF2-40B4-BE49-F238E27FC236}">
                  <a16:creationId xmlns:a16="http://schemas.microsoft.com/office/drawing/2014/main" xmlns=""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3" name="Freeform: Shape 692">
              <a:extLst>
                <a:ext uri="{FF2B5EF4-FFF2-40B4-BE49-F238E27FC236}">
                  <a16:creationId xmlns:a16="http://schemas.microsoft.com/office/drawing/2014/main" xmlns=""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4" name="Freeform: Shape 693">
              <a:extLst>
                <a:ext uri="{FF2B5EF4-FFF2-40B4-BE49-F238E27FC236}">
                  <a16:creationId xmlns:a16="http://schemas.microsoft.com/office/drawing/2014/main" xmlns=""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5" name="Freeform: Shape 694">
              <a:extLst>
                <a:ext uri="{FF2B5EF4-FFF2-40B4-BE49-F238E27FC236}">
                  <a16:creationId xmlns:a16="http://schemas.microsoft.com/office/drawing/2014/main" xmlns=""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6" name="Freeform: Shape 695">
              <a:extLst>
                <a:ext uri="{FF2B5EF4-FFF2-40B4-BE49-F238E27FC236}">
                  <a16:creationId xmlns:a16="http://schemas.microsoft.com/office/drawing/2014/main" xmlns=""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7" name="Freeform: Shape 696">
              <a:extLst>
                <a:ext uri="{FF2B5EF4-FFF2-40B4-BE49-F238E27FC236}">
                  <a16:creationId xmlns:a16="http://schemas.microsoft.com/office/drawing/2014/main" xmlns=""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8" name="Freeform: Shape 697">
              <a:extLst>
                <a:ext uri="{FF2B5EF4-FFF2-40B4-BE49-F238E27FC236}">
                  <a16:creationId xmlns:a16="http://schemas.microsoft.com/office/drawing/2014/main" xmlns=""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699" name="Freeform: Shape 698">
              <a:extLst>
                <a:ext uri="{FF2B5EF4-FFF2-40B4-BE49-F238E27FC236}">
                  <a16:creationId xmlns:a16="http://schemas.microsoft.com/office/drawing/2014/main" xmlns=""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0" name="Freeform: Shape 699">
              <a:extLst>
                <a:ext uri="{FF2B5EF4-FFF2-40B4-BE49-F238E27FC236}">
                  <a16:creationId xmlns:a16="http://schemas.microsoft.com/office/drawing/2014/main" xmlns=""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1" name="Freeform: Shape 700">
              <a:extLst>
                <a:ext uri="{FF2B5EF4-FFF2-40B4-BE49-F238E27FC236}">
                  <a16:creationId xmlns:a16="http://schemas.microsoft.com/office/drawing/2014/main" xmlns=""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2" name="Freeform: Shape 701">
              <a:extLst>
                <a:ext uri="{FF2B5EF4-FFF2-40B4-BE49-F238E27FC236}">
                  <a16:creationId xmlns:a16="http://schemas.microsoft.com/office/drawing/2014/main" xmlns=""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3" name="Freeform: Shape 702">
              <a:extLst>
                <a:ext uri="{FF2B5EF4-FFF2-40B4-BE49-F238E27FC236}">
                  <a16:creationId xmlns:a16="http://schemas.microsoft.com/office/drawing/2014/main" xmlns=""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4" name="Freeform: Shape 703">
              <a:extLst>
                <a:ext uri="{FF2B5EF4-FFF2-40B4-BE49-F238E27FC236}">
                  <a16:creationId xmlns:a16="http://schemas.microsoft.com/office/drawing/2014/main" xmlns=""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5" name="Freeform: Shape 704">
              <a:extLst>
                <a:ext uri="{FF2B5EF4-FFF2-40B4-BE49-F238E27FC236}">
                  <a16:creationId xmlns:a16="http://schemas.microsoft.com/office/drawing/2014/main" xmlns=""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6" name="Freeform: Shape 705">
              <a:extLst>
                <a:ext uri="{FF2B5EF4-FFF2-40B4-BE49-F238E27FC236}">
                  <a16:creationId xmlns:a16="http://schemas.microsoft.com/office/drawing/2014/main" xmlns=""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7" name="Freeform: Shape 706">
              <a:extLst>
                <a:ext uri="{FF2B5EF4-FFF2-40B4-BE49-F238E27FC236}">
                  <a16:creationId xmlns:a16="http://schemas.microsoft.com/office/drawing/2014/main" xmlns=""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8" name="Freeform: Shape 707">
              <a:extLst>
                <a:ext uri="{FF2B5EF4-FFF2-40B4-BE49-F238E27FC236}">
                  <a16:creationId xmlns:a16="http://schemas.microsoft.com/office/drawing/2014/main" xmlns=""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09" name="Freeform: Shape 708">
              <a:extLst>
                <a:ext uri="{FF2B5EF4-FFF2-40B4-BE49-F238E27FC236}">
                  <a16:creationId xmlns:a16="http://schemas.microsoft.com/office/drawing/2014/main" xmlns=""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0" name="Freeform: Shape 709">
              <a:extLst>
                <a:ext uri="{FF2B5EF4-FFF2-40B4-BE49-F238E27FC236}">
                  <a16:creationId xmlns:a16="http://schemas.microsoft.com/office/drawing/2014/main" xmlns=""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1" name="Freeform: Shape 710">
              <a:extLst>
                <a:ext uri="{FF2B5EF4-FFF2-40B4-BE49-F238E27FC236}">
                  <a16:creationId xmlns:a16="http://schemas.microsoft.com/office/drawing/2014/main" xmlns=""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2" name="Freeform: Shape 711">
              <a:extLst>
                <a:ext uri="{FF2B5EF4-FFF2-40B4-BE49-F238E27FC236}">
                  <a16:creationId xmlns:a16="http://schemas.microsoft.com/office/drawing/2014/main" xmlns=""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3" name="Freeform: Shape 712">
              <a:extLst>
                <a:ext uri="{FF2B5EF4-FFF2-40B4-BE49-F238E27FC236}">
                  <a16:creationId xmlns:a16="http://schemas.microsoft.com/office/drawing/2014/main" xmlns=""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4" name="Freeform: Shape 713">
              <a:extLst>
                <a:ext uri="{FF2B5EF4-FFF2-40B4-BE49-F238E27FC236}">
                  <a16:creationId xmlns:a16="http://schemas.microsoft.com/office/drawing/2014/main" xmlns=""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5" name="Freeform: Shape 714">
              <a:extLst>
                <a:ext uri="{FF2B5EF4-FFF2-40B4-BE49-F238E27FC236}">
                  <a16:creationId xmlns:a16="http://schemas.microsoft.com/office/drawing/2014/main" xmlns=""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6" name="Freeform: Shape 715">
              <a:extLst>
                <a:ext uri="{FF2B5EF4-FFF2-40B4-BE49-F238E27FC236}">
                  <a16:creationId xmlns:a16="http://schemas.microsoft.com/office/drawing/2014/main" xmlns=""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7" name="Freeform: Shape 716">
              <a:extLst>
                <a:ext uri="{FF2B5EF4-FFF2-40B4-BE49-F238E27FC236}">
                  <a16:creationId xmlns:a16="http://schemas.microsoft.com/office/drawing/2014/main" xmlns=""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8" name="Freeform: Shape 717">
              <a:extLst>
                <a:ext uri="{FF2B5EF4-FFF2-40B4-BE49-F238E27FC236}">
                  <a16:creationId xmlns:a16="http://schemas.microsoft.com/office/drawing/2014/main" xmlns=""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19" name="Freeform: Shape 718">
              <a:extLst>
                <a:ext uri="{FF2B5EF4-FFF2-40B4-BE49-F238E27FC236}">
                  <a16:creationId xmlns:a16="http://schemas.microsoft.com/office/drawing/2014/main" xmlns=""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0" name="Freeform: Shape 719">
              <a:extLst>
                <a:ext uri="{FF2B5EF4-FFF2-40B4-BE49-F238E27FC236}">
                  <a16:creationId xmlns:a16="http://schemas.microsoft.com/office/drawing/2014/main" xmlns=""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1" name="Freeform: Shape 720">
              <a:extLst>
                <a:ext uri="{FF2B5EF4-FFF2-40B4-BE49-F238E27FC236}">
                  <a16:creationId xmlns:a16="http://schemas.microsoft.com/office/drawing/2014/main" xmlns=""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2" name="Freeform: Shape 721">
              <a:extLst>
                <a:ext uri="{FF2B5EF4-FFF2-40B4-BE49-F238E27FC236}">
                  <a16:creationId xmlns:a16="http://schemas.microsoft.com/office/drawing/2014/main" xmlns=""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3" name="Freeform: Shape 722">
              <a:extLst>
                <a:ext uri="{FF2B5EF4-FFF2-40B4-BE49-F238E27FC236}">
                  <a16:creationId xmlns:a16="http://schemas.microsoft.com/office/drawing/2014/main" xmlns=""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4" name="Freeform: Shape 723">
              <a:extLst>
                <a:ext uri="{FF2B5EF4-FFF2-40B4-BE49-F238E27FC236}">
                  <a16:creationId xmlns:a16="http://schemas.microsoft.com/office/drawing/2014/main" xmlns=""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5" name="Freeform: Shape 724">
              <a:extLst>
                <a:ext uri="{FF2B5EF4-FFF2-40B4-BE49-F238E27FC236}">
                  <a16:creationId xmlns:a16="http://schemas.microsoft.com/office/drawing/2014/main" xmlns=""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6" name="Freeform: Shape 725">
              <a:extLst>
                <a:ext uri="{FF2B5EF4-FFF2-40B4-BE49-F238E27FC236}">
                  <a16:creationId xmlns:a16="http://schemas.microsoft.com/office/drawing/2014/main" xmlns=""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7" name="Freeform: Shape 726">
              <a:extLst>
                <a:ext uri="{FF2B5EF4-FFF2-40B4-BE49-F238E27FC236}">
                  <a16:creationId xmlns:a16="http://schemas.microsoft.com/office/drawing/2014/main" xmlns=""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8" name="Freeform: Shape 727">
              <a:extLst>
                <a:ext uri="{FF2B5EF4-FFF2-40B4-BE49-F238E27FC236}">
                  <a16:creationId xmlns:a16="http://schemas.microsoft.com/office/drawing/2014/main" xmlns=""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29" name="Freeform: Shape 728">
              <a:extLst>
                <a:ext uri="{FF2B5EF4-FFF2-40B4-BE49-F238E27FC236}">
                  <a16:creationId xmlns:a16="http://schemas.microsoft.com/office/drawing/2014/main" xmlns=""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0" name="Freeform: Shape 729">
              <a:extLst>
                <a:ext uri="{FF2B5EF4-FFF2-40B4-BE49-F238E27FC236}">
                  <a16:creationId xmlns:a16="http://schemas.microsoft.com/office/drawing/2014/main" xmlns=""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1" name="Freeform: Shape 730">
              <a:extLst>
                <a:ext uri="{FF2B5EF4-FFF2-40B4-BE49-F238E27FC236}">
                  <a16:creationId xmlns:a16="http://schemas.microsoft.com/office/drawing/2014/main" xmlns=""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2" name="Freeform: Shape 731">
              <a:extLst>
                <a:ext uri="{FF2B5EF4-FFF2-40B4-BE49-F238E27FC236}">
                  <a16:creationId xmlns:a16="http://schemas.microsoft.com/office/drawing/2014/main" xmlns=""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3" name="Freeform: Shape 732">
              <a:extLst>
                <a:ext uri="{FF2B5EF4-FFF2-40B4-BE49-F238E27FC236}">
                  <a16:creationId xmlns:a16="http://schemas.microsoft.com/office/drawing/2014/main" xmlns=""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4" name="Freeform: Shape 733">
              <a:extLst>
                <a:ext uri="{FF2B5EF4-FFF2-40B4-BE49-F238E27FC236}">
                  <a16:creationId xmlns:a16="http://schemas.microsoft.com/office/drawing/2014/main" xmlns=""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5" name="Freeform: Shape 734">
              <a:extLst>
                <a:ext uri="{FF2B5EF4-FFF2-40B4-BE49-F238E27FC236}">
                  <a16:creationId xmlns:a16="http://schemas.microsoft.com/office/drawing/2014/main" xmlns=""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6" name="Freeform: Shape 735">
              <a:extLst>
                <a:ext uri="{FF2B5EF4-FFF2-40B4-BE49-F238E27FC236}">
                  <a16:creationId xmlns:a16="http://schemas.microsoft.com/office/drawing/2014/main" xmlns=""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7" name="Freeform: Shape 736">
              <a:extLst>
                <a:ext uri="{FF2B5EF4-FFF2-40B4-BE49-F238E27FC236}">
                  <a16:creationId xmlns:a16="http://schemas.microsoft.com/office/drawing/2014/main" xmlns=""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8" name="Freeform: Shape 737">
              <a:extLst>
                <a:ext uri="{FF2B5EF4-FFF2-40B4-BE49-F238E27FC236}">
                  <a16:creationId xmlns:a16="http://schemas.microsoft.com/office/drawing/2014/main" xmlns=""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39" name="Freeform: Shape 738">
              <a:extLst>
                <a:ext uri="{FF2B5EF4-FFF2-40B4-BE49-F238E27FC236}">
                  <a16:creationId xmlns:a16="http://schemas.microsoft.com/office/drawing/2014/main" xmlns=""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0" name="Freeform: Shape 739">
              <a:extLst>
                <a:ext uri="{FF2B5EF4-FFF2-40B4-BE49-F238E27FC236}">
                  <a16:creationId xmlns:a16="http://schemas.microsoft.com/office/drawing/2014/main" xmlns=""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1" name="Freeform: Shape 740">
              <a:extLst>
                <a:ext uri="{FF2B5EF4-FFF2-40B4-BE49-F238E27FC236}">
                  <a16:creationId xmlns:a16="http://schemas.microsoft.com/office/drawing/2014/main" xmlns=""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2" name="Freeform: Shape 741">
              <a:extLst>
                <a:ext uri="{FF2B5EF4-FFF2-40B4-BE49-F238E27FC236}">
                  <a16:creationId xmlns:a16="http://schemas.microsoft.com/office/drawing/2014/main" xmlns=""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3" name="Freeform: Shape 742">
              <a:extLst>
                <a:ext uri="{FF2B5EF4-FFF2-40B4-BE49-F238E27FC236}">
                  <a16:creationId xmlns:a16="http://schemas.microsoft.com/office/drawing/2014/main" xmlns=""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4" name="Freeform: Shape 743">
              <a:extLst>
                <a:ext uri="{FF2B5EF4-FFF2-40B4-BE49-F238E27FC236}">
                  <a16:creationId xmlns:a16="http://schemas.microsoft.com/office/drawing/2014/main" xmlns=""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5" name="Freeform: Shape 744">
              <a:extLst>
                <a:ext uri="{FF2B5EF4-FFF2-40B4-BE49-F238E27FC236}">
                  <a16:creationId xmlns:a16="http://schemas.microsoft.com/office/drawing/2014/main" xmlns=""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6" name="Freeform: Shape 745">
              <a:extLst>
                <a:ext uri="{FF2B5EF4-FFF2-40B4-BE49-F238E27FC236}">
                  <a16:creationId xmlns:a16="http://schemas.microsoft.com/office/drawing/2014/main" xmlns=""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7" name="Freeform: Shape 746">
              <a:extLst>
                <a:ext uri="{FF2B5EF4-FFF2-40B4-BE49-F238E27FC236}">
                  <a16:creationId xmlns:a16="http://schemas.microsoft.com/office/drawing/2014/main" xmlns=""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8" name="Freeform: Shape 747">
              <a:extLst>
                <a:ext uri="{FF2B5EF4-FFF2-40B4-BE49-F238E27FC236}">
                  <a16:creationId xmlns:a16="http://schemas.microsoft.com/office/drawing/2014/main" xmlns=""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49" name="Freeform: Shape 748">
              <a:extLst>
                <a:ext uri="{FF2B5EF4-FFF2-40B4-BE49-F238E27FC236}">
                  <a16:creationId xmlns:a16="http://schemas.microsoft.com/office/drawing/2014/main" xmlns=""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0" name="Freeform: Shape 749">
              <a:extLst>
                <a:ext uri="{FF2B5EF4-FFF2-40B4-BE49-F238E27FC236}">
                  <a16:creationId xmlns:a16="http://schemas.microsoft.com/office/drawing/2014/main" xmlns=""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1" name="Freeform: Shape 750">
              <a:extLst>
                <a:ext uri="{FF2B5EF4-FFF2-40B4-BE49-F238E27FC236}">
                  <a16:creationId xmlns:a16="http://schemas.microsoft.com/office/drawing/2014/main" xmlns=""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2" name="Freeform: Shape 751">
              <a:extLst>
                <a:ext uri="{FF2B5EF4-FFF2-40B4-BE49-F238E27FC236}">
                  <a16:creationId xmlns:a16="http://schemas.microsoft.com/office/drawing/2014/main" xmlns=""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3" name="Freeform: Shape 752">
              <a:extLst>
                <a:ext uri="{FF2B5EF4-FFF2-40B4-BE49-F238E27FC236}">
                  <a16:creationId xmlns:a16="http://schemas.microsoft.com/office/drawing/2014/main" xmlns=""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4" name="Freeform: Shape 753">
              <a:extLst>
                <a:ext uri="{FF2B5EF4-FFF2-40B4-BE49-F238E27FC236}">
                  <a16:creationId xmlns:a16="http://schemas.microsoft.com/office/drawing/2014/main" xmlns=""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5" name="Freeform: Shape 754">
              <a:extLst>
                <a:ext uri="{FF2B5EF4-FFF2-40B4-BE49-F238E27FC236}">
                  <a16:creationId xmlns:a16="http://schemas.microsoft.com/office/drawing/2014/main" xmlns=""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6" name="Freeform: Shape 755">
              <a:extLst>
                <a:ext uri="{FF2B5EF4-FFF2-40B4-BE49-F238E27FC236}">
                  <a16:creationId xmlns:a16="http://schemas.microsoft.com/office/drawing/2014/main" xmlns=""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7" name="Freeform: Shape 756">
              <a:extLst>
                <a:ext uri="{FF2B5EF4-FFF2-40B4-BE49-F238E27FC236}">
                  <a16:creationId xmlns:a16="http://schemas.microsoft.com/office/drawing/2014/main" xmlns=""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8" name="Freeform: Shape 757">
              <a:extLst>
                <a:ext uri="{FF2B5EF4-FFF2-40B4-BE49-F238E27FC236}">
                  <a16:creationId xmlns:a16="http://schemas.microsoft.com/office/drawing/2014/main" xmlns=""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59" name="Freeform: Shape 758">
              <a:extLst>
                <a:ext uri="{FF2B5EF4-FFF2-40B4-BE49-F238E27FC236}">
                  <a16:creationId xmlns:a16="http://schemas.microsoft.com/office/drawing/2014/main" xmlns=""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0" name="Freeform: Shape 759">
              <a:extLst>
                <a:ext uri="{FF2B5EF4-FFF2-40B4-BE49-F238E27FC236}">
                  <a16:creationId xmlns:a16="http://schemas.microsoft.com/office/drawing/2014/main" xmlns=""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1" name="Freeform: Shape 760">
              <a:extLst>
                <a:ext uri="{FF2B5EF4-FFF2-40B4-BE49-F238E27FC236}">
                  <a16:creationId xmlns:a16="http://schemas.microsoft.com/office/drawing/2014/main" xmlns=""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2" name="Freeform: Shape 761">
              <a:extLst>
                <a:ext uri="{FF2B5EF4-FFF2-40B4-BE49-F238E27FC236}">
                  <a16:creationId xmlns:a16="http://schemas.microsoft.com/office/drawing/2014/main" xmlns=""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3" name="Freeform: Shape 762">
              <a:extLst>
                <a:ext uri="{FF2B5EF4-FFF2-40B4-BE49-F238E27FC236}">
                  <a16:creationId xmlns:a16="http://schemas.microsoft.com/office/drawing/2014/main" xmlns=""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4" name="Freeform: Shape 763">
              <a:extLst>
                <a:ext uri="{FF2B5EF4-FFF2-40B4-BE49-F238E27FC236}">
                  <a16:creationId xmlns:a16="http://schemas.microsoft.com/office/drawing/2014/main" xmlns=""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5" name="Freeform: Shape 764">
              <a:extLst>
                <a:ext uri="{FF2B5EF4-FFF2-40B4-BE49-F238E27FC236}">
                  <a16:creationId xmlns:a16="http://schemas.microsoft.com/office/drawing/2014/main" xmlns=""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6" name="Freeform: Shape 765">
              <a:extLst>
                <a:ext uri="{FF2B5EF4-FFF2-40B4-BE49-F238E27FC236}">
                  <a16:creationId xmlns:a16="http://schemas.microsoft.com/office/drawing/2014/main" xmlns=""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7" name="Freeform: Shape 766">
              <a:extLst>
                <a:ext uri="{FF2B5EF4-FFF2-40B4-BE49-F238E27FC236}">
                  <a16:creationId xmlns:a16="http://schemas.microsoft.com/office/drawing/2014/main" xmlns=""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8" name="Freeform: Shape 767">
              <a:extLst>
                <a:ext uri="{FF2B5EF4-FFF2-40B4-BE49-F238E27FC236}">
                  <a16:creationId xmlns:a16="http://schemas.microsoft.com/office/drawing/2014/main" xmlns=""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69" name="Freeform: Shape 768">
              <a:extLst>
                <a:ext uri="{FF2B5EF4-FFF2-40B4-BE49-F238E27FC236}">
                  <a16:creationId xmlns:a16="http://schemas.microsoft.com/office/drawing/2014/main" xmlns=""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70" name="Freeform: Shape 769">
              <a:extLst>
                <a:ext uri="{FF2B5EF4-FFF2-40B4-BE49-F238E27FC236}">
                  <a16:creationId xmlns:a16="http://schemas.microsoft.com/office/drawing/2014/main" xmlns=""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71" name="Freeform: Shape 770">
              <a:extLst>
                <a:ext uri="{FF2B5EF4-FFF2-40B4-BE49-F238E27FC236}">
                  <a16:creationId xmlns:a16="http://schemas.microsoft.com/office/drawing/2014/main" xmlns=""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sp>
          <p:nvSpPr>
            <p:cNvPr id="772" name="Freeform: Shape 771">
              <a:extLst>
                <a:ext uri="{FF2B5EF4-FFF2-40B4-BE49-F238E27FC236}">
                  <a16:creationId xmlns:a16="http://schemas.microsoft.com/office/drawing/2014/main" xmlns=""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solidFill>
                  <a:prstClr val="black"/>
                </a:solidFill>
              </a:endParaRPr>
            </a:p>
          </p:txBody>
        </p:sp>
      </p:grpSp>
    </p:spTree>
    <p:extLst>
      <p:ext uri="{BB962C8B-B14F-4D97-AF65-F5344CB8AC3E}">
        <p14:creationId xmlns:p14="http://schemas.microsoft.com/office/powerpoint/2010/main" val="4475431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6871FE4-39E0-4365-AC23-F1771978C152}" type="datetimeFigureOut">
              <a:rPr lang="en-US" smtClean="0"/>
              <a:t>9/3/2022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218463683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xmlns=""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8" name="Straight Connector 7">
            <a:extLst>
              <a:ext uri="{FF2B5EF4-FFF2-40B4-BE49-F238E27FC236}">
                <a16:creationId xmlns:a16="http://schemas.microsoft.com/office/drawing/2014/main" xmlns=""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13" name="Content Placeholder 12">
            <a:extLst>
              <a:ext uri="{FF2B5EF4-FFF2-40B4-BE49-F238E27FC236}">
                <a16:creationId xmlns:a16="http://schemas.microsoft.com/office/drawing/2014/main" xmlns=""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xmlns=""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xmlns=""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xmlns=""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xmlns=""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xmlns=""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xmlns=""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xmlns=""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xmlns=""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xmlns=""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xmlns=""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xmlns=""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58851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xmlns=""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1" name="Straight Connector 10">
            <a:extLst>
              <a:ext uri="{FF2B5EF4-FFF2-40B4-BE49-F238E27FC236}">
                <a16:creationId xmlns:a16="http://schemas.microsoft.com/office/drawing/2014/main" xmlns=""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solidFill>
                  <a:prstClr val="black"/>
                </a:solidFill>
              </a:rPr>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solidFill>
                  <a:prstClr val="black"/>
                </a:solidFill>
              </a:rPr>
              <a:pPr/>
              <a:t>‹#›</a:t>
            </a:fld>
            <a:endParaRPr lang="en-ZA" dirty="0">
              <a:solidFill>
                <a:prstClr val="black"/>
              </a:solidFill>
            </a:endParaRPr>
          </a:p>
        </p:txBody>
      </p:sp>
      <p:sp>
        <p:nvSpPr>
          <p:cNvPr id="16" name="Text Placeholder 3">
            <a:extLst>
              <a:ext uri="{FF2B5EF4-FFF2-40B4-BE49-F238E27FC236}">
                <a16:creationId xmlns:a16="http://schemas.microsoft.com/office/drawing/2014/main" xmlns=""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xmlns=""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xmlns=""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xmlns=""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xmlns=""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xmlns=""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xmlns=""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solidFill>
                  <a:prstClr val="black"/>
                </a:solidFill>
              </a:rPr>
              <a:t>7/1/20XX</a:t>
            </a:r>
          </a:p>
        </p:txBody>
      </p:sp>
    </p:spTree>
    <p:extLst>
      <p:ext uri="{BB962C8B-B14F-4D97-AF65-F5344CB8AC3E}">
        <p14:creationId xmlns:p14="http://schemas.microsoft.com/office/powerpoint/2010/main" val="336557817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solidFill>
                  <a:prstClr val="black"/>
                </a:solidFill>
              </a:rPr>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solidFill>
                  <a:prstClr val="black"/>
                </a:solidFill>
              </a:rPr>
              <a:pPr/>
              <a:t>‹#›</a:t>
            </a:fld>
            <a:endParaRPr lang="en-ZA" dirty="0">
              <a:solidFill>
                <a:prstClr val="black"/>
              </a:solidFill>
            </a:endParaRPr>
          </a:p>
        </p:txBody>
      </p:sp>
      <p:sp>
        <p:nvSpPr>
          <p:cNvPr id="16" name="Text Placeholder 3">
            <a:extLst>
              <a:ext uri="{FF2B5EF4-FFF2-40B4-BE49-F238E27FC236}">
                <a16:creationId xmlns:a16="http://schemas.microsoft.com/office/drawing/2014/main" xmlns=""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xmlns=""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xmlns=""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xmlns=""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xmlns=""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xmlns=""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xmlns=""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xmlns=""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xmlns=""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xmlns=""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solidFill>
                  <a:prstClr val="black"/>
                </a:solidFill>
              </a:rPr>
              <a:t>7/1/20XX</a:t>
            </a:r>
          </a:p>
        </p:txBody>
      </p:sp>
    </p:spTree>
    <p:extLst>
      <p:ext uri="{BB962C8B-B14F-4D97-AF65-F5344CB8AC3E}">
        <p14:creationId xmlns:p14="http://schemas.microsoft.com/office/powerpoint/2010/main" val="3251414196"/>
      </p:ext>
    </p:extLst>
  </p:cSld>
  <p:clrMapOvr>
    <a:masterClrMapping/>
  </p:clrMapOvr>
  <p:extLst>
    <p:ext uri="{DCECCB84-F9BA-43D5-87BE-67443E8EF086}">
      <p15:sldGuideLst xmlns="" xmlns:p15="http://schemas.microsoft.com/office/powerpoint/2012/main">
        <p15:guide id="1" orient="horz" pos="3432">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xmlns=""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3" name="Straight Connector 12">
            <a:extLst>
              <a:ext uri="{FF2B5EF4-FFF2-40B4-BE49-F238E27FC236}">
                <a16:creationId xmlns:a16="http://schemas.microsoft.com/office/drawing/2014/main" xmlns=""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xmlns=""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xmlns=""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xmlns=""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xmlns=""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xmlns=""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xmlns="" id="{860A2F77-6CFB-4347-9224-EFAA0C0EF3DB}"/>
              </a:ext>
            </a:extLst>
          </p:cNvPr>
          <p:cNvSpPr>
            <a:spLocks noGrp="1"/>
          </p:cNvSpPr>
          <p:nvPr>
            <p:ph type="dt" sz="half" idx="10"/>
          </p:nvPr>
        </p:nvSpPr>
        <p:spPr/>
        <p:txBody>
          <a:bodyPr/>
          <a:lstStyle/>
          <a:p>
            <a:r>
              <a:rPr lang="en-US" dirty="0">
                <a:solidFill>
                  <a:prstClr val="black"/>
                </a:solidFill>
              </a:rPr>
              <a:t>7/1/20XX</a:t>
            </a:r>
          </a:p>
        </p:txBody>
      </p:sp>
      <p:sp>
        <p:nvSpPr>
          <p:cNvPr id="8" name="Footer Placeholder 7">
            <a:extLst>
              <a:ext uri="{FF2B5EF4-FFF2-40B4-BE49-F238E27FC236}">
                <a16:creationId xmlns:a16="http://schemas.microsoft.com/office/drawing/2014/main" xmlns="" id="{97C1F45E-8700-4861-AD21-BB7A09E1305A}"/>
              </a:ext>
            </a:extLst>
          </p:cNvPr>
          <p:cNvSpPr>
            <a:spLocks noGrp="1"/>
          </p:cNvSpPr>
          <p:nvPr>
            <p:ph type="ftr" sz="quarter" idx="11"/>
          </p:nvPr>
        </p:nvSpPr>
        <p:spPr/>
        <p:txBody>
          <a:bodyPr/>
          <a:lstStyle/>
          <a:p>
            <a:r>
              <a:rPr lang="en-US" dirty="0">
                <a:solidFill>
                  <a:prstClr val="black"/>
                </a:solidFill>
              </a:rPr>
              <a:t>Pitch deck title</a:t>
            </a:r>
          </a:p>
        </p:txBody>
      </p:sp>
      <p:sp>
        <p:nvSpPr>
          <p:cNvPr id="9" name="Slide Number Placeholder 8">
            <a:extLst>
              <a:ext uri="{FF2B5EF4-FFF2-40B4-BE49-F238E27FC236}">
                <a16:creationId xmlns:a16="http://schemas.microsoft.com/office/drawing/2014/main" xmlns="" id="{B7283171-31EE-44C7-A031-9F840EDEC10C}"/>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4891113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solidFill>
                  <a:prstClr val="black"/>
                </a:solidFill>
              </a:rPr>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solidFill>
                  <a:prstClr val="black"/>
                </a:solidFill>
              </a:rPr>
              <a:pPr/>
              <a:t>‹#›</a:t>
            </a:fld>
            <a:endParaRPr lang="en-ZA" dirty="0">
              <a:solidFill>
                <a:prstClr val="black"/>
              </a:solidFill>
            </a:endParaRPr>
          </a:p>
        </p:txBody>
      </p:sp>
      <p:sp>
        <p:nvSpPr>
          <p:cNvPr id="10" name="Text Placeholder 5">
            <a:extLst>
              <a:ext uri="{FF2B5EF4-FFF2-40B4-BE49-F238E27FC236}">
                <a16:creationId xmlns:a16="http://schemas.microsoft.com/office/drawing/2014/main" xmlns=""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xmlns=""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xmlns=""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xmlns=""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xmlns=""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xmlns=""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xmlns=""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solidFill>
                  <a:prstClr val="black"/>
                </a:solidFill>
              </a:rPr>
              <a:t>7/1/20XX</a:t>
            </a:r>
          </a:p>
        </p:txBody>
      </p:sp>
    </p:spTree>
    <p:extLst>
      <p:ext uri="{BB962C8B-B14F-4D97-AF65-F5344CB8AC3E}">
        <p14:creationId xmlns:p14="http://schemas.microsoft.com/office/powerpoint/2010/main" val="90972006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xmlns=""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 name="Rectangle 7">
            <a:extLst>
              <a:ext uri="{FF2B5EF4-FFF2-40B4-BE49-F238E27FC236}">
                <a16:creationId xmlns:a16="http://schemas.microsoft.com/office/drawing/2014/main" xmlns=""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14">
            <a:extLst>
              <a:ext uri="{FF2B5EF4-FFF2-40B4-BE49-F238E27FC236}">
                <a16:creationId xmlns:a16="http://schemas.microsoft.com/office/drawing/2014/main" xmlns=""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 name="Text Placeholder 9">
            <a:extLst>
              <a:ext uri="{FF2B5EF4-FFF2-40B4-BE49-F238E27FC236}">
                <a16:creationId xmlns:a16="http://schemas.microsoft.com/office/drawing/2014/main" xmlns=""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xmlns=""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xmlns=""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xmlns=""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xmlns=""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xmlns=""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xmlns=""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xmlns=""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xmlns=""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58" name="Freeform: Shape 957">
              <a:extLst>
                <a:ext uri="{FF2B5EF4-FFF2-40B4-BE49-F238E27FC236}">
                  <a16:creationId xmlns:a16="http://schemas.microsoft.com/office/drawing/2014/main" xmlns=""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960" name="Freeform: Shape 959">
              <a:extLst>
                <a:ext uri="{FF2B5EF4-FFF2-40B4-BE49-F238E27FC236}">
                  <a16:creationId xmlns:a16="http://schemas.microsoft.com/office/drawing/2014/main" xmlns=""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961" name="Freeform: Shape 960">
              <a:extLst>
                <a:ext uri="{FF2B5EF4-FFF2-40B4-BE49-F238E27FC236}">
                  <a16:creationId xmlns:a16="http://schemas.microsoft.com/office/drawing/2014/main" xmlns=""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962" name="Freeform: Shape 961">
              <a:extLst>
                <a:ext uri="{FF2B5EF4-FFF2-40B4-BE49-F238E27FC236}">
                  <a16:creationId xmlns:a16="http://schemas.microsoft.com/office/drawing/2014/main" xmlns=""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solidFill>
                  <a:prstClr val="black"/>
                </a:solidFill>
              </a:endParaRPr>
            </a:p>
          </p:txBody>
        </p:sp>
        <p:sp>
          <p:nvSpPr>
            <p:cNvPr id="963" name="Freeform: Shape 962">
              <a:extLst>
                <a:ext uri="{FF2B5EF4-FFF2-40B4-BE49-F238E27FC236}">
                  <a16:creationId xmlns:a16="http://schemas.microsoft.com/office/drawing/2014/main" xmlns=""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964" name="Freeform: Shape 963">
              <a:extLst>
                <a:ext uri="{FF2B5EF4-FFF2-40B4-BE49-F238E27FC236}">
                  <a16:creationId xmlns:a16="http://schemas.microsoft.com/office/drawing/2014/main" xmlns=""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65" name="Freeform: Shape 964">
              <a:extLst>
                <a:ext uri="{FF2B5EF4-FFF2-40B4-BE49-F238E27FC236}">
                  <a16:creationId xmlns:a16="http://schemas.microsoft.com/office/drawing/2014/main" xmlns=""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66" name="Freeform: Shape 965">
              <a:extLst>
                <a:ext uri="{FF2B5EF4-FFF2-40B4-BE49-F238E27FC236}">
                  <a16:creationId xmlns:a16="http://schemas.microsoft.com/office/drawing/2014/main" xmlns=""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967" name="Freeform: Shape 966">
              <a:extLst>
                <a:ext uri="{FF2B5EF4-FFF2-40B4-BE49-F238E27FC236}">
                  <a16:creationId xmlns:a16="http://schemas.microsoft.com/office/drawing/2014/main" xmlns=""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solidFill>
                  <a:prstClr val="black"/>
                </a:solidFill>
              </a:endParaRPr>
            </a:p>
          </p:txBody>
        </p:sp>
        <p:sp>
          <p:nvSpPr>
            <p:cNvPr id="968" name="Freeform: Shape 967">
              <a:extLst>
                <a:ext uri="{FF2B5EF4-FFF2-40B4-BE49-F238E27FC236}">
                  <a16:creationId xmlns:a16="http://schemas.microsoft.com/office/drawing/2014/main" xmlns=""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69" name="Freeform: Shape 968">
              <a:extLst>
                <a:ext uri="{FF2B5EF4-FFF2-40B4-BE49-F238E27FC236}">
                  <a16:creationId xmlns:a16="http://schemas.microsoft.com/office/drawing/2014/main" xmlns=""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970" name="Freeform: Shape 969">
              <a:extLst>
                <a:ext uri="{FF2B5EF4-FFF2-40B4-BE49-F238E27FC236}">
                  <a16:creationId xmlns:a16="http://schemas.microsoft.com/office/drawing/2014/main" xmlns=""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71" name="Freeform: Shape 970">
              <a:extLst>
                <a:ext uri="{FF2B5EF4-FFF2-40B4-BE49-F238E27FC236}">
                  <a16:creationId xmlns:a16="http://schemas.microsoft.com/office/drawing/2014/main" xmlns=""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972" name="Freeform: Shape 971">
              <a:extLst>
                <a:ext uri="{FF2B5EF4-FFF2-40B4-BE49-F238E27FC236}">
                  <a16:creationId xmlns:a16="http://schemas.microsoft.com/office/drawing/2014/main" xmlns=""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973" name="Freeform: Shape 972">
              <a:extLst>
                <a:ext uri="{FF2B5EF4-FFF2-40B4-BE49-F238E27FC236}">
                  <a16:creationId xmlns:a16="http://schemas.microsoft.com/office/drawing/2014/main" xmlns=""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974" name="Freeform: Shape 973">
              <a:extLst>
                <a:ext uri="{FF2B5EF4-FFF2-40B4-BE49-F238E27FC236}">
                  <a16:creationId xmlns:a16="http://schemas.microsoft.com/office/drawing/2014/main" xmlns=""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solidFill>
                  <a:prstClr val="black"/>
                </a:solidFill>
              </a:endParaRPr>
            </a:p>
          </p:txBody>
        </p:sp>
        <p:sp>
          <p:nvSpPr>
            <p:cNvPr id="975" name="Freeform: Shape 974">
              <a:extLst>
                <a:ext uri="{FF2B5EF4-FFF2-40B4-BE49-F238E27FC236}">
                  <a16:creationId xmlns:a16="http://schemas.microsoft.com/office/drawing/2014/main" xmlns=""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976" name="Freeform: Shape 975">
              <a:extLst>
                <a:ext uri="{FF2B5EF4-FFF2-40B4-BE49-F238E27FC236}">
                  <a16:creationId xmlns:a16="http://schemas.microsoft.com/office/drawing/2014/main" xmlns=""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77" name="Freeform: Shape 976">
              <a:extLst>
                <a:ext uri="{FF2B5EF4-FFF2-40B4-BE49-F238E27FC236}">
                  <a16:creationId xmlns:a16="http://schemas.microsoft.com/office/drawing/2014/main" xmlns=""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78" name="Freeform: Shape 977">
              <a:extLst>
                <a:ext uri="{FF2B5EF4-FFF2-40B4-BE49-F238E27FC236}">
                  <a16:creationId xmlns:a16="http://schemas.microsoft.com/office/drawing/2014/main" xmlns=""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979" name="Freeform: Shape 978">
              <a:extLst>
                <a:ext uri="{FF2B5EF4-FFF2-40B4-BE49-F238E27FC236}">
                  <a16:creationId xmlns:a16="http://schemas.microsoft.com/office/drawing/2014/main" xmlns=""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980" name="Freeform: Shape 979">
              <a:extLst>
                <a:ext uri="{FF2B5EF4-FFF2-40B4-BE49-F238E27FC236}">
                  <a16:creationId xmlns:a16="http://schemas.microsoft.com/office/drawing/2014/main" xmlns=""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981" name="Freeform: Shape 980">
              <a:extLst>
                <a:ext uri="{FF2B5EF4-FFF2-40B4-BE49-F238E27FC236}">
                  <a16:creationId xmlns:a16="http://schemas.microsoft.com/office/drawing/2014/main" xmlns=""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solidFill>
                  <a:prstClr val="black"/>
                </a:solidFill>
              </a:endParaRPr>
            </a:p>
          </p:txBody>
        </p:sp>
        <p:sp>
          <p:nvSpPr>
            <p:cNvPr id="982" name="Freeform: Shape 981">
              <a:extLst>
                <a:ext uri="{FF2B5EF4-FFF2-40B4-BE49-F238E27FC236}">
                  <a16:creationId xmlns:a16="http://schemas.microsoft.com/office/drawing/2014/main" xmlns=""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983" name="Freeform: Shape 982">
              <a:extLst>
                <a:ext uri="{FF2B5EF4-FFF2-40B4-BE49-F238E27FC236}">
                  <a16:creationId xmlns:a16="http://schemas.microsoft.com/office/drawing/2014/main" xmlns=""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84" name="Freeform: Shape 983">
              <a:extLst>
                <a:ext uri="{FF2B5EF4-FFF2-40B4-BE49-F238E27FC236}">
                  <a16:creationId xmlns:a16="http://schemas.microsoft.com/office/drawing/2014/main" xmlns=""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85" name="Freeform: Shape 984">
              <a:extLst>
                <a:ext uri="{FF2B5EF4-FFF2-40B4-BE49-F238E27FC236}">
                  <a16:creationId xmlns:a16="http://schemas.microsoft.com/office/drawing/2014/main" xmlns=""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solidFill>
                  <a:prstClr val="black"/>
                </a:solidFill>
              </a:endParaRPr>
            </a:p>
          </p:txBody>
        </p:sp>
        <p:sp>
          <p:nvSpPr>
            <p:cNvPr id="986" name="Freeform: Shape 985">
              <a:extLst>
                <a:ext uri="{FF2B5EF4-FFF2-40B4-BE49-F238E27FC236}">
                  <a16:creationId xmlns:a16="http://schemas.microsoft.com/office/drawing/2014/main" xmlns=""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987" name="Freeform: Shape 986">
              <a:extLst>
                <a:ext uri="{FF2B5EF4-FFF2-40B4-BE49-F238E27FC236}">
                  <a16:creationId xmlns:a16="http://schemas.microsoft.com/office/drawing/2014/main" xmlns=""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988" name="Freeform: Shape 987">
              <a:extLst>
                <a:ext uri="{FF2B5EF4-FFF2-40B4-BE49-F238E27FC236}">
                  <a16:creationId xmlns:a16="http://schemas.microsoft.com/office/drawing/2014/main" xmlns=""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989" name="Freeform: Shape 988">
              <a:extLst>
                <a:ext uri="{FF2B5EF4-FFF2-40B4-BE49-F238E27FC236}">
                  <a16:creationId xmlns:a16="http://schemas.microsoft.com/office/drawing/2014/main" xmlns=""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990" name="Freeform: Shape 989">
              <a:extLst>
                <a:ext uri="{FF2B5EF4-FFF2-40B4-BE49-F238E27FC236}">
                  <a16:creationId xmlns:a16="http://schemas.microsoft.com/office/drawing/2014/main" xmlns=""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solidFill>
                  <a:prstClr val="black"/>
                </a:solidFill>
              </a:endParaRPr>
            </a:p>
          </p:txBody>
        </p:sp>
        <p:sp>
          <p:nvSpPr>
            <p:cNvPr id="991" name="Freeform: Shape 990">
              <a:extLst>
                <a:ext uri="{FF2B5EF4-FFF2-40B4-BE49-F238E27FC236}">
                  <a16:creationId xmlns:a16="http://schemas.microsoft.com/office/drawing/2014/main" xmlns=""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solidFill>
                  <a:prstClr val="black"/>
                </a:solidFill>
              </a:endParaRPr>
            </a:p>
          </p:txBody>
        </p:sp>
        <p:sp>
          <p:nvSpPr>
            <p:cNvPr id="992" name="Freeform: Shape 991">
              <a:extLst>
                <a:ext uri="{FF2B5EF4-FFF2-40B4-BE49-F238E27FC236}">
                  <a16:creationId xmlns:a16="http://schemas.microsoft.com/office/drawing/2014/main" xmlns=""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993" name="Freeform: Shape 992">
              <a:extLst>
                <a:ext uri="{FF2B5EF4-FFF2-40B4-BE49-F238E27FC236}">
                  <a16:creationId xmlns:a16="http://schemas.microsoft.com/office/drawing/2014/main" xmlns=""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994" name="Freeform: Shape 993">
              <a:extLst>
                <a:ext uri="{FF2B5EF4-FFF2-40B4-BE49-F238E27FC236}">
                  <a16:creationId xmlns:a16="http://schemas.microsoft.com/office/drawing/2014/main" xmlns=""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995" name="Freeform: Shape 994">
              <a:extLst>
                <a:ext uri="{FF2B5EF4-FFF2-40B4-BE49-F238E27FC236}">
                  <a16:creationId xmlns:a16="http://schemas.microsoft.com/office/drawing/2014/main" xmlns=""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996" name="Freeform: Shape 995">
              <a:extLst>
                <a:ext uri="{FF2B5EF4-FFF2-40B4-BE49-F238E27FC236}">
                  <a16:creationId xmlns:a16="http://schemas.microsoft.com/office/drawing/2014/main" xmlns=""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997" name="Freeform: Shape 996">
              <a:extLst>
                <a:ext uri="{FF2B5EF4-FFF2-40B4-BE49-F238E27FC236}">
                  <a16:creationId xmlns:a16="http://schemas.microsoft.com/office/drawing/2014/main" xmlns=""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solidFill>
                  <a:prstClr val="black"/>
                </a:solidFill>
              </a:endParaRPr>
            </a:p>
          </p:txBody>
        </p:sp>
        <p:sp>
          <p:nvSpPr>
            <p:cNvPr id="998" name="Freeform: Shape 997">
              <a:extLst>
                <a:ext uri="{FF2B5EF4-FFF2-40B4-BE49-F238E27FC236}">
                  <a16:creationId xmlns:a16="http://schemas.microsoft.com/office/drawing/2014/main" xmlns=""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solidFill>
                  <a:prstClr val="black"/>
                </a:solidFill>
              </a:endParaRPr>
            </a:p>
          </p:txBody>
        </p:sp>
        <p:sp>
          <p:nvSpPr>
            <p:cNvPr id="999" name="Freeform: Shape 998">
              <a:extLst>
                <a:ext uri="{FF2B5EF4-FFF2-40B4-BE49-F238E27FC236}">
                  <a16:creationId xmlns:a16="http://schemas.microsoft.com/office/drawing/2014/main" xmlns=""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solidFill>
                  <a:prstClr val="black"/>
                </a:solidFill>
              </a:endParaRPr>
            </a:p>
          </p:txBody>
        </p:sp>
        <p:sp>
          <p:nvSpPr>
            <p:cNvPr id="1000" name="Freeform: Shape 999">
              <a:extLst>
                <a:ext uri="{FF2B5EF4-FFF2-40B4-BE49-F238E27FC236}">
                  <a16:creationId xmlns:a16="http://schemas.microsoft.com/office/drawing/2014/main" xmlns=""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001" name="Freeform: Shape 1000">
              <a:extLst>
                <a:ext uri="{FF2B5EF4-FFF2-40B4-BE49-F238E27FC236}">
                  <a16:creationId xmlns:a16="http://schemas.microsoft.com/office/drawing/2014/main" xmlns=""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1002" name="Freeform: Shape 1001">
              <a:extLst>
                <a:ext uri="{FF2B5EF4-FFF2-40B4-BE49-F238E27FC236}">
                  <a16:creationId xmlns:a16="http://schemas.microsoft.com/office/drawing/2014/main" xmlns=""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003" name="Freeform: Shape 1002">
              <a:extLst>
                <a:ext uri="{FF2B5EF4-FFF2-40B4-BE49-F238E27FC236}">
                  <a16:creationId xmlns:a16="http://schemas.microsoft.com/office/drawing/2014/main" xmlns=""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004" name="Freeform: Shape 1003">
              <a:extLst>
                <a:ext uri="{FF2B5EF4-FFF2-40B4-BE49-F238E27FC236}">
                  <a16:creationId xmlns:a16="http://schemas.microsoft.com/office/drawing/2014/main" xmlns=""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005" name="Freeform: Shape 1004">
              <a:extLst>
                <a:ext uri="{FF2B5EF4-FFF2-40B4-BE49-F238E27FC236}">
                  <a16:creationId xmlns:a16="http://schemas.microsoft.com/office/drawing/2014/main" xmlns=""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006" name="Freeform: Shape 1005">
              <a:extLst>
                <a:ext uri="{FF2B5EF4-FFF2-40B4-BE49-F238E27FC236}">
                  <a16:creationId xmlns:a16="http://schemas.microsoft.com/office/drawing/2014/main" xmlns=""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solidFill>
                  <a:prstClr val="black"/>
                </a:solidFill>
              </a:endParaRPr>
            </a:p>
          </p:txBody>
        </p:sp>
        <p:sp>
          <p:nvSpPr>
            <p:cNvPr id="1007" name="Freeform: Shape 1006">
              <a:extLst>
                <a:ext uri="{FF2B5EF4-FFF2-40B4-BE49-F238E27FC236}">
                  <a16:creationId xmlns:a16="http://schemas.microsoft.com/office/drawing/2014/main" xmlns=""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008" name="Freeform: Shape 1007">
              <a:extLst>
                <a:ext uri="{FF2B5EF4-FFF2-40B4-BE49-F238E27FC236}">
                  <a16:creationId xmlns:a16="http://schemas.microsoft.com/office/drawing/2014/main" xmlns=""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1009" name="Freeform: Shape 1008">
              <a:extLst>
                <a:ext uri="{FF2B5EF4-FFF2-40B4-BE49-F238E27FC236}">
                  <a16:creationId xmlns:a16="http://schemas.microsoft.com/office/drawing/2014/main" xmlns=""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010" name="Freeform: Shape 1009">
              <a:extLst>
                <a:ext uri="{FF2B5EF4-FFF2-40B4-BE49-F238E27FC236}">
                  <a16:creationId xmlns:a16="http://schemas.microsoft.com/office/drawing/2014/main" xmlns=""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1011" name="Freeform: Shape 1010">
              <a:extLst>
                <a:ext uri="{FF2B5EF4-FFF2-40B4-BE49-F238E27FC236}">
                  <a16:creationId xmlns:a16="http://schemas.microsoft.com/office/drawing/2014/main" xmlns=""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solidFill>
                  <a:prstClr val="black"/>
                </a:solidFill>
              </a:endParaRPr>
            </a:p>
          </p:txBody>
        </p:sp>
        <p:sp>
          <p:nvSpPr>
            <p:cNvPr id="1012" name="Freeform: Shape 1011">
              <a:extLst>
                <a:ext uri="{FF2B5EF4-FFF2-40B4-BE49-F238E27FC236}">
                  <a16:creationId xmlns:a16="http://schemas.microsoft.com/office/drawing/2014/main" xmlns=""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013" name="Freeform: Shape 1012">
              <a:extLst>
                <a:ext uri="{FF2B5EF4-FFF2-40B4-BE49-F238E27FC236}">
                  <a16:creationId xmlns:a16="http://schemas.microsoft.com/office/drawing/2014/main" xmlns=""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014" name="Freeform: Shape 1013">
              <a:extLst>
                <a:ext uri="{FF2B5EF4-FFF2-40B4-BE49-F238E27FC236}">
                  <a16:creationId xmlns:a16="http://schemas.microsoft.com/office/drawing/2014/main" xmlns=""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solidFill>
                  <a:prstClr val="black"/>
                </a:solidFill>
              </a:endParaRPr>
            </a:p>
          </p:txBody>
        </p:sp>
        <p:sp>
          <p:nvSpPr>
            <p:cNvPr id="1015" name="Freeform: Shape 1014">
              <a:extLst>
                <a:ext uri="{FF2B5EF4-FFF2-40B4-BE49-F238E27FC236}">
                  <a16:creationId xmlns:a16="http://schemas.microsoft.com/office/drawing/2014/main" xmlns=""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016" name="Freeform: Shape 1015">
              <a:extLst>
                <a:ext uri="{FF2B5EF4-FFF2-40B4-BE49-F238E27FC236}">
                  <a16:creationId xmlns:a16="http://schemas.microsoft.com/office/drawing/2014/main" xmlns=""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solidFill>
                  <a:prstClr val="black"/>
                </a:solidFill>
              </a:endParaRPr>
            </a:p>
          </p:txBody>
        </p:sp>
        <p:sp>
          <p:nvSpPr>
            <p:cNvPr id="1017" name="Freeform: Shape 1016">
              <a:extLst>
                <a:ext uri="{FF2B5EF4-FFF2-40B4-BE49-F238E27FC236}">
                  <a16:creationId xmlns:a16="http://schemas.microsoft.com/office/drawing/2014/main" xmlns=""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018" name="Freeform: Shape 1017">
              <a:extLst>
                <a:ext uri="{FF2B5EF4-FFF2-40B4-BE49-F238E27FC236}">
                  <a16:creationId xmlns:a16="http://schemas.microsoft.com/office/drawing/2014/main" xmlns=""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019" name="Freeform: Shape 1018">
              <a:extLst>
                <a:ext uri="{FF2B5EF4-FFF2-40B4-BE49-F238E27FC236}">
                  <a16:creationId xmlns:a16="http://schemas.microsoft.com/office/drawing/2014/main" xmlns=""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solidFill>
                  <a:prstClr val="black"/>
                </a:solidFill>
              </a:endParaRPr>
            </a:p>
          </p:txBody>
        </p:sp>
        <p:sp>
          <p:nvSpPr>
            <p:cNvPr id="1020" name="Freeform: Shape 1019">
              <a:extLst>
                <a:ext uri="{FF2B5EF4-FFF2-40B4-BE49-F238E27FC236}">
                  <a16:creationId xmlns:a16="http://schemas.microsoft.com/office/drawing/2014/main" xmlns=""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021" name="Freeform: Shape 1020">
              <a:extLst>
                <a:ext uri="{FF2B5EF4-FFF2-40B4-BE49-F238E27FC236}">
                  <a16:creationId xmlns:a16="http://schemas.microsoft.com/office/drawing/2014/main" xmlns=""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2" name="Freeform: Shape 1021">
              <a:extLst>
                <a:ext uri="{FF2B5EF4-FFF2-40B4-BE49-F238E27FC236}">
                  <a16:creationId xmlns:a16="http://schemas.microsoft.com/office/drawing/2014/main" xmlns=""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3" name="Freeform: Shape 1022">
              <a:extLst>
                <a:ext uri="{FF2B5EF4-FFF2-40B4-BE49-F238E27FC236}">
                  <a16:creationId xmlns:a16="http://schemas.microsoft.com/office/drawing/2014/main" xmlns=""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4" name="Freeform: Shape 1023">
              <a:extLst>
                <a:ext uri="{FF2B5EF4-FFF2-40B4-BE49-F238E27FC236}">
                  <a16:creationId xmlns:a16="http://schemas.microsoft.com/office/drawing/2014/main" xmlns=""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5" name="Freeform: Shape 1024">
              <a:extLst>
                <a:ext uri="{FF2B5EF4-FFF2-40B4-BE49-F238E27FC236}">
                  <a16:creationId xmlns:a16="http://schemas.microsoft.com/office/drawing/2014/main" xmlns=""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6" name="Freeform: Shape 1025">
              <a:extLst>
                <a:ext uri="{FF2B5EF4-FFF2-40B4-BE49-F238E27FC236}">
                  <a16:creationId xmlns:a16="http://schemas.microsoft.com/office/drawing/2014/main" xmlns=""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7" name="Freeform: Shape 1026">
              <a:extLst>
                <a:ext uri="{FF2B5EF4-FFF2-40B4-BE49-F238E27FC236}">
                  <a16:creationId xmlns:a16="http://schemas.microsoft.com/office/drawing/2014/main" xmlns=""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8" name="Freeform: Shape 1027">
              <a:extLst>
                <a:ext uri="{FF2B5EF4-FFF2-40B4-BE49-F238E27FC236}">
                  <a16:creationId xmlns:a16="http://schemas.microsoft.com/office/drawing/2014/main" xmlns=""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29" name="Freeform: Shape 1028">
              <a:extLst>
                <a:ext uri="{FF2B5EF4-FFF2-40B4-BE49-F238E27FC236}">
                  <a16:creationId xmlns:a16="http://schemas.microsoft.com/office/drawing/2014/main" xmlns=""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0" name="Freeform: Shape 1029">
              <a:extLst>
                <a:ext uri="{FF2B5EF4-FFF2-40B4-BE49-F238E27FC236}">
                  <a16:creationId xmlns:a16="http://schemas.microsoft.com/office/drawing/2014/main" xmlns=""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1" name="Freeform: Shape 1030">
              <a:extLst>
                <a:ext uri="{FF2B5EF4-FFF2-40B4-BE49-F238E27FC236}">
                  <a16:creationId xmlns:a16="http://schemas.microsoft.com/office/drawing/2014/main" xmlns=""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2" name="Freeform: Shape 1031">
              <a:extLst>
                <a:ext uri="{FF2B5EF4-FFF2-40B4-BE49-F238E27FC236}">
                  <a16:creationId xmlns:a16="http://schemas.microsoft.com/office/drawing/2014/main" xmlns=""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3" name="Freeform: Shape 1032">
              <a:extLst>
                <a:ext uri="{FF2B5EF4-FFF2-40B4-BE49-F238E27FC236}">
                  <a16:creationId xmlns:a16="http://schemas.microsoft.com/office/drawing/2014/main" xmlns=""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4" name="Freeform: Shape 1033">
              <a:extLst>
                <a:ext uri="{FF2B5EF4-FFF2-40B4-BE49-F238E27FC236}">
                  <a16:creationId xmlns:a16="http://schemas.microsoft.com/office/drawing/2014/main" xmlns=""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5" name="Freeform: Shape 1034">
              <a:extLst>
                <a:ext uri="{FF2B5EF4-FFF2-40B4-BE49-F238E27FC236}">
                  <a16:creationId xmlns:a16="http://schemas.microsoft.com/office/drawing/2014/main" xmlns=""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6" name="Freeform: Shape 1035">
              <a:extLst>
                <a:ext uri="{FF2B5EF4-FFF2-40B4-BE49-F238E27FC236}">
                  <a16:creationId xmlns:a16="http://schemas.microsoft.com/office/drawing/2014/main" xmlns=""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7" name="Freeform: Shape 1036">
              <a:extLst>
                <a:ext uri="{FF2B5EF4-FFF2-40B4-BE49-F238E27FC236}">
                  <a16:creationId xmlns:a16="http://schemas.microsoft.com/office/drawing/2014/main" xmlns=""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8" name="Freeform: Shape 1037">
              <a:extLst>
                <a:ext uri="{FF2B5EF4-FFF2-40B4-BE49-F238E27FC236}">
                  <a16:creationId xmlns:a16="http://schemas.microsoft.com/office/drawing/2014/main" xmlns=""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39" name="Freeform: Shape 1038">
              <a:extLst>
                <a:ext uri="{FF2B5EF4-FFF2-40B4-BE49-F238E27FC236}">
                  <a16:creationId xmlns:a16="http://schemas.microsoft.com/office/drawing/2014/main" xmlns=""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0" name="Freeform: Shape 1039">
              <a:extLst>
                <a:ext uri="{FF2B5EF4-FFF2-40B4-BE49-F238E27FC236}">
                  <a16:creationId xmlns:a16="http://schemas.microsoft.com/office/drawing/2014/main" xmlns=""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1" name="Freeform: Shape 1040">
              <a:extLst>
                <a:ext uri="{FF2B5EF4-FFF2-40B4-BE49-F238E27FC236}">
                  <a16:creationId xmlns:a16="http://schemas.microsoft.com/office/drawing/2014/main" xmlns=""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2" name="Freeform: Shape 1041">
              <a:extLst>
                <a:ext uri="{FF2B5EF4-FFF2-40B4-BE49-F238E27FC236}">
                  <a16:creationId xmlns:a16="http://schemas.microsoft.com/office/drawing/2014/main" xmlns=""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3" name="Freeform: Shape 1042">
              <a:extLst>
                <a:ext uri="{FF2B5EF4-FFF2-40B4-BE49-F238E27FC236}">
                  <a16:creationId xmlns:a16="http://schemas.microsoft.com/office/drawing/2014/main" xmlns=""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4" name="Freeform: Shape 1043">
              <a:extLst>
                <a:ext uri="{FF2B5EF4-FFF2-40B4-BE49-F238E27FC236}">
                  <a16:creationId xmlns:a16="http://schemas.microsoft.com/office/drawing/2014/main" xmlns=""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5" name="Freeform: Shape 1044">
              <a:extLst>
                <a:ext uri="{FF2B5EF4-FFF2-40B4-BE49-F238E27FC236}">
                  <a16:creationId xmlns:a16="http://schemas.microsoft.com/office/drawing/2014/main" xmlns=""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6" name="Freeform: Shape 1045">
              <a:extLst>
                <a:ext uri="{FF2B5EF4-FFF2-40B4-BE49-F238E27FC236}">
                  <a16:creationId xmlns:a16="http://schemas.microsoft.com/office/drawing/2014/main" xmlns=""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7" name="Freeform: Shape 1046">
              <a:extLst>
                <a:ext uri="{FF2B5EF4-FFF2-40B4-BE49-F238E27FC236}">
                  <a16:creationId xmlns:a16="http://schemas.microsoft.com/office/drawing/2014/main" xmlns=""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8" name="Freeform: Shape 1047">
              <a:extLst>
                <a:ext uri="{FF2B5EF4-FFF2-40B4-BE49-F238E27FC236}">
                  <a16:creationId xmlns:a16="http://schemas.microsoft.com/office/drawing/2014/main" xmlns=""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49" name="Freeform: Shape 1048">
              <a:extLst>
                <a:ext uri="{FF2B5EF4-FFF2-40B4-BE49-F238E27FC236}">
                  <a16:creationId xmlns:a16="http://schemas.microsoft.com/office/drawing/2014/main" xmlns=""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0" name="Freeform: Shape 1049">
              <a:extLst>
                <a:ext uri="{FF2B5EF4-FFF2-40B4-BE49-F238E27FC236}">
                  <a16:creationId xmlns:a16="http://schemas.microsoft.com/office/drawing/2014/main" xmlns=""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1" name="Freeform: Shape 1050">
              <a:extLst>
                <a:ext uri="{FF2B5EF4-FFF2-40B4-BE49-F238E27FC236}">
                  <a16:creationId xmlns:a16="http://schemas.microsoft.com/office/drawing/2014/main" xmlns=""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2" name="Freeform: Shape 1051">
              <a:extLst>
                <a:ext uri="{FF2B5EF4-FFF2-40B4-BE49-F238E27FC236}">
                  <a16:creationId xmlns:a16="http://schemas.microsoft.com/office/drawing/2014/main" xmlns=""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3" name="Freeform: Shape 1052">
              <a:extLst>
                <a:ext uri="{FF2B5EF4-FFF2-40B4-BE49-F238E27FC236}">
                  <a16:creationId xmlns:a16="http://schemas.microsoft.com/office/drawing/2014/main" xmlns=""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4" name="Freeform: Shape 1053">
              <a:extLst>
                <a:ext uri="{FF2B5EF4-FFF2-40B4-BE49-F238E27FC236}">
                  <a16:creationId xmlns:a16="http://schemas.microsoft.com/office/drawing/2014/main" xmlns=""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5" name="Freeform: Shape 1054">
              <a:extLst>
                <a:ext uri="{FF2B5EF4-FFF2-40B4-BE49-F238E27FC236}">
                  <a16:creationId xmlns:a16="http://schemas.microsoft.com/office/drawing/2014/main" xmlns=""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6" name="Freeform: Shape 1055">
              <a:extLst>
                <a:ext uri="{FF2B5EF4-FFF2-40B4-BE49-F238E27FC236}">
                  <a16:creationId xmlns:a16="http://schemas.microsoft.com/office/drawing/2014/main" xmlns=""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7" name="Freeform: Shape 1056">
              <a:extLst>
                <a:ext uri="{FF2B5EF4-FFF2-40B4-BE49-F238E27FC236}">
                  <a16:creationId xmlns:a16="http://schemas.microsoft.com/office/drawing/2014/main" xmlns=""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8" name="Freeform: Shape 1057">
              <a:extLst>
                <a:ext uri="{FF2B5EF4-FFF2-40B4-BE49-F238E27FC236}">
                  <a16:creationId xmlns:a16="http://schemas.microsoft.com/office/drawing/2014/main" xmlns=""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59" name="Freeform: Shape 1058">
              <a:extLst>
                <a:ext uri="{FF2B5EF4-FFF2-40B4-BE49-F238E27FC236}">
                  <a16:creationId xmlns:a16="http://schemas.microsoft.com/office/drawing/2014/main" xmlns=""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0" name="Freeform: Shape 1059">
              <a:extLst>
                <a:ext uri="{FF2B5EF4-FFF2-40B4-BE49-F238E27FC236}">
                  <a16:creationId xmlns:a16="http://schemas.microsoft.com/office/drawing/2014/main" xmlns=""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1" name="Freeform: Shape 1060">
              <a:extLst>
                <a:ext uri="{FF2B5EF4-FFF2-40B4-BE49-F238E27FC236}">
                  <a16:creationId xmlns:a16="http://schemas.microsoft.com/office/drawing/2014/main" xmlns=""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2" name="Freeform: Shape 1061">
              <a:extLst>
                <a:ext uri="{FF2B5EF4-FFF2-40B4-BE49-F238E27FC236}">
                  <a16:creationId xmlns:a16="http://schemas.microsoft.com/office/drawing/2014/main" xmlns=""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3" name="Freeform: Shape 1062">
              <a:extLst>
                <a:ext uri="{FF2B5EF4-FFF2-40B4-BE49-F238E27FC236}">
                  <a16:creationId xmlns:a16="http://schemas.microsoft.com/office/drawing/2014/main" xmlns=""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4" name="Freeform: Shape 1063">
              <a:extLst>
                <a:ext uri="{FF2B5EF4-FFF2-40B4-BE49-F238E27FC236}">
                  <a16:creationId xmlns:a16="http://schemas.microsoft.com/office/drawing/2014/main" xmlns=""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5" name="Freeform: Shape 1064">
              <a:extLst>
                <a:ext uri="{FF2B5EF4-FFF2-40B4-BE49-F238E27FC236}">
                  <a16:creationId xmlns:a16="http://schemas.microsoft.com/office/drawing/2014/main" xmlns=""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6" name="Freeform: Shape 1065">
              <a:extLst>
                <a:ext uri="{FF2B5EF4-FFF2-40B4-BE49-F238E27FC236}">
                  <a16:creationId xmlns:a16="http://schemas.microsoft.com/office/drawing/2014/main" xmlns=""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7" name="Freeform: Shape 1066">
              <a:extLst>
                <a:ext uri="{FF2B5EF4-FFF2-40B4-BE49-F238E27FC236}">
                  <a16:creationId xmlns:a16="http://schemas.microsoft.com/office/drawing/2014/main" xmlns=""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8" name="Freeform: Shape 1067">
              <a:extLst>
                <a:ext uri="{FF2B5EF4-FFF2-40B4-BE49-F238E27FC236}">
                  <a16:creationId xmlns:a16="http://schemas.microsoft.com/office/drawing/2014/main" xmlns=""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69" name="Freeform: Shape 1068">
              <a:extLst>
                <a:ext uri="{FF2B5EF4-FFF2-40B4-BE49-F238E27FC236}">
                  <a16:creationId xmlns:a16="http://schemas.microsoft.com/office/drawing/2014/main" xmlns=""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0" name="Freeform: Shape 1069">
              <a:extLst>
                <a:ext uri="{FF2B5EF4-FFF2-40B4-BE49-F238E27FC236}">
                  <a16:creationId xmlns:a16="http://schemas.microsoft.com/office/drawing/2014/main" xmlns=""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1" name="Freeform: Shape 1070">
              <a:extLst>
                <a:ext uri="{FF2B5EF4-FFF2-40B4-BE49-F238E27FC236}">
                  <a16:creationId xmlns:a16="http://schemas.microsoft.com/office/drawing/2014/main" xmlns=""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2" name="Freeform: Shape 1071">
              <a:extLst>
                <a:ext uri="{FF2B5EF4-FFF2-40B4-BE49-F238E27FC236}">
                  <a16:creationId xmlns:a16="http://schemas.microsoft.com/office/drawing/2014/main" xmlns=""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3" name="Freeform: Shape 1072">
              <a:extLst>
                <a:ext uri="{FF2B5EF4-FFF2-40B4-BE49-F238E27FC236}">
                  <a16:creationId xmlns:a16="http://schemas.microsoft.com/office/drawing/2014/main" xmlns=""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4" name="Freeform: Shape 1073">
              <a:extLst>
                <a:ext uri="{FF2B5EF4-FFF2-40B4-BE49-F238E27FC236}">
                  <a16:creationId xmlns:a16="http://schemas.microsoft.com/office/drawing/2014/main" xmlns=""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5" name="Freeform: Shape 1074">
              <a:extLst>
                <a:ext uri="{FF2B5EF4-FFF2-40B4-BE49-F238E27FC236}">
                  <a16:creationId xmlns:a16="http://schemas.microsoft.com/office/drawing/2014/main" xmlns=""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076" name="Freeform: Shape 1075">
              <a:extLst>
                <a:ext uri="{FF2B5EF4-FFF2-40B4-BE49-F238E27FC236}">
                  <a16:creationId xmlns:a16="http://schemas.microsoft.com/office/drawing/2014/main" xmlns=""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7" name="Freeform: Shape 1076">
              <a:extLst>
                <a:ext uri="{FF2B5EF4-FFF2-40B4-BE49-F238E27FC236}">
                  <a16:creationId xmlns:a16="http://schemas.microsoft.com/office/drawing/2014/main" xmlns=""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8" name="Freeform: Shape 1077">
              <a:extLst>
                <a:ext uri="{FF2B5EF4-FFF2-40B4-BE49-F238E27FC236}">
                  <a16:creationId xmlns:a16="http://schemas.microsoft.com/office/drawing/2014/main" xmlns=""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79" name="Freeform: Shape 1078">
              <a:extLst>
                <a:ext uri="{FF2B5EF4-FFF2-40B4-BE49-F238E27FC236}">
                  <a16:creationId xmlns:a16="http://schemas.microsoft.com/office/drawing/2014/main" xmlns=""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0" name="Freeform: Shape 1079">
              <a:extLst>
                <a:ext uri="{FF2B5EF4-FFF2-40B4-BE49-F238E27FC236}">
                  <a16:creationId xmlns:a16="http://schemas.microsoft.com/office/drawing/2014/main" xmlns=""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1" name="Freeform: Shape 1080">
              <a:extLst>
                <a:ext uri="{FF2B5EF4-FFF2-40B4-BE49-F238E27FC236}">
                  <a16:creationId xmlns:a16="http://schemas.microsoft.com/office/drawing/2014/main" xmlns=""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2" name="Freeform: Shape 1081">
              <a:extLst>
                <a:ext uri="{FF2B5EF4-FFF2-40B4-BE49-F238E27FC236}">
                  <a16:creationId xmlns:a16="http://schemas.microsoft.com/office/drawing/2014/main" xmlns=""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3" name="Freeform: Shape 1082">
              <a:extLst>
                <a:ext uri="{FF2B5EF4-FFF2-40B4-BE49-F238E27FC236}">
                  <a16:creationId xmlns:a16="http://schemas.microsoft.com/office/drawing/2014/main" xmlns=""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4" name="Freeform: Shape 1083">
              <a:extLst>
                <a:ext uri="{FF2B5EF4-FFF2-40B4-BE49-F238E27FC236}">
                  <a16:creationId xmlns:a16="http://schemas.microsoft.com/office/drawing/2014/main" xmlns=""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5" name="Freeform: Shape 1084">
              <a:extLst>
                <a:ext uri="{FF2B5EF4-FFF2-40B4-BE49-F238E27FC236}">
                  <a16:creationId xmlns:a16="http://schemas.microsoft.com/office/drawing/2014/main" xmlns=""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6" name="Freeform: Shape 1085">
              <a:extLst>
                <a:ext uri="{FF2B5EF4-FFF2-40B4-BE49-F238E27FC236}">
                  <a16:creationId xmlns:a16="http://schemas.microsoft.com/office/drawing/2014/main" xmlns=""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7" name="Freeform: Shape 1086">
              <a:extLst>
                <a:ext uri="{FF2B5EF4-FFF2-40B4-BE49-F238E27FC236}">
                  <a16:creationId xmlns:a16="http://schemas.microsoft.com/office/drawing/2014/main" xmlns=""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8" name="Freeform: Shape 1087">
              <a:extLst>
                <a:ext uri="{FF2B5EF4-FFF2-40B4-BE49-F238E27FC236}">
                  <a16:creationId xmlns:a16="http://schemas.microsoft.com/office/drawing/2014/main" xmlns=""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89" name="Freeform: Shape 1088">
              <a:extLst>
                <a:ext uri="{FF2B5EF4-FFF2-40B4-BE49-F238E27FC236}">
                  <a16:creationId xmlns:a16="http://schemas.microsoft.com/office/drawing/2014/main" xmlns=""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0" name="Freeform: Shape 1089">
              <a:extLst>
                <a:ext uri="{FF2B5EF4-FFF2-40B4-BE49-F238E27FC236}">
                  <a16:creationId xmlns:a16="http://schemas.microsoft.com/office/drawing/2014/main" xmlns=""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1" name="Freeform: Shape 1090">
              <a:extLst>
                <a:ext uri="{FF2B5EF4-FFF2-40B4-BE49-F238E27FC236}">
                  <a16:creationId xmlns:a16="http://schemas.microsoft.com/office/drawing/2014/main" xmlns=""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2" name="Freeform: Shape 1091">
              <a:extLst>
                <a:ext uri="{FF2B5EF4-FFF2-40B4-BE49-F238E27FC236}">
                  <a16:creationId xmlns:a16="http://schemas.microsoft.com/office/drawing/2014/main" xmlns=""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3" name="Freeform: Shape 1092">
              <a:extLst>
                <a:ext uri="{FF2B5EF4-FFF2-40B4-BE49-F238E27FC236}">
                  <a16:creationId xmlns:a16="http://schemas.microsoft.com/office/drawing/2014/main" xmlns=""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4" name="Freeform: Shape 1093">
              <a:extLst>
                <a:ext uri="{FF2B5EF4-FFF2-40B4-BE49-F238E27FC236}">
                  <a16:creationId xmlns:a16="http://schemas.microsoft.com/office/drawing/2014/main" xmlns=""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5" name="Freeform: Shape 1094">
              <a:extLst>
                <a:ext uri="{FF2B5EF4-FFF2-40B4-BE49-F238E27FC236}">
                  <a16:creationId xmlns:a16="http://schemas.microsoft.com/office/drawing/2014/main" xmlns=""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6" name="Freeform: Shape 1095">
              <a:extLst>
                <a:ext uri="{FF2B5EF4-FFF2-40B4-BE49-F238E27FC236}">
                  <a16:creationId xmlns:a16="http://schemas.microsoft.com/office/drawing/2014/main" xmlns=""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7" name="Freeform: Shape 1096">
              <a:extLst>
                <a:ext uri="{FF2B5EF4-FFF2-40B4-BE49-F238E27FC236}">
                  <a16:creationId xmlns:a16="http://schemas.microsoft.com/office/drawing/2014/main" xmlns=""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8" name="Freeform: Shape 1097">
              <a:extLst>
                <a:ext uri="{FF2B5EF4-FFF2-40B4-BE49-F238E27FC236}">
                  <a16:creationId xmlns:a16="http://schemas.microsoft.com/office/drawing/2014/main" xmlns=""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099" name="Freeform: Shape 1098">
              <a:extLst>
                <a:ext uri="{FF2B5EF4-FFF2-40B4-BE49-F238E27FC236}">
                  <a16:creationId xmlns:a16="http://schemas.microsoft.com/office/drawing/2014/main" xmlns=""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0" name="Freeform: Shape 1099">
              <a:extLst>
                <a:ext uri="{FF2B5EF4-FFF2-40B4-BE49-F238E27FC236}">
                  <a16:creationId xmlns:a16="http://schemas.microsoft.com/office/drawing/2014/main" xmlns=""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1" name="Freeform: Shape 1100">
              <a:extLst>
                <a:ext uri="{FF2B5EF4-FFF2-40B4-BE49-F238E27FC236}">
                  <a16:creationId xmlns:a16="http://schemas.microsoft.com/office/drawing/2014/main" xmlns=""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2" name="Freeform: Shape 1101">
              <a:extLst>
                <a:ext uri="{FF2B5EF4-FFF2-40B4-BE49-F238E27FC236}">
                  <a16:creationId xmlns:a16="http://schemas.microsoft.com/office/drawing/2014/main" xmlns=""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3" name="Freeform: Shape 1102">
              <a:extLst>
                <a:ext uri="{FF2B5EF4-FFF2-40B4-BE49-F238E27FC236}">
                  <a16:creationId xmlns:a16="http://schemas.microsoft.com/office/drawing/2014/main" xmlns=""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4" name="Freeform: Shape 1103">
              <a:extLst>
                <a:ext uri="{FF2B5EF4-FFF2-40B4-BE49-F238E27FC236}">
                  <a16:creationId xmlns:a16="http://schemas.microsoft.com/office/drawing/2014/main" xmlns=""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5" name="Freeform: Shape 1104">
              <a:extLst>
                <a:ext uri="{FF2B5EF4-FFF2-40B4-BE49-F238E27FC236}">
                  <a16:creationId xmlns:a16="http://schemas.microsoft.com/office/drawing/2014/main" xmlns=""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6" name="Freeform: Shape 1105">
              <a:extLst>
                <a:ext uri="{FF2B5EF4-FFF2-40B4-BE49-F238E27FC236}">
                  <a16:creationId xmlns:a16="http://schemas.microsoft.com/office/drawing/2014/main" xmlns=""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7" name="Freeform: Shape 1106">
              <a:extLst>
                <a:ext uri="{FF2B5EF4-FFF2-40B4-BE49-F238E27FC236}">
                  <a16:creationId xmlns:a16="http://schemas.microsoft.com/office/drawing/2014/main" xmlns=""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8" name="Freeform: Shape 1107">
              <a:extLst>
                <a:ext uri="{FF2B5EF4-FFF2-40B4-BE49-F238E27FC236}">
                  <a16:creationId xmlns:a16="http://schemas.microsoft.com/office/drawing/2014/main" xmlns=""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09" name="Freeform: Shape 1108">
              <a:extLst>
                <a:ext uri="{FF2B5EF4-FFF2-40B4-BE49-F238E27FC236}">
                  <a16:creationId xmlns:a16="http://schemas.microsoft.com/office/drawing/2014/main" xmlns=""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0" name="Freeform: Shape 1109">
              <a:extLst>
                <a:ext uri="{FF2B5EF4-FFF2-40B4-BE49-F238E27FC236}">
                  <a16:creationId xmlns:a16="http://schemas.microsoft.com/office/drawing/2014/main" xmlns=""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1" name="Freeform: Shape 1110">
              <a:extLst>
                <a:ext uri="{FF2B5EF4-FFF2-40B4-BE49-F238E27FC236}">
                  <a16:creationId xmlns:a16="http://schemas.microsoft.com/office/drawing/2014/main" xmlns=""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2" name="Freeform: Shape 1111">
              <a:extLst>
                <a:ext uri="{FF2B5EF4-FFF2-40B4-BE49-F238E27FC236}">
                  <a16:creationId xmlns:a16="http://schemas.microsoft.com/office/drawing/2014/main" xmlns=""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3" name="Freeform: Shape 1112">
              <a:extLst>
                <a:ext uri="{FF2B5EF4-FFF2-40B4-BE49-F238E27FC236}">
                  <a16:creationId xmlns:a16="http://schemas.microsoft.com/office/drawing/2014/main" xmlns=""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4" name="Freeform: Shape 1113">
              <a:extLst>
                <a:ext uri="{FF2B5EF4-FFF2-40B4-BE49-F238E27FC236}">
                  <a16:creationId xmlns:a16="http://schemas.microsoft.com/office/drawing/2014/main" xmlns=""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5" name="Freeform: Shape 1114">
              <a:extLst>
                <a:ext uri="{FF2B5EF4-FFF2-40B4-BE49-F238E27FC236}">
                  <a16:creationId xmlns:a16="http://schemas.microsoft.com/office/drawing/2014/main" xmlns=""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6" name="Freeform: Shape 1115">
              <a:extLst>
                <a:ext uri="{FF2B5EF4-FFF2-40B4-BE49-F238E27FC236}">
                  <a16:creationId xmlns:a16="http://schemas.microsoft.com/office/drawing/2014/main" xmlns=""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7" name="Freeform: Shape 1116">
              <a:extLst>
                <a:ext uri="{FF2B5EF4-FFF2-40B4-BE49-F238E27FC236}">
                  <a16:creationId xmlns:a16="http://schemas.microsoft.com/office/drawing/2014/main" xmlns=""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8" name="Freeform: Shape 1117">
              <a:extLst>
                <a:ext uri="{FF2B5EF4-FFF2-40B4-BE49-F238E27FC236}">
                  <a16:creationId xmlns:a16="http://schemas.microsoft.com/office/drawing/2014/main" xmlns=""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19" name="Freeform: Shape 1118">
              <a:extLst>
                <a:ext uri="{FF2B5EF4-FFF2-40B4-BE49-F238E27FC236}">
                  <a16:creationId xmlns:a16="http://schemas.microsoft.com/office/drawing/2014/main" xmlns=""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0" name="Freeform: Shape 1119">
              <a:extLst>
                <a:ext uri="{FF2B5EF4-FFF2-40B4-BE49-F238E27FC236}">
                  <a16:creationId xmlns:a16="http://schemas.microsoft.com/office/drawing/2014/main" xmlns=""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1" name="Freeform: Shape 1120">
              <a:extLst>
                <a:ext uri="{FF2B5EF4-FFF2-40B4-BE49-F238E27FC236}">
                  <a16:creationId xmlns:a16="http://schemas.microsoft.com/office/drawing/2014/main" xmlns=""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2" name="Freeform: Shape 1121">
              <a:extLst>
                <a:ext uri="{FF2B5EF4-FFF2-40B4-BE49-F238E27FC236}">
                  <a16:creationId xmlns:a16="http://schemas.microsoft.com/office/drawing/2014/main" xmlns=""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3" name="Freeform: Shape 1122">
              <a:extLst>
                <a:ext uri="{FF2B5EF4-FFF2-40B4-BE49-F238E27FC236}">
                  <a16:creationId xmlns:a16="http://schemas.microsoft.com/office/drawing/2014/main" xmlns=""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4" name="Freeform: Shape 1123">
              <a:extLst>
                <a:ext uri="{FF2B5EF4-FFF2-40B4-BE49-F238E27FC236}">
                  <a16:creationId xmlns:a16="http://schemas.microsoft.com/office/drawing/2014/main" xmlns=""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5" name="Freeform: Shape 1124">
              <a:extLst>
                <a:ext uri="{FF2B5EF4-FFF2-40B4-BE49-F238E27FC236}">
                  <a16:creationId xmlns:a16="http://schemas.microsoft.com/office/drawing/2014/main" xmlns=""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6" name="Freeform: Shape 1125">
              <a:extLst>
                <a:ext uri="{FF2B5EF4-FFF2-40B4-BE49-F238E27FC236}">
                  <a16:creationId xmlns:a16="http://schemas.microsoft.com/office/drawing/2014/main" xmlns=""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7" name="Freeform: Shape 1126">
              <a:extLst>
                <a:ext uri="{FF2B5EF4-FFF2-40B4-BE49-F238E27FC236}">
                  <a16:creationId xmlns:a16="http://schemas.microsoft.com/office/drawing/2014/main" xmlns=""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8" name="Freeform: Shape 1127">
              <a:extLst>
                <a:ext uri="{FF2B5EF4-FFF2-40B4-BE49-F238E27FC236}">
                  <a16:creationId xmlns:a16="http://schemas.microsoft.com/office/drawing/2014/main" xmlns=""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29" name="Freeform: Shape 1128">
              <a:extLst>
                <a:ext uri="{FF2B5EF4-FFF2-40B4-BE49-F238E27FC236}">
                  <a16:creationId xmlns:a16="http://schemas.microsoft.com/office/drawing/2014/main" xmlns=""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0" name="Freeform: Shape 1129">
              <a:extLst>
                <a:ext uri="{FF2B5EF4-FFF2-40B4-BE49-F238E27FC236}">
                  <a16:creationId xmlns:a16="http://schemas.microsoft.com/office/drawing/2014/main" xmlns=""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1" name="Freeform: Shape 1130">
              <a:extLst>
                <a:ext uri="{FF2B5EF4-FFF2-40B4-BE49-F238E27FC236}">
                  <a16:creationId xmlns:a16="http://schemas.microsoft.com/office/drawing/2014/main" xmlns=""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2" name="Freeform: Shape 1131">
              <a:extLst>
                <a:ext uri="{FF2B5EF4-FFF2-40B4-BE49-F238E27FC236}">
                  <a16:creationId xmlns:a16="http://schemas.microsoft.com/office/drawing/2014/main" xmlns=""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3" name="Freeform: Shape 1132">
              <a:extLst>
                <a:ext uri="{FF2B5EF4-FFF2-40B4-BE49-F238E27FC236}">
                  <a16:creationId xmlns:a16="http://schemas.microsoft.com/office/drawing/2014/main" xmlns=""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4" name="Freeform: Shape 1133">
              <a:extLst>
                <a:ext uri="{FF2B5EF4-FFF2-40B4-BE49-F238E27FC236}">
                  <a16:creationId xmlns:a16="http://schemas.microsoft.com/office/drawing/2014/main" xmlns=""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5" name="Freeform: Shape 1134">
              <a:extLst>
                <a:ext uri="{FF2B5EF4-FFF2-40B4-BE49-F238E27FC236}">
                  <a16:creationId xmlns:a16="http://schemas.microsoft.com/office/drawing/2014/main" xmlns=""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6" name="Freeform: Shape 1135">
              <a:extLst>
                <a:ext uri="{FF2B5EF4-FFF2-40B4-BE49-F238E27FC236}">
                  <a16:creationId xmlns:a16="http://schemas.microsoft.com/office/drawing/2014/main" xmlns=""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7" name="Freeform: Shape 1136">
              <a:extLst>
                <a:ext uri="{FF2B5EF4-FFF2-40B4-BE49-F238E27FC236}">
                  <a16:creationId xmlns:a16="http://schemas.microsoft.com/office/drawing/2014/main" xmlns=""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8" name="Freeform: Shape 1137">
              <a:extLst>
                <a:ext uri="{FF2B5EF4-FFF2-40B4-BE49-F238E27FC236}">
                  <a16:creationId xmlns:a16="http://schemas.microsoft.com/office/drawing/2014/main" xmlns=""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39" name="Freeform: Shape 1138">
              <a:extLst>
                <a:ext uri="{FF2B5EF4-FFF2-40B4-BE49-F238E27FC236}">
                  <a16:creationId xmlns:a16="http://schemas.microsoft.com/office/drawing/2014/main" xmlns=""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0" name="Freeform: Shape 1139">
              <a:extLst>
                <a:ext uri="{FF2B5EF4-FFF2-40B4-BE49-F238E27FC236}">
                  <a16:creationId xmlns:a16="http://schemas.microsoft.com/office/drawing/2014/main" xmlns=""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1" name="Freeform: Shape 1140">
              <a:extLst>
                <a:ext uri="{FF2B5EF4-FFF2-40B4-BE49-F238E27FC236}">
                  <a16:creationId xmlns:a16="http://schemas.microsoft.com/office/drawing/2014/main" xmlns=""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2" name="Freeform: Shape 1141">
              <a:extLst>
                <a:ext uri="{FF2B5EF4-FFF2-40B4-BE49-F238E27FC236}">
                  <a16:creationId xmlns:a16="http://schemas.microsoft.com/office/drawing/2014/main" xmlns=""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3" name="Freeform: Shape 1142">
              <a:extLst>
                <a:ext uri="{FF2B5EF4-FFF2-40B4-BE49-F238E27FC236}">
                  <a16:creationId xmlns:a16="http://schemas.microsoft.com/office/drawing/2014/main" xmlns=""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4" name="Freeform: Shape 1143">
              <a:extLst>
                <a:ext uri="{FF2B5EF4-FFF2-40B4-BE49-F238E27FC236}">
                  <a16:creationId xmlns:a16="http://schemas.microsoft.com/office/drawing/2014/main" xmlns=""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5" name="Freeform: Shape 1144">
              <a:extLst>
                <a:ext uri="{FF2B5EF4-FFF2-40B4-BE49-F238E27FC236}">
                  <a16:creationId xmlns:a16="http://schemas.microsoft.com/office/drawing/2014/main" xmlns=""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6" name="Freeform: Shape 1145">
              <a:extLst>
                <a:ext uri="{FF2B5EF4-FFF2-40B4-BE49-F238E27FC236}">
                  <a16:creationId xmlns:a16="http://schemas.microsoft.com/office/drawing/2014/main" xmlns=""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7" name="Freeform: Shape 1146">
              <a:extLst>
                <a:ext uri="{FF2B5EF4-FFF2-40B4-BE49-F238E27FC236}">
                  <a16:creationId xmlns:a16="http://schemas.microsoft.com/office/drawing/2014/main" xmlns=""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8" name="Freeform: Shape 1147">
              <a:extLst>
                <a:ext uri="{FF2B5EF4-FFF2-40B4-BE49-F238E27FC236}">
                  <a16:creationId xmlns:a16="http://schemas.microsoft.com/office/drawing/2014/main" xmlns=""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49" name="Freeform: Shape 1148">
              <a:extLst>
                <a:ext uri="{FF2B5EF4-FFF2-40B4-BE49-F238E27FC236}">
                  <a16:creationId xmlns:a16="http://schemas.microsoft.com/office/drawing/2014/main" xmlns=""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0" name="Freeform: Shape 1149">
              <a:extLst>
                <a:ext uri="{FF2B5EF4-FFF2-40B4-BE49-F238E27FC236}">
                  <a16:creationId xmlns:a16="http://schemas.microsoft.com/office/drawing/2014/main" xmlns=""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1" name="Freeform: Shape 1150">
              <a:extLst>
                <a:ext uri="{FF2B5EF4-FFF2-40B4-BE49-F238E27FC236}">
                  <a16:creationId xmlns:a16="http://schemas.microsoft.com/office/drawing/2014/main" xmlns=""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2" name="Freeform: Shape 1151">
              <a:extLst>
                <a:ext uri="{FF2B5EF4-FFF2-40B4-BE49-F238E27FC236}">
                  <a16:creationId xmlns:a16="http://schemas.microsoft.com/office/drawing/2014/main" xmlns=""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3" name="Freeform: Shape 1152">
              <a:extLst>
                <a:ext uri="{FF2B5EF4-FFF2-40B4-BE49-F238E27FC236}">
                  <a16:creationId xmlns:a16="http://schemas.microsoft.com/office/drawing/2014/main" xmlns=""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4" name="Freeform: Shape 1153">
              <a:extLst>
                <a:ext uri="{FF2B5EF4-FFF2-40B4-BE49-F238E27FC236}">
                  <a16:creationId xmlns:a16="http://schemas.microsoft.com/office/drawing/2014/main" xmlns=""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5" name="Freeform: Shape 1154">
              <a:extLst>
                <a:ext uri="{FF2B5EF4-FFF2-40B4-BE49-F238E27FC236}">
                  <a16:creationId xmlns:a16="http://schemas.microsoft.com/office/drawing/2014/main" xmlns=""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6" name="Freeform: Shape 1155">
              <a:extLst>
                <a:ext uri="{FF2B5EF4-FFF2-40B4-BE49-F238E27FC236}">
                  <a16:creationId xmlns:a16="http://schemas.microsoft.com/office/drawing/2014/main" xmlns=""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7" name="Freeform: Shape 1156">
              <a:extLst>
                <a:ext uri="{FF2B5EF4-FFF2-40B4-BE49-F238E27FC236}">
                  <a16:creationId xmlns:a16="http://schemas.microsoft.com/office/drawing/2014/main" xmlns=""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8" name="Freeform: Shape 1157">
              <a:extLst>
                <a:ext uri="{FF2B5EF4-FFF2-40B4-BE49-F238E27FC236}">
                  <a16:creationId xmlns:a16="http://schemas.microsoft.com/office/drawing/2014/main" xmlns=""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59" name="Freeform: Shape 1158">
              <a:extLst>
                <a:ext uri="{FF2B5EF4-FFF2-40B4-BE49-F238E27FC236}">
                  <a16:creationId xmlns:a16="http://schemas.microsoft.com/office/drawing/2014/main" xmlns=""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0" name="Freeform: Shape 1159">
              <a:extLst>
                <a:ext uri="{FF2B5EF4-FFF2-40B4-BE49-F238E27FC236}">
                  <a16:creationId xmlns:a16="http://schemas.microsoft.com/office/drawing/2014/main" xmlns=""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1" name="Freeform: Shape 1160">
              <a:extLst>
                <a:ext uri="{FF2B5EF4-FFF2-40B4-BE49-F238E27FC236}">
                  <a16:creationId xmlns:a16="http://schemas.microsoft.com/office/drawing/2014/main" xmlns=""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2" name="Freeform: Shape 1161">
              <a:extLst>
                <a:ext uri="{FF2B5EF4-FFF2-40B4-BE49-F238E27FC236}">
                  <a16:creationId xmlns:a16="http://schemas.microsoft.com/office/drawing/2014/main" xmlns=""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3" name="Freeform: Shape 1162">
              <a:extLst>
                <a:ext uri="{FF2B5EF4-FFF2-40B4-BE49-F238E27FC236}">
                  <a16:creationId xmlns:a16="http://schemas.microsoft.com/office/drawing/2014/main" xmlns=""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4" name="Freeform: Shape 1163">
              <a:extLst>
                <a:ext uri="{FF2B5EF4-FFF2-40B4-BE49-F238E27FC236}">
                  <a16:creationId xmlns:a16="http://schemas.microsoft.com/office/drawing/2014/main" xmlns=""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5" name="Freeform: Shape 1164">
              <a:extLst>
                <a:ext uri="{FF2B5EF4-FFF2-40B4-BE49-F238E27FC236}">
                  <a16:creationId xmlns:a16="http://schemas.microsoft.com/office/drawing/2014/main" xmlns=""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6" name="Freeform: Shape 1165">
              <a:extLst>
                <a:ext uri="{FF2B5EF4-FFF2-40B4-BE49-F238E27FC236}">
                  <a16:creationId xmlns:a16="http://schemas.microsoft.com/office/drawing/2014/main" xmlns=""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7" name="Freeform: Shape 1166">
              <a:extLst>
                <a:ext uri="{FF2B5EF4-FFF2-40B4-BE49-F238E27FC236}">
                  <a16:creationId xmlns:a16="http://schemas.microsoft.com/office/drawing/2014/main" xmlns=""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8" name="Freeform: Shape 1167">
              <a:extLst>
                <a:ext uri="{FF2B5EF4-FFF2-40B4-BE49-F238E27FC236}">
                  <a16:creationId xmlns:a16="http://schemas.microsoft.com/office/drawing/2014/main" xmlns=""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69" name="Freeform: Shape 1168">
              <a:extLst>
                <a:ext uri="{FF2B5EF4-FFF2-40B4-BE49-F238E27FC236}">
                  <a16:creationId xmlns:a16="http://schemas.microsoft.com/office/drawing/2014/main" xmlns=""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0" name="Freeform: Shape 1169">
              <a:extLst>
                <a:ext uri="{FF2B5EF4-FFF2-40B4-BE49-F238E27FC236}">
                  <a16:creationId xmlns:a16="http://schemas.microsoft.com/office/drawing/2014/main" xmlns=""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1" name="Freeform: Shape 1170">
              <a:extLst>
                <a:ext uri="{FF2B5EF4-FFF2-40B4-BE49-F238E27FC236}">
                  <a16:creationId xmlns:a16="http://schemas.microsoft.com/office/drawing/2014/main" xmlns=""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2" name="Freeform: Shape 1171">
              <a:extLst>
                <a:ext uri="{FF2B5EF4-FFF2-40B4-BE49-F238E27FC236}">
                  <a16:creationId xmlns:a16="http://schemas.microsoft.com/office/drawing/2014/main" xmlns=""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3" name="Freeform: Shape 1172">
              <a:extLst>
                <a:ext uri="{FF2B5EF4-FFF2-40B4-BE49-F238E27FC236}">
                  <a16:creationId xmlns:a16="http://schemas.microsoft.com/office/drawing/2014/main" xmlns=""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4" name="Freeform: Shape 1173">
              <a:extLst>
                <a:ext uri="{FF2B5EF4-FFF2-40B4-BE49-F238E27FC236}">
                  <a16:creationId xmlns:a16="http://schemas.microsoft.com/office/drawing/2014/main" xmlns=""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5" name="Freeform: Shape 1174">
              <a:extLst>
                <a:ext uri="{FF2B5EF4-FFF2-40B4-BE49-F238E27FC236}">
                  <a16:creationId xmlns:a16="http://schemas.microsoft.com/office/drawing/2014/main" xmlns=""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6" name="Freeform: Shape 1175">
              <a:extLst>
                <a:ext uri="{FF2B5EF4-FFF2-40B4-BE49-F238E27FC236}">
                  <a16:creationId xmlns:a16="http://schemas.microsoft.com/office/drawing/2014/main" xmlns=""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7" name="Freeform: Shape 1176">
              <a:extLst>
                <a:ext uri="{FF2B5EF4-FFF2-40B4-BE49-F238E27FC236}">
                  <a16:creationId xmlns:a16="http://schemas.microsoft.com/office/drawing/2014/main" xmlns=""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8" name="Freeform: Shape 1177">
              <a:extLst>
                <a:ext uri="{FF2B5EF4-FFF2-40B4-BE49-F238E27FC236}">
                  <a16:creationId xmlns:a16="http://schemas.microsoft.com/office/drawing/2014/main" xmlns=""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79" name="Freeform: Shape 1178">
              <a:extLst>
                <a:ext uri="{FF2B5EF4-FFF2-40B4-BE49-F238E27FC236}">
                  <a16:creationId xmlns:a16="http://schemas.microsoft.com/office/drawing/2014/main" xmlns=""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0" name="Freeform: Shape 1179">
              <a:extLst>
                <a:ext uri="{FF2B5EF4-FFF2-40B4-BE49-F238E27FC236}">
                  <a16:creationId xmlns:a16="http://schemas.microsoft.com/office/drawing/2014/main" xmlns=""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1" name="Freeform: Shape 1180">
              <a:extLst>
                <a:ext uri="{FF2B5EF4-FFF2-40B4-BE49-F238E27FC236}">
                  <a16:creationId xmlns:a16="http://schemas.microsoft.com/office/drawing/2014/main" xmlns=""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2" name="Freeform: Shape 1181">
              <a:extLst>
                <a:ext uri="{FF2B5EF4-FFF2-40B4-BE49-F238E27FC236}">
                  <a16:creationId xmlns:a16="http://schemas.microsoft.com/office/drawing/2014/main" xmlns=""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3" name="Freeform: Shape 1182">
              <a:extLst>
                <a:ext uri="{FF2B5EF4-FFF2-40B4-BE49-F238E27FC236}">
                  <a16:creationId xmlns:a16="http://schemas.microsoft.com/office/drawing/2014/main" xmlns=""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4" name="Freeform: Shape 1183">
              <a:extLst>
                <a:ext uri="{FF2B5EF4-FFF2-40B4-BE49-F238E27FC236}">
                  <a16:creationId xmlns:a16="http://schemas.microsoft.com/office/drawing/2014/main" xmlns=""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5" name="Freeform: Shape 1184">
              <a:extLst>
                <a:ext uri="{FF2B5EF4-FFF2-40B4-BE49-F238E27FC236}">
                  <a16:creationId xmlns:a16="http://schemas.microsoft.com/office/drawing/2014/main" xmlns=""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6" name="Freeform: Shape 1185">
              <a:extLst>
                <a:ext uri="{FF2B5EF4-FFF2-40B4-BE49-F238E27FC236}">
                  <a16:creationId xmlns:a16="http://schemas.microsoft.com/office/drawing/2014/main" xmlns=""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7" name="Freeform: Shape 1186">
              <a:extLst>
                <a:ext uri="{FF2B5EF4-FFF2-40B4-BE49-F238E27FC236}">
                  <a16:creationId xmlns:a16="http://schemas.microsoft.com/office/drawing/2014/main" xmlns=""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8" name="Freeform: Shape 1187">
              <a:extLst>
                <a:ext uri="{FF2B5EF4-FFF2-40B4-BE49-F238E27FC236}">
                  <a16:creationId xmlns:a16="http://schemas.microsoft.com/office/drawing/2014/main" xmlns=""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89" name="Freeform: Shape 1188">
              <a:extLst>
                <a:ext uri="{FF2B5EF4-FFF2-40B4-BE49-F238E27FC236}">
                  <a16:creationId xmlns:a16="http://schemas.microsoft.com/office/drawing/2014/main" xmlns=""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0" name="Freeform: Shape 1189">
              <a:extLst>
                <a:ext uri="{FF2B5EF4-FFF2-40B4-BE49-F238E27FC236}">
                  <a16:creationId xmlns:a16="http://schemas.microsoft.com/office/drawing/2014/main" xmlns=""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1" name="Freeform: Shape 1190">
              <a:extLst>
                <a:ext uri="{FF2B5EF4-FFF2-40B4-BE49-F238E27FC236}">
                  <a16:creationId xmlns:a16="http://schemas.microsoft.com/office/drawing/2014/main" xmlns=""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2" name="Freeform: Shape 1191">
              <a:extLst>
                <a:ext uri="{FF2B5EF4-FFF2-40B4-BE49-F238E27FC236}">
                  <a16:creationId xmlns:a16="http://schemas.microsoft.com/office/drawing/2014/main" xmlns=""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3" name="Freeform: Shape 1192">
              <a:extLst>
                <a:ext uri="{FF2B5EF4-FFF2-40B4-BE49-F238E27FC236}">
                  <a16:creationId xmlns:a16="http://schemas.microsoft.com/office/drawing/2014/main" xmlns=""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4" name="Freeform: Shape 1193">
              <a:extLst>
                <a:ext uri="{FF2B5EF4-FFF2-40B4-BE49-F238E27FC236}">
                  <a16:creationId xmlns:a16="http://schemas.microsoft.com/office/drawing/2014/main" xmlns=""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5" name="Freeform: Shape 1194">
              <a:extLst>
                <a:ext uri="{FF2B5EF4-FFF2-40B4-BE49-F238E27FC236}">
                  <a16:creationId xmlns:a16="http://schemas.microsoft.com/office/drawing/2014/main" xmlns=""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6" name="Freeform: Shape 1195">
              <a:extLst>
                <a:ext uri="{FF2B5EF4-FFF2-40B4-BE49-F238E27FC236}">
                  <a16:creationId xmlns:a16="http://schemas.microsoft.com/office/drawing/2014/main" xmlns=""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7" name="Freeform: Shape 1196">
              <a:extLst>
                <a:ext uri="{FF2B5EF4-FFF2-40B4-BE49-F238E27FC236}">
                  <a16:creationId xmlns:a16="http://schemas.microsoft.com/office/drawing/2014/main" xmlns=""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8" name="Freeform: Shape 1197">
              <a:extLst>
                <a:ext uri="{FF2B5EF4-FFF2-40B4-BE49-F238E27FC236}">
                  <a16:creationId xmlns:a16="http://schemas.microsoft.com/office/drawing/2014/main" xmlns=""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199" name="Freeform: Shape 1198">
              <a:extLst>
                <a:ext uri="{FF2B5EF4-FFF2-40B4-BE49-F238E27FC236}">
                  <a16:creationId xmlns:a16="http://schemas.microsoft.com/office/drawing/2014/main" xmlns=""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0" name="Freeform: Shape 1199">
              <a:extLst>
                <a:ext uri="{FF2B5EF4-FFF2-40B4-BE49-F238E27FC236}">
                  <a16:creationId xmlns:a16="http://schemas.microsoft.com/office/drawing/2014/main" xmlns=""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1" name="Freeform: Shape 1200">
              <a:extLst>
                <a:ext uri="{FF2B5EF4-FFF2-40B4-BE49-F238E27FC236}">
                  <a16:creationId xmlns:a16="http://schemas.microsoft.com/office/drawing/2014/main" xmlns=""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2" name="Freeform: Shape 1201">
              <a:extLst>
                <a:ext uri="{FF2B5EF4-FFF2-40B4-BE49-F238E27FC236}">
                  <a16:creationId xmlns:a16="http://schemas.microsoft.com/office/drawing/2014/main" xmlns=""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3" name="Freeform: Shape 1202">
              <a:extLst>
                <a:ext uri="{FF2B5EF4-FFF2-40B4-BE49-F238E27FC236}">
                  <a16:creationId xmlns:a16="http://schemas.microsoft.com/office/drawing/2014/main" xmlns=""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4" name="Freeform: Shape 1203">
              <a:extLst>
                <a:ext uri="{FF2B5EF4-FFF2-40B4-BE49-F238E27FC236}">
                  <a16:creationId xmlns:a16="http://schemas.microsoft.com/office/drawing/2014/main" xmlns=""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5" name="Freeform: Shape 1204">
              <a:extLst>
                <a:ext uri="{FF2B5EF4-FFF2-40B4-BE49-F238E27FC236}">
                  <a16:creationId xmlns:a16="http://schemas.microsoft.com/office/drawing/2014/main" xmlns=""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6" name="Freeform: Shape 1205">
              <a:extLst>
                <a:ext uri="{FF2B5EF4-FFF2-40B4-BE49-F238E27FC236}">
                  <a16:creationId xmlns:a16="http://schemas.microsoft.com/office/drawing/2014/main" xmlns=""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7" name="Freeform: Shape 1206">
              <a:extLst>
                <a:ext uri="{FF2B5EF4-FFF2-40B4-BE49-F238E27FC236}">
                  <a16:creationId xmlns:a16="http://schemas.microsoft.com/office/drawing/2014/main" xmlns=""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8" name="Freeform: Shape 1207">
              <a:extLst>
                <a:ext uri="{FF2B5EF4-FFF2-40B4-BE49-F238E27FC236}">
                  <a16:creationId xmlns:a16="http://schemas.microsoft.com/office/drawing/2014/main" xmlns=""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09" name="Freeform: Shape 1208">
              <a:extLst>
                <a:ext uri="{FF2B5EF4-FFF2-40B4-BE49-F238E27FC236}">
                  <a16:creationId xmlns:a16="http://schemas.microsoft.com/office/drawing/2014/main" xmlns=""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0" name="Freeform: Shape 1209">
              <a:extLst>
                <a:ext uri="{FF2B5EF4-FFF2-40B4-BE49-F238E27FC236}">
                  <a16:creationId xmlns:a16="http://schemas.microsoft.com/office/drawing/2014/main" xmlns=""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1" name="Freeform: Shape 1210">
              <a:extLst>
                <a:ext uri="{FF2B5EF4-FFF2-40B4-BE49-F238E27FC236}">
                  <a16:creationId xmlns:a16="http://schemas.microsoft.com/office/drawing/2014/main" xmlns=""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2" name="Freeform: Shape 1211">
              <a:extLst>
                <a:ext uri="{FF2B5EF4-FFF2-40B4-BE49-F238E27FC236}">
                  <a16:creationId xmlns:a16="http://schemas.microsoft.com/office/drawing/2014/main" xmlns=""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3" name="Freeform: Shape 1212">
              <a:extLst>
                <a:ext uri="{FF2B5EF4-FFF2-40B4-BE49-F238E27FC236}">
                  <a16:creationId xmlns:a16="http://schemas.microsoft.com/office/drawing/2014/main" xmlns=""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4" name="Freeform: Shape 1213">
              <a:extLst>
                <a:ext uri="{FF2B5EF4-FFF2-40B4-BE49-F238E27FC236}">
                  <a16:creationId xmlns:a16="http://schemas.microsoft.com/office/drawing/2014/main" xmlns=""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5" name="Freeform: Shape 1214">
              <a:extLst>
                <a:ext uri="{FF2B5EF4-FFF2-40B4-BE49-F238E27FC236}">
                  <a16:creationId xmlns:a16="http://schemas.microsoft.com/office/drawing/2014/main" xmlns=""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6" name="Freeform: Shape 1215">
              <a:extLst>
                <a:ext uri="{FF2B5EF4-FFF2-40B4-BE49-F238E27FC236}">
                  <a16:creationId xmlns:a16="http://schemas.microsoft.com/office/drawing/2014/main" xmlns=""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7" name="Freeform: Shape 1216">
              <a:extLst>
                <a:ext uri="{FF2B5EF4-FFF2-40B4-BE49-F238E27FC236}">
                  <a16:creationId xmlns:a16="http://schemas.microsoft.com/office/drawing/2014/main" xmlns=""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8" name="Freeform: Shape 1217">
              <a:extLst>
                <a:ext uri="{FF2B5EF4-FFF2-40B4-BE49-F238E27FC236}">
                  <a16:creationId xmlns:a16="http://schemas.microsoft.com/office/drawing/2014/main" xmlns=""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19" name="Freeform: Shape 1218">
              <a:extLst>
                <a:ext uri="{FF2B5EF4-FFF2-40B4-BE49-F238E27FC236}">
                  <a16:creationId xmlns:a16="http://schemas.microsoft.com/office/drawing/2014/main" xmlns=""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0" name="Freeform: Shape 1219">
              <a:extLst>
                <a:ext uri="{FF2B5EF4-FFF2-40B4-BE49-F238E27FC236}">
                  <a16:creationId xmlns:a16="http://schemas.microsoft.com/office/drawing/2014/main" xmlns=""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1" name="Freeform: Shape 1220">
              <a:extLst>
                <a:ext uri="{FF2B5EF4-FFF2-40B4-BE49-F238E27FC236}">
                  <a16:creationId xmlns:a16="http://schemas.microsoft.com/office/drawing/2014/main" xmlns=""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2" name="Freeform: Shape 1221">
              <a:extLst>
                <a:ext uri="{FF2B5EF4-FFF2-40B4-BE49-F238E27FC236}">
                  <a16:creationId xmlns:a16="http://schemas.microsoft.com/office/drawing/2014/main" xmlns=""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3" name="Freeform: Shape 1222">
              <a:extLst>
                <a:ext uri="{FF2B5EF4-FFF2-40B4-BE49-F238E27FC236}">
                  <a16:creationId xmlns:a16="http://schemas.microsoft.com/office/drawing/2014/main" xmlns=""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4" name="Freeform: Shape 1223">
              <a:extLst>
                <a:ext uri="{FF2B5EF4-FFF2-40B4-BE49-F238E27FC236}">
                  <a16:creationId xmlns:a16="http://schemas.microsoft.com/office/drawing/2014/main" xmlns=""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5" name="Freeform: Shape 1224">
              <a:extLst>
                <a:ext uri="{FF2B5EF4-FFF2-40B4-BE49-F238E27FC236}">
                  <a16:creationId xmlns:a16="http://schemas.microsoft.com/office/drawing/2014/main" xmlns=""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6" name="Freeform: Shape 1225">
              <a:extLst>
                <a:ext uri="{FF2B5EF4-FFF2-40B4-BE49-F238E27FC236}">
                  <a16:creationId xmlns:a16="http://schemas.microsoft.com/office/drawing/2014/main" xmlns=""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7" name="Freeform: Shape 1226">
              <a:extLst>
                <a:ext uri="{FF2B5EF4-FFF2-40B4-BE49-F238E27FC236}">
                  <a16:creationId xmlns:a16="http://schemas.microsoft.com/office/drawing/2014/main" xmlns=""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8" name="Freeform: Shape 1227">
              <a:extLst>
                <a:ext uri="{FF2B5EF4-FFF2-40B4-BE49-F238E27FC236}">
                  <a16:creationId xmlns:a16="http://schemas.microsoft.com/office/drawing/2014/main" xmlns=""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29" name="Freeform: Shape 1228">
              <a:extLst>
                <a:ext uri="{FF2B5EF4-FFF2-40B4-BE49-F238E27FC236}">
                  <a16:creationId xmlns:a16="http://schemas.microsoft.com/office/drawing/2014/main" xmlns=""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0" name="Freeform: Shape 1229">
              <a:extLst>
                <a:ext uri="{FF2B5EF4-FFF2-40B4-BE49-F238E27FC236}">
                  <a16:creationId xmlns:a16="http://schemas.microsoft.com/office/drawing/2014/main" xmlns=""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1" name="Freeform: Shape 1230">
              <a:extLst>
                <a:ext uri="{FF2B5EF4-FFF2-40B4-BE49-F238E27FC236}">
                  <a16:creationId xmlns:a16="http://schemas.microsoft.com/office/drawing/2014/main" xmlns=""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2" name="Freeform: Shape 1231">
              <a:extLst>
                <a:ext uri="{FF2B5EF4-FFF2-40B4-BE49-F238E27FC236}">
                  <a16:creationId xmlns:a16="http://schemas.microsoft.com/office/drawing/2014/main" xmlns=""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3" name="Freeform: Shape 1232">
              <a:extLst>
                <a:ext uri="{FF2B5EF4-FFF2-40B4-BE49-F238E27FC236}">
                  <a16:creationId xmlns:a16="http://schemas.microsoft.com/office/drawing/2014/main" xmlns=""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4" name="Freeform: Shape 1233">
              <a:extLst>
                <a:ext uri="{FF2B5EF4-FFF2-40B4-BE49-F238E27FC236}">
                  <a16:creationId xmlns:a16="http://schemas.microsoft.com/office/drawing/2014/main" xmlns=""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5" name="Freeform: Shape 1234">
              <a:extLst>
                <a:ext uri="{FF2B5EF4-FFF2-40B4-BE49-F238E27FC236}">
                  <a16:creationId xmlns:a16="http://schemas.microsoft.com/office/drawing/2014/main" xmlns=""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6" name="Freeform: Shape 1235">
              <a:extLst>
                <a:ext uri="{FF2B5EF4-FFF2-40B4-BE49-F238E27FC236}">
                  <a16:creationId xmlns:a16="http://schemas.microsoft.com/office/drawing/2014/main" xmlns=""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7" name="Freeform: Shape 1236">
              <a:extLst>
                <a:ext uri="{FF2B5EF4-FFF2-40B4-BE49-F238E27FC236}">
                  <a16:creationId xmlns:a16="http://schemas.microsoft.com/office/drawing/2014/main" xmlns=""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8" name="Freeform: Shape 1237">
              <a:extLst>
                <a:ext uri="{FF2B5EF4-FFF2-40B4-BE49-F238E27FC236}">
                  <a16:creationId xmlns:a16="http://schemas.microsoft.com/office/drawing/2014/main" xmlns=""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39" name="Freeform: Shape 1238">
              <a:extLst>
                <a:ext uri="{FF2B5EF4-FFF2-40B4-BE49-F238E27FC236}">
                  <a16:creationId xmlns:a16="http://schemas.microsoft.com/office/drawing/2014/main" xmlns=""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0" name="Freeform: Shape 1239">
              <a:extLst>
                <a:ext uri="{FF2B5EF4-FFF2-40B4-BE49-F238E27FC236}">
                  <a16:creationId xmlns:a16="http://schemas.microsoft.com/office/drawing/2014/main" xmlns=""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1" name="Freeform: Shape 1240">
              <a:extLst>
                <a:ext uri="{FF2B5EF4-FFF2-40B4-BE49-F238E27FC236}">
                  <a16:creationId xmlns:a16="http://schemas.microsoft.com/office/drawing/2014/main" xmlns=""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2" name="Freeform: Shape 1241">
              <a:extLst>
                <a:ext uri="{FF2B5EF4-FFF2-40B4-BE49-F238E27FC236}">
                  <a16:creationId xmlns:a16="http://schemas.microsoft.com/office/drawing/2014/main" xmlns=""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3" name="Freeform: Shape 1242">
              <a:extLst>
                <a:ext uri="{FF2B5EF4-FFF2-40B4-BE49-F238E27FC236}">
                  <a16:creationId xmlns:a16="http://schemas.microsoft.com/office/drawing/2014/main" xmlns=""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4" name="Freeform: Shape 1243">
              <a:extLst>
                <a:ext uri="{FF2B5EF4-FFF2-40B4-BE49-F238E27FC236}">
                  <a16:creationId xmlns:a16="http://schemas.microsoft.com/office/drawing/2014/main" xmlns=""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5" name="Freeform: Shape 1244">
              <a:extLst>
                <a:ext uri="{FF2B5EF4-FFF2-40B4-BE49-F238E27FC236}">
                  <a16:creationId xmlns:a16="http://schemas.microsoft.com/office/drawing/2014/main" xmlns=""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6" name="Freeform: Shape 1245">
              <a:extLst>
                <a:ext uri="{FF2B5EF4-FFF2-40B4-BE49-F238E27FC236}">
                  <a16:creationId xmlns:a16="http://schemas.microsoft.com/office/drawing/2014/main" xmlns=""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7" name="Freeform: Shape 1246">
              <a:extLst>
                <a:ext uri="{FF2B5EF4-FFF2-40B4-BE49-F238E27FC236}">
                  <a16:creationId xmlns:a16="http://schemas.microsoft.com/office/drawing/2014/main" xmlns=""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8" name="Freeform: Shape 1247">
              <a:extLst>
                <a:ext uri="{FF2B5EF4-FFF2-40B4-BE49-F238E27FC236}">
                  <a16:creationId xmlns:a16="http://schemas.microsoft.com/office/drawing/2014/main" xmlns=""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49" name="Freeform: Shape 1248">
              <a:extLst>
                <a:ext uri="{FF2B5EF4-FFF2-40B4-BE49-F238E27FC236}">
                  <a16:creationId xmlns:a16="http://schemas.microsoft.com/office/drawing/2014/main" xmlns=""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0" name="Freeform: Shape 1249">
              <a:extLst>
                <a:ext uri="{FF2B5EF4-FFF2-40B4-BE49-F238E27FC236}">
                  <a16:creationId xmlns:a16="http://schemas.microsoft.com/office/drawing/2014/main" xmlns=""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1" name="Freeform: Shape 1250">
              <a:extLst>
                <a:ext uri="{FF2B5EF4-FFF2-40B4-BE49-F238E27FC236}">
                  <a16:creationId xmlns:a16="http://schemas.microsoft.com/office/drawing/2014/main" xmlns=""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2" name="Freeform: Shape 1251">
              <a:extLst>
                <a:ext uri="{FF2B5EF4-FFF2-40B4-BE49-F238E27FC236}">
                  <a16:creationId xmlns:a16="http://schemas.microsoft.com/office/drawing/2014/main" xmlns=""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3" name="Freeform: Shape 1252">
              <a:extLst>
                <a:ext uri="{FF2B5EF4-FFF2-40B4-BE49-F238E27FC236}">
                  <a16:creationId xmlns:a16="http://schemas.microsoft.com/office/drawing/2014/main" xmlns=""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4" name="Freeform: Shape 1253">
              <a:extLst>
                <a:ext uri="{FF2B5EF4-FFF2-40B4-BE49-F238E27FC236}">
                  <a16:creationId xmlns:a16="http://schemas.microsoft.com/office/drawing/2014/main" xmlns=""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5" name="Freeform: Shape 1254">
              <a:extLst>
                <a:ext uri="{FF2B5EF4-FFF2-40B4-BE49-F238E27FC236}">
                  <a16:creationId xmlns:a16="http://schemas.microsoft.com/office/drawing/2014/main" xmlns=""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6" name="Freeform: Shape 1255">
              <a:extLst>
                <a:ext uri="{FF2B5EF4-FFF2-40B4-BE49-F238E27FC236}">
                  <a16:creationId xmlns:a16="http://schemas.microsoft.com/office/drawing/2014/main" xmlns=""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7" name="Freeform: Shape 1256">
              <a:extLst>
                <a:ext uri="{FF2B5EF4-FFF2-40B4-BE49-F238E27FC236}">
                  <a16:creationId xmlns:a16="http://schemas.microsoft.com/office/drawing/2014/main" xmlns=""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8" name="Freeform: Shape 1257">
              <a:extLst>
                <a:ext uri="{FF2B5EF4-FFF2-40B4-BE49-F238E27FC236}">
                  <a16:creationId xmlns:a16="http://schemas.microsoft.com/office/drawing/2014/main" xmlns=""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59" name="Freeform: Shape 1258">
              <a:extLst>
                <a:ext uri="{FF2B5EF4-FFF2-40B4-BE49-F238E27FC236}">
                  <a16:creationId xmlns:a16="http://schemas.microsoft.com/office/drawing/2014/main" xmlns=""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0" name="Freeform: Shape 1259">
              <a:extLst>
                <a:ext uri="{FF2B5EF4-FFF2-40B4-BE49-F238E27FC236}">
                  <a16:creationId xmlns:a16="http://schemas.microsoft.com/office/drawing/2014/main" xmlns=""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1" name="Freeform: Shape 1260">
              <a:extLst>
                <a:ext uri="{FF2B5EF4-FFF2-40B4-BE49-F238E27FC236}">
                  <a16:creationId xmlns:a16="http://schemas.microsoft.com/office/drawing/2014/main" xmlns=""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2" name="Freeform: Shape 1261">
              <a:extLst>
                <a:ext uri="{FF2B5EF4-FFF2-40B4-BE49-F238E27FC236}">
                  <a16:creationId xmlns:a16="http://schemas.microsoft.com/office/drawing/2014/main" xmlns=""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3" name="Freeform: Shape 1262">
              <a:extLst>
                <a:ext uri="{FF2B5EF4-FFF2-40B4-BE49-F238E27FC236}">
                  <a16:creationId xmlns:a16="http://schemas.microsoft.com/office/drawing/2014/main" xmlns=""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4" name="Freeform: Shape 1263">
              <a:extLst>
                <a:ext uri="{FF2B5EF4-FFF2-40B4-BE49-F238E27FC236}">
                  <a16:creationId xmlns:a16="http://schemas.microsoft.com/office/drawing/2014/main" xmlns=""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5" name="Freeform: Shape 1264">
              <a:extLst>
                <a:ext uri="{FF2B5EF4-FFF2-40B4-BE49-F238E27FC236}">
                  <a16:creationId xmlns:a16="http://schemas.microsoft.com/office/drawing/2014/main" xmlns=""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6" name="Freeform: Shape 1265">
              <a:extLst>
                <a:ext uri="{FF2B5EF4-FFF2-40B4-BE49-F238E27FC236}">
                  <a16:creationId xmlns:a16="http://schemas.microsoft.com/office/drawing/2014/main" xmlns=""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7" name="Freeform: Shape 1266">
              <a:extLst>
                <a:ext uri="{FF2B5EF4-FFF2-40B4-BE49-F238E27FC236}">
                  <a16:creationId xmlns:a16="http://schemas.microsoft.com/office/drawing/2014/main" xmlns=""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8" name="Freeform: Shape 1267">
              <a:extLst>
                <a:ext uri="{FF2B5EF4-FFF2-40B4-BE49-F238E27FC236}">
                  <a16:creationId xmlns:a16="http://schemas.microsoft.com/office/drawing/2014/main" xmlns=""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69" name="Freeform: Shape 1268">
              <a:extLst>
                <a:ext uri="{FF2B5EF4-FFF2-40B4-BE49-F238E27FC236}">
                  <a16:creationId xmlns:a16="http://schemas.microsoft.com/office/drawing/2014/main" xmlns=""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0" name="Freeform: Shape 1269">
              <a:extLst>
                <a:ext uri="{FF2B5EF4-FFF2-40B4-BE49-F238E27FC236}">
                  <a16:creationId xmlns:a16="http://schemas.microsoft.com/office/drawing/2014/main" xmlns=""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1" name="Freeform: Shape 1270">
              <a:extLst>
                <a:ext uri="{FF2B5EF4-FFF2-40B4-BE49-F238E27FC236}">
                  <a16:creationId xmlns:a16="http://schemas.microsoft.com/office/drawing/2014/main" xmlns=""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2" name="Freeform: Shape 1271">
              <a:extLst>
                <a:ext uri="{FF2B5EF4-FFF2-40B4-BE49-F238E27FC236}">
                  <a16:creationId xmlns:a16="http://schemas.microsoft.com/office/drawing/2014/main" xmlns=""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3" name="Freeform: Shape 1272">
              <a:extLst>
                <a:ext uri="{FF2B5EF4-FFF2-40B4-BE49-F238E27FC236}">
                  <a16:creationId xmlns:a16="http://schemas.microsoft.com/office/drawing/2014/main" xmlns=""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4" name="Freeform: Shape 1273">
              <a:extLst>
                <a:ext uri="{FF2B5EF4-FFF2-40B4-BE49-F238E27FC236}">
                  <a16:creationId xmlns:a16="http://schemas.microsoft.com/office/drawing/2014/main" xmlns=""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5" name="Freeform: Shape 1274">
              <a:extLst>
                <a:ext uri="{FF2B5EF4-FFF2-40B4-BE49-F238E27FC236}">
                  <a16:creationId xmlns:a16="http://schemas.microsoft.com/office/drawing/2014/main" xmlns=""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6" name="Freeform: Shape 1275">
              <a:extLst>
                <a:ext uri="{FF2B5EF4-FFF2-40B4-BE49-F238E27FC236}">
                  <a16:creationId xmlns:a16="http://schemas.microsoft.com/office/drawing/2014/main" xmlns=""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7" name="Freeform: Shape 1276">
              <a:extLst>
                <a:ext uri="{FF2B5EF4-FFF2-40B4-BE49-F238E27FC236}">
                  <a16:creationId xmlns:a16="http://schemas.microsoft.com/office/drawing/2014/main" xmlns=""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8" name="Freeform: Shape 1277">
              <a:extLst>
                <a:ext uri="{FF2B5EF4-FFF2-40B4-BE49-F238E27FC236}">
                  <a16:creationId xmlns:a16="http://schemas.microsoft.com/office/drawing/2014/main" xmlns=""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79" name="Freeform: Shape 1278">
              <a:extLst>
                <a:ext uri="{FF2B5EF4-FFF2-40B4-BE49-F238E27FC236}">
                  <a16:creationId xmlns:a16="http://schemas.microsoft.com/office/drawing/2014/main" xmlns=""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0" name="Freeform: Shape 1279">
              <a:extLst>
                <a:ext uri="{FF2B5EF4-FFF2-40B4-BE49-F238E27FC236}">
                  <a16:creationId xmlns:a16="http://schemas.microsoft.com/office/drawing/2014/main" xmlns=""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1" name="Freeform: Shape 1280">
              <a:extLst>
                <a:ext uri="{FF2B5EF4-FFF2-40B4-BE49-F238E27FC236}">
                  <a16:creationId xmlns:a16="http://schemas.microsoft.com/office/drawing/2014/main" xmlns=""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2" name="Freeform: Shape 1281">
              <a:extLst>
                <a:ext uri="{FF2B5EF4-FFF2-40B4-BE49-F238E27FC236}">
                  <a16:creationId xmlns:a16="http://schemas.microsoft.com/office/drawing/2014/main" xmlns=""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3" name="Freeform: Shape 1282">
              <a:extLst>
                <a:ext uri="{FF2B5EF4-FFF2-40B4-BE49-F238E27FC236}">
                  <a16:creationId xmlns:a16="http://schemas.microsoft.com/office/drawing/2014/main" xmlns=""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4" name="Freeform: Shape 1283">
              <a:extLst>
                <a:ext uri="{FF2B5EF4-FFF2-40B4-BE49-F238E27FC236}">
                  <a16:creationId xmlns:a16="http://schemas.microsoft.com/office/drawing/2014/main" xmlns=""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5" name="Freeform: Shape 1284">
              <a:extLst>
                <a:ext uri="{FF2B5EF4-FFF2-40B4-BE49-F238E27FC236}">
                  <a16:creationId xmlns:a16="http://schemas.microsoft.com/office/drawing/2014/main" xmlns=""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6" name="Freeform: Shape 1285">
              <a:extLst>
                <a:ext uri="{FF2B5EF4-FFF2-40B4-BE49-F238E27FC236}">
                  <a16:creationId xmlns:a16="http://schemas.microsoft.com/office/drawing/2014/main" xmlns=""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7" name="Freeform: Shape 1286">
              <a:extLst>
                <a:ext uri="{FF2B5EF4-FFF2-40B4-BE49-F238E27FC236}">
                  <a16:creationId xmlns:a16="http://schemas.microsoft.com/office/drawing/2014/main" xmlns=""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8" name="Freeform: Shape 1287">
              <a:extLst>
                <a:ext uri="{FF2B5EF4-FFF2-40B4-BE49-F238E27FC236}">
                  <a16:creationId xmlns:a16="http://schemas.microsoft.com/office/drawing/2014/main" xmlns=""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89" name="Freeform: Shape 1288">
              <a:extLst>
                <a:ext uri="{FF2B5EF4-FFF2-40B4-BE49-F238E27FC236}">
                  <a16:creationId xmlns:a16="http://schemas.microsoft.com/office/drawing/2014/main" xmlns=""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0" name="Freeform: Shape 1289">
              <a:extLst>
                <a:ext uri="{FF2B5EF4-FFF2-40B4-BE49-F238E27FC236}">
                  <a16:creationId xmlns:a16="http://schemas.microsoft.com/office/drawing/2014/main" xmlns=""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1" name="Freeform: Shape 1290">
              <a:extLst>
                <a:ext uri="{FF2B5EF4-FFF2-40B4-BE49-F238E27FC236}">
                  <a16:creationId xmlns:a16="http://schemas.microsoft.com/office/drawing/2014/main" xmlns=""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2" name="Freeform: Shape 1291">
              <a:extLst>
                <a:ext uri="{FF2B5EF4-FFF2-40B4-BE49-F238E27FC236}">
                  <a16:creationId xmlns:a16="http://schemas.microsoft.com/office/drawing/2014/main" xmlns=""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3" name="Freeform: Shape 1292">
              <a:extLst>
                <a:ext uri="{FF2B5EF4-FFF2-40B4-BE49-F238E27FC236}">
                  <a16:creationId xmlns:a16="http://schemas.microsoft.com/office/drawing/2014/main" xmlns=""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4" name="Freeform: Shape 1293">
              <a:extLst>
                <a:ext uri="{FF2B5EF4-FFF2-40B4-BE49-F238E27FC236}">
                  <a16:creationId xmlns:a16="http://schemas.microsoft.com/office/drawing/2014/main" xmlns=""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5" name="Freeform: Shape 1294">
              <a:extLst>
                <a:ext uri="{FF2B5EF4-FFF2-40B4-BE49-F238E27FC236}">
                  <a16:creationId xmlns:a16="http://schemas.microsoft.com/office/drawing/2014/main" xmlns=""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6" name="Freeform: Shape 1295">
              <a:extLst>
                <a:ext uri="{FF2B5EF4-FFF2-40B4-BE49-F238E27FC236}">
                  <a16:creationId xmlns:a16="http://schemas.microsoft.com/office/drawing/2014/main" xmlns=""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7" name="Freeform: Shape 1296">
              <a:extLst>
                <a:ext uri="{FF2B5EF4-FFF2-40B4-BE49-F238E27FC236}">
                  <a16:creationId xmlns:a16="http://schemas.microsoft.com/office/drawing/2014/main" xmlns=""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8" name="Freeform: Shape 1297">
              <a:extLst>
                <a:ext uri="{FF2B5EF4-FFF2-40B4-BE49-F238E27FC236}">
                  <a16:creationId xmlns:a16="http://schemas.microsoft.com/office/drawing/2014/main" xmlns=""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299" name="Freeform: Shape 1298">
              <a:extLst>
                <a:ext uri="{FF2B5EF4-FFF2-40B4-BE49-F238E27FC236}">
                  <a16:creationId xmlns:a16="http://schemas.microsoft.com/office/drawing/2014/main" xmlns=""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0" name="Freeform: Shape 1299">
              <a:extLst>
                <a:ext uri="{FF2B5EF4-FFF2-40B4-BE49-F238E27FC236}">
                  <a16:creationId xmlns:a16="http://schemas.microsoft.com/office/drawing/2014/main" xmlns=""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1" name="Freeform: Shape 1300">
              <a:extLst>
                <a:ext uri="{FF2B5EF4-FFF2-40B4-BE49-F238E27FC236}">
                  <a16:creationId xmlns:a16="http://schemas.microsoft.com/office/drawing/2014/main" xmlns=""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2" name="Freeform: Shape 1301">
              <a:extLst>
                <a:ext uri="{FF2B5EF4-FFF2-40B4-BE49-F238E27FC236}">
                  <a16:creationId xmlns:a16="http://schemas.microsoft.com/office/drawing/2014/main" xmlns=""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3" name="Freeform: Shape 1302">
              <a:extLst>
                <a:ext uri="{FF2B5EF4-FFF2-40B4-BE49-F238E27FC236}">
                  <a16:creationId xmlns:a16="http://schemas.microsoft.com/office/drawing/2014/main" xmlns=""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4" name="Freeform: Shape 1303">
              <a:extLst>
                <a:ext uri="{FF2B5EF4-FFF2-40B4-BE49-F238E27FC236}">
                  <a16:creationId xmlns:a16="http://schemas.microsoft.com/office/drawing/2014/main" xmlns=""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5" name="Freeform: Shape 1304">
              <a:extLst>
                <a:ext uri="{FF2B5EF4-FFF2-40B4-BE49-F238E27FC236}">
                  <a16:creationId xmlns:a16="http://schemas.microsoft.com/office/drawing/2014/main" xmlns=""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6" name="Freeform: Shape 1305">
              <a:extLst>
                <a:ext uri="{FF2B5EF4-FFF2-40B4-BE49-F238E27FC236}">
                  <a16:creationId xmlns:a16="http://schemas.microsoft.com/office/drawing/2014/main" xmlns=""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7" name="Freeform: Shape 1306">
              <a:extLst>
                <a:ext uri="{FF2B5EF4-FFF2-40B4-BE49-F238E27FC236}">
                  <a16:creationId xmlns:a16="http://schemas.microsoft.com/office/drawing/2014/main" xmlns=""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8" name="Freeform: Shape 1307">
              <a:extLst>
                <a:ext uri="{FF2B5EF4-FFF2-40B4-BE49-F238E27FC236}">
                  <a16:creationId xmlns:a16="http://schemas.microsoft.com/office/drawing/2014/main" xmlns=""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09" name="Freeform: Shape 1308">
              <a:extLst>
                <a:ext uri="{FF2B5EF4-FFF2-40B4-BE49-F238E27FC236}">
                  <a16:creationId xmlns:a16="http://schemas.microsoft.com/office/drawing/2014/main" xmlns=""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0" name="Freeform: Shape 1309">
              <a:extLst>
                <a:ext uri="{FF2B5EF4-FFF2-40B4-BE49-F238E27FC236}">
                  <a16:creationId xmlns:a16="http://schemas.microsoft.com/office/drawing/2014/main" xmlns=""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1" name="Freeform: Shape 1310">
              <a:extLst>
                <a:ext uri="{FF2B5EF4-FFF2-40B4-BE49-F238E27FC236}">
                  <a16:creationId xmlns:a16="http://schemas.microsoft.com/office/drawing/2014/main" xmlns=""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2" name="Freeform: Shape 1311">
              <a:extLst>
                <a:ext uri="{FF2B5EF4-FFF2-40B4-BE49-F238E27FC236}">
                  <a16:creationId xmlns:a16="http://schemas.microsoft.com/office/drawing/2014/main" xmlns=""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3" name="Freeform: Shape 1312">
              <a:extLst>
                <a:ext uri="{FF2B5EF4-FFF2-40B4-BE49-F238E27FC236}">
                  <a16:creationId xmlns:a16="http://schemas.microsoft.com/office/drawing/2014/main" xmlns=""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4" name="Freeform: Shape 1313">
              <a:extLst>
                <a:ext uri="{FF2B5EF4-FFF2-40B4-BE49-F238E27FC236}">
                  <a16:creationId xmlns:a16="http://schemas.microsoft.com/office/drawing/2014/main" xmlns=""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5" name="Freeform: Shape 1314">
              <a:extLst>
                <a:ext uri="{FF2B5EF4-FFF2-40B4-BE49-F238E27FC236}">
                  <a16:creationId xmlns:a16="http://schemas.microsoft.com/office/drawing/2014/main" xmlns=""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6" name="Freeform: Shape 1315">
              <a:extLst>
                <a:ext uri="{FF2B5EF4-FFF2-40B4-BE49-F238E27FC236}">
                  <a16:creationId xmlns:a16="http://schemas.microsoft.com/office/drawing/2014/main" xmlns=""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7" name="Freeform: Shape 1316">
              <a:extLst>
                <a:ext uri="{FF2B5EF4-FFF2-40B4-BE49-F238E27FC236}">
                  <a16:creationId xmlns:a16="http://schemas.microsoft.com/office/drawing/2014/main" xmlns=""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8" name="Freeform: Shape 1317">
              <a:extLst>
                <a:ext uri="{FF2B5EF4-FFF2-40B4-BE49-F238E27FC236}">
                  <a16:creationId xmlns:a16="http://schemas.microsoft.com/office/drawing/2014/main" xmlns=""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19" name="Freeform: Shape 1318">
              <a:extLst>
                <a:ext uri="{FF2B5EF4-FFF2-40B4-BE49-F238E27FC236}">
                  <a16:creationId xmlns:a16="http://schemas.microsoft.com/office/drawing/2014/main" xmlns=""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0" name="Freeform: Shape 1319">
              <a:extLst>
                <a:ext uri="{FF2B5EF4-FFF2-40B4-BE49-F238E27FC236}">
                  <a16:creationId xmlns:a16="http://schemas.microsoft.com/office/drawing/2014/main" xmlns=""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1" name="Freeform: Shape 1320">
              <a:extLst>
                <a:ext uri="{FF2B5EF4-FFF2-40B4-BE49-F238E27FC236}">
                  <a16:creationId xmlns:a16="http://schemas.microsoft.com/office/drawing/2014/main" xmlns=""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2" name="Freeform: Shape 1321">
              <a:extLst>
                <a:ext uri="{FF2B5EF4-FFF2-40B4-BE49-F238E27FC236}">
                  <a16:creationId xmlns:a16="http://schemas.microsoft.com/office/drawing/2014/main" xmlns=""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3" name="Freeform: Shape 1322">
              <a:extLst>
                <a:ext uri="{FF2B5EF4-FFF2-40B4-BE49-F238E27FC236}">
                  <a16:creationId xmlns:a16="http://schemas.microsoft.com/office/drawing/2014/main" xmlns=""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4" name="Freeform: Shape 1323">
              <a:extLst>
                <a:ext uri="{FF2B5EF4-FFF2-40B4-BE49-F238E27FC236}">
                  <a16:creationId xmlns:a16="http://schemas.microsoft.com/office/drawing/2014/main" xmlns=""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5" name="Freeform: Shape 1324">
              <a:extLst>
                <a:ext uri="{FF2B5EF4-FFF2-40B4-BE49-F238E27FC236}">
                  <a16:creationId xmlns:a16="http://schemas.microsoft.com/office/drawing/2014/main" xmlns=""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6" name="Freeform: Shape 1325">
              <a:extLst>
                <a:ext uri="{FF2B5EF4-FFF2-40B4-BE49-F238E27FC236}">
                  <a16:creationId xmlns:a16="http://schemas.microsoft.com/office/drawing/2014/main" xmlns=""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7" name="Freeform: Shape 1326">
              <a:extLst>
                <a:ext uri="{FF2B5EF4-FFF2-40B4-BE49-F238E27FC236}">
                  <a16:creationId xmlns:a16="http://schemas.microsoft.com/office/drawing/2014/main" xmlns=""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8" name="Freeform: Shape 1327">
              <a:extLst>
                <a:ext uri="{FF2B5EF4-FFF2-40B4-BE49-F238E27FC236}">
                  <a16:creationId xmlns:a16="http://schemas.microsoft.com/office/drawing/2014/main" xmlns=""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29" name="Freeform: Shape 1328">
              <a:extLst>
                <a:ext uri="{FF2B5EF4-FFF2-40B4-BE49-F238E27FC236}">
                  <a16:creationId xmlns:a16="http://schemas.microsoft.com/office/drawing/2014/main" xmlns=""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30" name="Freeform: Shape 1329">
              <a:extLst>
                <a:ext uri="{FF2B5EF4-FFF2-40B4-BE49-F238E27FC236}">
                  <a16:creationId xmlns:a16="http://schemas.microsoft.com/office/drawing/2014/main" xmlns=""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31" name="Freeform: Shape 1330">
              <a:extLst>
                <a:ext uri="{FF2B5EF4-FFF2-40B4-BE49-F238E27FC236}">
                  <a16:creationId xmlns:a16="http://schemas.microsoft.com/office/drawing/2014/main" xmlns=""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332" name="Freeform: Shape 1331">
              <a:extLst>
                <a:ext uri="{FF2B5EF4-FFF2-40B4-BE49-F238E27FC236}">
                  <a16:creationId xmlns:a16="http://schemas.microsoft.com/office/drawing/2014/main" xmlns=""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333" name="Freeform: Shape 1332">
              <a:extLst>
                <a:ext uri="{FF2B5EF4-FFF2-40B4-BE49-F238E27FC236}">
                  <a16:creationId xmlns:a16="http://schemas.microsoft.com/office/drawing/2014/main" xmlns=""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334" name="Freeform: Shape 1333">
              <a:extLst>
                <a:ext uri="{FF2B5EF4-FFF2-40B4-BE49-F238E27FC236}">
                  <a16:creationId xmlns:a16="http://schemas.microsoft.com/office/drawing/2014/main" xmlns=""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335" name="Freeform: Shape 1334">
              <a:extLst>
                <a:ext uri="{FF2B5EF4-FFF2-40B4-BE49-F238E27FC236}">
                  <a16:creationId xmlns:a16="http://schemas.microsoft.com/office/drawing/2014/main" xmlns=""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336" name="Freeform: Shape 1335">
              <a:extLst>
                <a:ext uri="{FF2B5EF4-FFF2-40B4-BE49-F238E27FC236}">
                  <a16:creationId xmlns:a16="http://schemas.microsoft.com/office/drawing/2014/main" xmlns=""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337" name="Freeform: Shape 1336">
              <a:extLst>
                <a:ext uri="{FF2B5EF4-FFF2-40B4-BE49-F238E27FC236}">
                  <a16:creationId xmlns:a16="http://schemas.microsoft.com/office/drawing/2014/main" xmlns=""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338" name="Freeform: Shape 1337">
              <a:extLst>
                <a:ext uri="{FF2B5EF4-FFF2-40B4-BE49-F238E27FC236}">
                  <a16:creationId xmlns:a16="http://schemas.microsoft.com/office/drawing/2014/main" xmlns=""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339" name="Freeform: Shape 1338">
              <a:extLst>
                <a:ext uri="{FF2B5EF4-FFF2-40B4-BE49-F238E27FC236}">
                  <a16:creationId xmlns:a16="http://schemas.microsoft.com/office/drawing/2014/main" xmlns=""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340" name="Freeform: Shape 1339">
              <a:extLst>
                <a:ext uri="{FF2B5EF4-FFF2-40B4-BE49-F238E27FC236}">
                  <a16:creationId xmlns:a16="http://schemas.microsoft.com/office/drawing/2014/main" xmlns=""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341" name="Freeform: Shape 1340">
              <a:extLst>
                <a:ext uri="{FF2B5EF4-FFF2-40B4-BE49-F238E27FC236}">
                  <a16:creationId xmlns:a16="http://schemas.microsoft.com/office/drawing/2014/main" xmlns=""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342" name="Freeform: Shape 1341">
              <a:extLst>
                <a:ext uri="{FF2B5EF4-FFF2-40B4-BE49-F238E27FC236}">
                  <a16:creationId xmlns:a16="http://schemas.microsoft.com/office/drawing/2014/main" xmlns=""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solidFill>
                  <a:prstClr val="black"/>
                </a:solidFill>
              </a:endParaRPr>
            </a:p>
          </p:txBody>
        </p:sp>
        <p:sp>
          <p:nvSpPr>
            <p:cNvPr id="1343" name="Freeform: Shape 1342">
              <a:extLst>
                <a:ext uri="{FF2B5EF4-FFF2-40B4-BE49-F238E27FC236}">
                  <a16:creationId xmlns:a16="http://schemas.microsoft.com/office/drawing/2014/main" xmlns=""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344" name="Freeform: Shape 1343">
              <a:extLst>
                <a:ext uri="{FF2B5EF4-FFF2-40B4-BE49-F238E27FC236}">
                  <a16:creationId xmlns:a16="http://schemas.microsoft.com/office/drawing/2014/main" xmlns=""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345" name="Freeform: Shape 1344">
              <a:extLst>
                <a:ext uri="{FF2B5EF4-FFF2-40B4-BE49-F238E27FC236}">
                  <a16:creationId xmlns:a16="http://schemas.microsoft.com/office/drawing/2014/main" xmlns=""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346" name="Freeform: Shape 1345">
              <a:extLst>
                <a:ext uri="{FF2B5EF4-FFF2-40B4-BE49-F238E27FC236}">
                  <a16:creationId xmlns:a16="http://schemas.microsoft.com/office/drawing/2014/main" xmlns=""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347" name="Freeform: Shape 1346">
              <a:extLst>
                <a:ext uri="{FF2B5EF4-FFF2-40B4-BE49-F238E27FC236}">
                  <a16:creationId xmlns:a16="http://schemas.microsoft.com/office/drawing/2014/main" xmlns=""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348" name="Freeform: Shape 1347">
              <a:extLst>
                <a:ext uri="{FF2B5EF4-FFF2-40B4-BE49-F238E27FC236}">
                  <a16:creationId xmlns:a16="http://schemas.microsoft.com/office/drawing/2014/main" xmlns=""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349" name="Freeform: Shape 1348">
              <a:extLst>
                <a:ext uri="{FF2B5EF4-FFF2-40B4-BE49-F238E27FC236}">
                  <a16:creationId xmlns:a16="http://schemas.microsoft.com/office/drawing/2014/main" xmlns=""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solidFill>
                  <a:prstClr val="black"/>
                </a:solidFill>
              </a:endParaRPr>
            </a:p>
          </p:txBody>
        </p:sp>
        <p:sp>
          <p:nvSpPr>
            <p:cNvPr id="1350" name="Freeform: Shape 1349">
              <a:extLst>
                <a:ext uri="{FF2B5EF4-FFF2-40B4-BE49-F238E27FC236}">
                  <a16:creationId xmlns:a16="http://schemas.microsoft.com/office/drawing/2014/main" xmlns=""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1351" name="Freeform: Shape 1350">
              <a:extLst>
                <a:ext uri="{FF2B5EF4-FFF2-40B4-BE49-F238E27FC236}">
                  <a16:creationId xmlns:a16="http://schemas.microsoft.com/office/drawing/2014/main" xmlns=""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352" name="Freeform: Shape 1351">
              <a:extLst>
                <a:ext uri="{FF2B5EF4-FFF2-40B4-BE49-F238E27FC236}">
                  <a16:creationId xmlns:a16="http://schemas.microsoft.com/office/drawing/2014/main" xmlns=""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353" name="Freeform: Shape 1352">
              <a:extLst>
                <a:ext uri="{FF2B5EF4-FFF2-40B4-BE49-F238E27FC236}">
                  <a16:creationId xmlns:a16="http://schemas.microsoft.com/office/drawing/2014/main" xmlns=""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solidFill>
                  <a:prstClr val="black"/>
                </a:solidFill>
              </a:endParaRPr>
            </a:p>
          </p:txBody>
        </p:sp>
        <p:sp>
          <p:nvSpPr>
            <p:cNvPr id="1354" name="Freeform: Shape 1353">
              <a:extLst>
                <a:ext uri="{FF2B5EF4-FFF2-40B4-BE49-F238E27FC236}">
                  <a16:creationId xmlns:a16="http://schemas.microsoft.com/office/drawing/2014/main" xmlns=""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355" name="Freeform: Shape 1354">
              <a:extLst>
                <a:ext uri="{FF2B5EF4-FFF2-40B4-BE49-F238E27FC236}">
                  <a16:creationId xmlns:a16="http://schemas.microsoft.com/office/drawing/2014/main" xmlns=""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356" name="Freeform: Shape 1355">
              <a:extLst>
                <a:ext uri="{FF2B5EF4-FFF2-40B4-BE49-F238E27FC236}">
                  <a16:creationId xmlns:a16="http://schemas.microsoft.com/office/drawing/2014/main" xmlns=""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357" name="Freeform: Shape 1356">
              <a:extLst>
                <a:ext uri="{FF2B5EF4-FFF2-40B4-BE49-F238E27FC236}">
                  <a16:creationId xmlns:a16="http://schemas.microsoft.com/office/drawing/2014/main" xmlns=""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358" name="Freeform: Shape 1357">
              <a:extLst>
                <a:ext uri="{FF2B5EF4-FFF2-40B4-BE49-F238E27FC236}">
                  <a16:creationId xmlns:a16="http://schemas.microsoft.com/office/drawing/2014/main" xmlns=""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1359" name="Freeform: Shape 1358">
              <a:extLst>
                <a:ext uri="{FF2B5EF4-FFF2-40B4-BE49-F238E27FC236}">
                  <a16:creationId xmlns:a16="http://schemas.microsoft.com/office/drawing/2014/main" xmlns=""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360" name="Freeform: Shape 1359">
              <a:extLst>
                <a:ext uri="{FF2B5EF4-FFF2-40B4-BE49-F238E27FC236}">
                  <a16:creationId xmlns:a16="http://schemas.microsoft.com/office/drawing/2014/main" xmlns=""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361" name="Freeform: Shape 1360">
              <a:extLst>
                <a:ext uri="{FF2B5EF4-FFF2-40B4-BE49-F238E27FC236}">
                  <a16:creationId xmlns:a16="http://schemas.microsoft.com/office/drawing/2014/main" xmlns=""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362" name="Freeform: Shape 1361">
              <a:extLst>
                <a:ext uri="{FF2B5EF4-FFF2-40B4-BE49-F238E27FC236}">
                  <a16:creationId xmlns:a16="http://schemas.microsoft.com/office/drawing/2014/main" xmlns=""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363" name="Freeform: Shape 1362">
              <a:extLst>
                <a:ext uri="{FF2B5EF4-FFF2-40B4-BE49-F238E27FC236}">
                  <a16:creationId xmlns:a16="http://schemas.microsoft.com/office/drawing/2014/main" xmlns=""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solidFill>
                  <a:prstClr val="black"/>
                </a:solidFill>
              </a:endParaRPr>
            </a:p>
          </p:txBody>
        </p:sp>
        <p:sp>
          <p:nvSpPr>
            <p:cNvPr id="1364" name="Freeform: Shape 1363">
              <a:extLst>
                <a:ext uri="{FF2B5EF4-FFF2-40B4-BE49-F238E27FC236}">
                  <a16:creationId xmlns:a16="http://schemas.microsoft.com/office/drawing/2014/main" xmlns=""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365" name="Freeform: Shape 1364">
              <a:extLst>
                <a:ext uri="{FF2B5EF4-FFF2-40B4-BE49-F238E27FC236}">
                  <a16:creationId xmlns:a16="http://schemas.microsoft.com/office/drawing/2014/main" xmlns=""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366" name="Freeform: Shape 1365">
              <a:extLst>
                <a:ext uri="{FF2B5EF4-FFF2-40B4-BE49-F238E27FC236}">
                  <a16:creationId xmlns:a16="http://schemas.microsoft.com/office/drawing/2014/main" xmlns=""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367" name="Freeform: Shape 1366">
              <a:extLst>
                <a:ext uri="{FF2B5EF4-FFF2-40B4-BE49-F238E27FC236}">
                  <a16:creationId xmlns:a16="http://schemas.microsoft.com/office/drawing/2014/main" xmlns=""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68" name="Freeform: Shape 1367">
              <a:extLst>
                <a:ext uri="{FF2B5EF4-FFF2-40B4-BE49-F238E27FC236}">
                  <a16:creationId xmlns:a16="http://schemas.microsoft.com/office/drawing/2014/main" xmlns=""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69" name="Freeform: Shape 1368">
              <a:extLst>
                <a:ext uri="{FF2B5EF4-FFF2-40B4-BE49-F238E27FC236}">
                  <a16:creationId xmlns:a16="http://schemas.microsoft.com/office/drawing/2014/main" xmlns=""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0" name="Freeform: Shape 1369">
              <a:extLst>
                <a:ext uri="{FF2B5EF4-FFF2-40B4-BE49-F238E27FC236}">
                  <a16:creationId xmlns:a16="http://schemas.microsoft.com/office/drawing/2014/main" xmlns=""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1" name="Freeform: Shape 1370">
              <a:extLst>
                <a:ext uri="{FF2B5EF4-FFF2-40B4-BE49-F238E27FC236}">
                  <a16:creationId xmlns:a16="http://schemas.microsoft.com/office/drawing/2014/main" xmlns=""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2" name="Freeform: Shape 1371">
              <a:extLst>
                <a:ext uri="{FF2B5EF4-FFF2-40B4-BE49-F238E27FC236}">
                  <a16:creationId xmlns:a16="http://schemas.microsoft.com/office/drawing/2014/main" xmlns=""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3" name="Freeform: Shape 1372">
              <a:extLst>
                <a:ext uri="{FF2B5EF4-FFF2-40B4-BE49-F238E27FC236}">
                  <a16:creationId xmlns:a16="http://schemas.microsoft.com/office/drawing/2014/main" xmlns=""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4" name="Freeform: Shape 1373">
              <a:extLst>
                <a:ext uri="{FF2B5EF4-FFF2-40B4-BE49-F238E27FC236}">
                  <a16:creationId xmlns:a16="http://schemas.microsoft.com/office/drawing/2014/main" xmlns=""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5" name="Freeform: Shape 1374">
              <a:extLst>
                <a:ext uri="{FF2B5EF4-FFF2-40B4-BE49-F238E27FC236}">
                  <a16:creationId xmlns:a16="http://schemas.microsoft.com/office/drawing/2014/main" xmlns=""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6" name="Freeform: Shape 1375">
              <a:extLst>
                <a:ext uri="{FF2B5EF4-FFF2-40B4-BE49-F238E27FC236}">
                  <a16:creationId xmlns:a16="http://schemas.microsoft.com/office/drawing/2014/main" xmlns=""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7" name="Freeform: Shape 1376">
              <a:extLst>
                <a:ext uri="{FF2B5EF4-FFF2-40B4-BE49-F238E27FC236}">
                  <a16:creationId xmlns:a16="http://schemas.microsoft.com/office/drawing/2014/main" xmlns=""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8" name="Freeform: Shape 1377">
              <a:extLst>
                <a:ext uri="{FF2B5EF4-FFF2-40B4-BE49-F238E27FC236}">
                  <a16:creationId xmlns:a16="http://schemas.microsoft.com/office/drawing/2014/main" xmlns=""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79" name="Freeform: Shape 1378">
              <a:extLst>
                <a:ext uri="{FF2B5EF4-FFF2-40B4-BE49-F238E27FC236}">
                  <a16:creationId xmlns:a16="http://schemas.microsoft.com/office/drawing/2014/main" xmlns=""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0" name="Freeform: Shape 1379">
              <a:extLst>
                <a:ext uri="{FF2B5EF4-FFF2-40B4-BE49-F238E27FC236}">
                  <a16:creationId xmlns:a16="http://schemas.microsoft.com/office/drawing/2014/main" xmlns=""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1" name="Freeform: Shape 1380">
              <a:extLst>
                <a:ext uri="{FF2B5EF4-FFF2-40B4-BE49-F238E27FC236}">
                  <a16:creationId xmlns:a16="http://schemas.microsoft.com/office/drawing/2014/main" xmlns=""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2" name="Freeform: Shape 1381">
              <a:extLst>
                <a:ext uri="{FF2B5EF4-FFF2-40B4-BE49-F238E27FC236}">
                  <a16:creationId xmlns:a16="http://schemas.microsoft.com/office/drawing/2014/main" xmlns=""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3" name="Freeform: Shape 1382">
              <a:extLst>
                <a:ext uri="{FF2B5EF4-FFF2-40B4-BE49-F238E27FC236}">
                  <a16:creationId xmlns:a16="http://schemas.microsoft.com/office/drawing/2014/main" xmlns=""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4" name="Freeform: Shape 1383">
              <a:extLst>
                <a:ext uri="{FF2B5EF4-FFF2-40B4-BE49-F238E27FC236}">
                  <a16:creationId xmlns:a16="http://schemas.microsoft.com/office/drawing/2014/main" xmlns=""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5" name="Freeform: Shape 1384">
              <a:extLst>
                <a:ext uri="{FF2B5EF4-FFF2-40B4-BE49-F238E27FC236}">
                  <a16:creationId xmlns:a16="http://schemas.microsoft.com/office/drawing/2014/main" xmlns=""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6" name="Freeform: Shape 1385">
              <a:extLst>
                <a:ext uri="{FF2B5EF4-FFF2-40B4-BE49-F238E27FC236}">
                  <a16:creationId xmlns:a16="http://schemas.microsoft.com/office/drawing/2014/main" xmlns=""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7" name="Freeform: Shape 1386">
              <a:extLst>
                <a:ext uri="{FF2B5EF4-FFF2-40B4-BE49-F238E27FC236}">
                  <a16:creationId xmlns:a16="http://schemas.microsoft.com/office/drawing/2014/main" xmlns=""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8" name="Freeform: Shape 1387">
              <a:extLst>
                <a:ext uri="{FF2B5EF4-FFF2-40B4-BE49-F238E27FC236}">
                  <a16:creationId xmlns:a16="http://schemas.microsoft.com/office/drawing/2014/main" xmlns=""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89" name="Freeform: Shape 1388">
              <a:extLst>
                <a:ext uri="{FF2B5EF4-FFF2-40B4-BE49-F238E27FC236}">
                  <a16:creationId xmlns:a16="http://schemas.microsoft.com/office/drawing/2014/main" xmlns=""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0" name="Freeform: Shape 1389">
              <a:extLst>
                <a:ext uri="{FF2B5EF4-FFF2-40B4-BE49-F238E27FC236}">
                  <a16:creationId xmlns:a16="http://schemas.microsoft.com/office/drawing/2014/main" xmlns=""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391" name="Freeform: Shape 1390">
              <a:extLst>
                <a:ext uri="{FF2B5EF4-FFF2-40B4-BE49-F238E27FC236}">
                  <a16:creationId xmlns:a16="http://schemas.microsoft.com/office/drawing/2014/main" xmlns=""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2" name="Freeform: Shape 1391">
              <a:extLst>
                <a:ext uri="{FF2B5EF4-FFF2-40B4-BE49-F238E27FC236}">
                  <a16:creationId xmlns:a16="http://schemas.microsoft.com/office/drawing/2014/main" xmlns=""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3" name="Freeform: Shape 1392">
              <a:extLst>
                <a:ext uri="{FF2B5EF4-FFF2-40B4-BE49-F238E27FC236}">
                  <a16:creationId xmlns:a16="http://schemas.microsoft.com/office/drawing/2014/main" xmlns=""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4" name="Freeform: Shape 1393">
              <a:extLst>
                <a:ext uri="{FF2B5EF4-FFF2-40B4-BE49-F238E27FC236}">
                  <a16:creationId xmlns:a16="http://schemas.microsoft.com/office/drawing/2014/main" xmlns=""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5" name="Freeform: Shape 1394">
              <a:extLst>
                <a:ext uri="{FF2B5EF4-FFF2-40B4-BE49-F238E27FC236}">
                  <a16:creationId xmlns:a16="http://schemas.microsoft.com/office/drawing/2014/main" xmlns=""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6" name="Freeform: Shape 1395">
              <a:extLst>
                <a:ext uri="{FF2B5EF4-FFF2-40B4-BE49-F238E27FC236}">
                  <a16:creationId xmlns:a16="http://schemas.microsoft.com/office/drawing/2014/main" xmlns=""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7" name="Freeform: Shape 1396">
              <a:extLst>
                <a:ext uri="{FF2B5EF4-FFF2-40B4-BE49-F238E27FC236}">
                  <a16:creationId xmlns:a16="http://schemas.microsoft.com/office/drawing/2014/main" xmlns=""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8" name="Freeform: Shape 1397">
              <a:extLst>
                <a:ext uri="{FF2B5EF4-FFF2-40B4-BE49-F238E27FC236}">
                  <a16:creationId xmlns:a16="http://schemas.microsoft.com/office/drawing/2014/main" xmlns=""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399" name="Freeform: Shape 1398">
              <a:extLst>
                <a:ext uri="{FF2B5EF4-FFF2-40B4-BE49-F238E27FC236}">
                  <a16:creationId xmlns:a16="http://schemas.microsoft.com/office/drawing/2014/main" xmlns=""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0" name="Freeform: Shape 1399">
              <a:extLst>
                <a:ext uri="{FF2B5EF4-FFF2-40B4-BE49-F238E27FC236}">
                  <a16:creationId xmlns:a16="http://schemas.microsoft.com/office/drawing/2014/main" xmlns=""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1" name="Freeform: Shape 1400">
              <a:extLst>
                <a:ext uri="{FF2B5EF4-FFF2-40B4-BE49-F238E27FC236}">
                  <a16:creationId xmlns:a16="http://schemas.microsoft.com/office/drawing/2014/main" xmlns=""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2" name="Freeform: Shape 1401">
              <a:extLst>
                <a:ext uri="{FF2B5EF4-FFF2-40B4-BE49-F238E27FC236}">
                  <a16:creationId xmlns:a16="http://schemas.microsoft.com/office/drawing/2014/main" xmlns=""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3" name="Freeform: Shape 1402">
              <a:extLst>
                <a:ext uri="{FF2B5EF4-FFF2-40B4-BE49-F238E27FC236}">
                  <a16:creationId xmlns:a16="http://schemas.microsoft.com/office/drawing/2014/main" xmlns=""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4" name="Freeform: Shape 1403">
              <a:extLst>
                <a:ext uri="{FF2B5EF4-FFF2-40B4-BE49-F238E27FC236}">
                  <a16:creationId xmlns:a16="http://schemas.microsoft.com/office/drawing/2014/main" xmlns=""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5" name="Freeform: Shape 1404">
              <a:extLst>
                <a:ext uri="{FF2B5EF4-FFF2-40B4-BE49-F238E27FC236}">
                  <a16:creationId xmlns:a16="http://schemas.microsoft.com/office/drawing/2014/main" xmlns=""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6" name="Freeform: Shape 1405">
              <a:extLst>
                <a:ext uri="{FF2B5EF4-FFF2-40B4-BE49-F238E27FC236}">
                  <a16:creationId xmlns:a16="http://schemas.microsoft.com/office/drawing/2014/main" xmlns=""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7" name="Freeform: Shape 1406">
              <a:extLst>
                <a:ext uri="{FF2B5EF4-FFF2-40B4-BE49-F238E27FC236}">
                  <a16:creationId xmlns:a16="http://schemas.microsoft.com/office/drawing/2014/main" xmlns=""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8" name="Freeform: Shape 1407">
              <a:extLst>
                <a:ext uri="{FF2B5EF4-FFF2-40B4-BE49-F238E27FC236}">
                  <a16:creationId xmlns:a16="http://schemas.microsoft.com/office/drawing/2014/main" xmlns=""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09" name="Freeform: Shape 1408">
              <a:extLst>
                <a:ext uri="{FF2B5EF4-FFF2-40B4-BE49-F238E27FC236}">
                  <a16:creationId xmlns:a16="http://schemas.microsoft.com/office/drawing/2014/main" xmlns=""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0" name="Freeform: Shape 1409">
              <a:extLst>
                <a:ext uri="{FF2B5EF4-FFF2-40B4-BE49-F238E27FC236}">
                  <a16:creationId xmlns:a16="http://schemas.microsoft.com/office/drawing/2014/main" xmlns=""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1" name="Freeform: Shape 1410">
              <a:extLst>
                <a:ext uri="{FF2B5EF4-FFF2-40B4-BE49-F238E27FC236}">
                  <a16:creationId xmlns:a16="http://schemas.microsoft.com/office/drawing/2014/main" xmlns=""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2" name="Freeform: Shape 1411">
              <a:extLst>
                <a:ext uri="{FF2B5EF4-FFF2-40B4-BE49-F238E27FC236}">
                  <a16:creationId xmlns:a16="http://schemas.microsoft.com/office/drawing/2014/main" xmlns=""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3" name="Freeform: Shape 1412">
              <a:extLst>
                <a:ext uri="{FF2B5EF4-FFF2-40B4-BE49-F238E27FC236}">
                  <a16:creationId xmlns:a16="http://schemas.microsoft.com/office/drawing/2014/main" xmlns=""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4" name="Freeform: Shape 1413">
              <a:extLst>
                <a:ext uri="{FF2B5EF4-FFF2-40B4-BE49-F238E27FC236}">
                  <a16:creationId xmlns:a16="http://schemas.microsoft.com/office/drawing/2014/main" xmlns=""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5" name="Freeform: Shape 1414">
              <a:extLst>
                <a:ext uri="{FF2B5EF4-FFF2-40B4-BE49-F238E27FC236}">
                  <a16:creationId xmlns:a16="http://schemas.microsoft.com/office/drawing/2014/main" xmlns=""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6" name="Freeform: Shape 1415">
              <a:extLst>
                <a:ext uri="{FF2B5EF4-FFF2-40B4-BE49-F238E27FC236}">
                  <a16:creationId xmlns:a16="http://schemas.microsoft.com/office/drawing/2014/main" xmlns=""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7" name="Freeform: Shape 1416">
              <a:extLst>
                <a:ext uri="{FF2B5EF4-FFF2-40B4-BE49-F238E27FC236}">
                  <a16:creationId xmlns:a16="http://schemas.microsoft.com/office/drawing/2014/main" xmlns=""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8" name="Freeform: Shape 1417">
              <a:extLst>
                <a:ext uri="{FF2B5EF4-FFF2-40B4-BE49-F238E27FC236}">
                  <a16:creationId xmlns:a16="http://schemas.microsoft.com/office/drawing/2014/main" xmlns=""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19" name="Freeform: Shape 1418">
              <a:extLst>
                <a:ext uri="{FF2B5EF4-FFF2-40B4-BE49-F238E27FC236}">
                  <a16:creationId xmlns:a16="http://schemas.microsoft.com/office/drawing/2014/main" xmlns=""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0" name="Freeform: Shape 1419">
              <a:extLst>
                <a:ext uri="{FF2B5EF4-FFF2-40B4-BE49-F238E27FC236}">
                  <a16:creationId xmlns:a16="http://schemas.microsoft.com/office/drawing/2014/main" xmlns=""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1" name="Freeform: Shape 1420">
              <a:extLst>
                <a:ext uri="{FF2B5EF4-FFF2-40B4-BE49-F238E27FC236}">
                  <a16:creationId xmlns:a16="http://schemas.microsoft.com/office/drawing/2014/main" xmlns=""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2" name="Freeform: Shape 1421">
              <a:extLst>
                <a:ext uri="{FF2B5EF4-FFF2-40B4-BE49-F238E27FC236}">
                  <a16:creationId xmlns:a16="http://schemas.microsoft.com/office/drawing/2014/main" xmlns=""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3" name="Freeform: Shape 1422">
              <a:extLst>
                <a:ext uri="{FF2B5EF4-FFF2-40B4-BE49-F238E27FC236}">
                  <a16:creationId xmlns:a16="http://schemas.microsoft.com/office/drawing/2014/main" xmlns=""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4" name="Freeform: Shape 1423">
              <a:extLst>
                <a:ext uri="{FF2B5EF4-FFF2-40B4-BE49-F238E27FC236}">
                  <a16:creationId xmlns:a16="http://schemas.microsoft.com/office/drawing/2014/main" xmlns=""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5" name="Freeform: Shape 1424">
              <a:extLst>
                <a:ext uri="{FF2B5EF4-FFF2-40B4-BE49-F238E27FC236}">
                  <a16:creationId xmlns:a16="http://schemas.microsoft.com/office/drawing/2014/main" xmlns=""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6" name="Freeform: Shape 1425">
              <a:extLst>
                <a:ext uri="{FF2B5EF4-FFF2-40B4-BE49-F238E27FC236}">
                  <a16:creationId xmlns:a16="http://schemas.microsoft.com/office/drawing/2014/main" xmlns=""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7" name="Freeform: Shape 1426">
              <a:extLst>
                <a:ext uri="{FF2B5EF4-FFF2-40B4-BE49-F238E27FC236}">
                  <a16:creationId xmlns:a16="http://schemas.microsoft.com/office/drawing/2014/main" xmlns=""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8" name="Freeform: Shape 1427">
              <a:extLst>
                <a:ext uri="{FF2B5EF4-FFF2-40B4-BE49-F238E27FC236}">
                  <a16:creationId xmlns:a16="http://schemas.microsoft.com/office/drawing/2014/main" xmlns=""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29" name="Freeform: Shape 1428">
              <a:extLst>
                <a:ext uri="{FF2B5EF4-FFF2-40B4-BE49-F238E27FC236}">
                  <a16:creationId xmlns:a16="http://schemas.microsoft.com/office/drawing/2014/main" xmlns=""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0" name="Freeform: Shape 1429">
              <a:extLst>
                <a:ext uri="{FF2B5EF4-FFF2-40B4-BE49-F238E27FC236}">
                  <a16:creationId xmlns:a16="http://schemas.microsoft.com/office/drawing/2014/main" xmlns=""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1" name="Freeform: Shape 1430">
              <a:extLst>
                <a:ext uri="{FF2B5EF4-FFF2-40B4-BE49-F238E27FC236}">
                  <a16:creationId xmlns:a16="http://schemas.microsoft.com/office/drawing/2014/main" xmlns=""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2" name="Freeform: Shape 1431">
              <a:extLst>
                <a:ext uri="{FF2B5EF4-FFF2-40B4-BE49-F238E27FC236}">
                  <a16:creationId xmlns:a16="http://schemas.microsoft.com/office/drawing/2014/main" xmlns=""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3" name="Freeform: Shape 1432">
              <a:extLst>
                <a:ext uri="{FF2B5EF4-FFF2-40B4-BE49-F238E27FC236}">
                  <a16:creationId xmlns:a16="http://schemas.microsoft.com/office/drawing/2014/main" xmlns=""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4" name="Freeform: Shape 1433">
              <a:extLst>
                <a:ext uri="{FF2B5EF4-FFF2-40B4-BE49-F238E27FC236}">
                  <a16:creationId xmlns:a16="http://schemas.microsoft.com/office/drawing/2014/main" xmlns=""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5" name="Freeform: Shape 1434">
              <a:extLst>
                <a:ext uri="{FF2B5EF4-FFF2-40B4-BE49-F238E27FC236}">
                  <a16:creationId xmlns:a16="http://schemas.microsoft.com/office/drawing/2014/main" xmlns=""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6" name="Freeform: Shape 1435">
              <a:extLst>
                <a:ext uri="{FF2B5EF4-FFF2-40B4-BE49-F238E27FC236}">
                  <a16:creationId xmlns:a16="http://schemas.microsoft.com/office/drawing/2014/main" xmlns=""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7" name="Freeform: Shape 1436">
              <a:extLst>
                <a:ext uri="{FF2B5EF4-FFF2-40B4-BE49-F238E27FC236}">
                  <a16:creationId xmlns:a16="http://schemas.microsoft.com/office/drawing/2014/main" xmlns=""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8" name="Freeform: Shape 1437">
              <a:extLst>
                <a:ext uri="{FF2B5EF4-FFF2-40B4-BE49-F238E27FC236}">
                  <a16:creationId xmlns:a16="http://schemas.microsoft.com/office/drawing/2014/main" xmlns=""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39" name="Freeform: Shape 1438">
              <a:extLst>
                <a:ext uri="{FF2B5EF4-FFF2-40B4-BE49-F238E27FC236}">
                  <a16:creationId xmlns:a16="http://schemas.microsoft.com/office/drawing/2014/main" xmlns=""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0" name="Freeform: Shape 1439">
              <a:extLst>
                <a:ext uri="{FF2B5EF4-FFF2-40B4-BE49-F238E27FC236}">
                  <a16:creationId xmlns:a16="http://schemas.microsoft.com/office/drawing/2014/main" xmlns=""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1" name="Freeform: Shape 1440">
              <a:extLst>
                <a:ext uri="{FF2B5EF4-FFF2-40B4-BE49-F238E27FC236}">
                  <a16:creationId xmlns:a16="http://schemas.microsoft.com/office/drawing/2014/main" xmlns=""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2" name="Freeform: Shape 1441">
              <a:extLst>
                <a:ext uri="{FF2B5EF4-FFF2-40B4-BE49-F238E27FC236}">
                  <a16:creationId xmlns:a16="http://schemas.microsoft.com/office/drawing/2014/main" xmlns=""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3" name="Freeform: Shape 1442">
              <a:extLst>
                <a:ext uri="{FF2B5EF4-FFF2-40B4-BE49-F238E27FC236}">
                  <a16:creationId xmlns:a16="http://schemas.microsoft.com/office/drawing/2014/main" xmlns=""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4" name="Freeform: Shape 1443">
              <a:extLst>
                <a:ext uri="{FF2B5EF4-FFF2-40B4-BE49-F238E27FC236}">
                  <a16:creationId xmlns:a16="http://schemas.microsoft.com/office/drawing/2014/main" xmlns=""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5" name="Freeform: Shape 1444">
              <a:extLst>
                <a:ext uri="{FF2B5EF4-FFF2-40B4-BE49-F238E27FC236}">
                  <a16:creationId xmlns:a16="http://schemas.microsoft.com/office/drawing/2014/main" xmlns=""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6" name="Freeform: Shape 1445">
              <a:extLst>
                <a:ext uri="{FF2B5EF4-FFF2-40B4-BE49-F238E27FC236}">
                  <a16:creationId xmlns:a16="http://schemas.microsoft.com/office/drawing/2014/main" xmlns=""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7" name="Freeform: Shape 1446">
              <a:extLst>
                <a:ext uri="{FF2B5EF4-FFF2-40B4-BE49-F238E27FC236}">
                  <a16:creationId xmlns:a16="http://schemas.microsoft.com/office/drawing/2014/main" xmlns=""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8" name="Freeform: Shape 1447">
              <a:extLst>
                <a:ext uri="{FF2B5EF4-FFF2-40B4-BE49-F238E27FC236}">
                  <a16:creationId xmlns:a16="http://schemas.microsoft.com/office/drawing/2014/main" xmlns=""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49" name="Freeform: Shape 1448">
              <a:extLst>
                <a:ext uri="{FF2B5EF4-FFF2-40B4-BE49-F238E27FC236}">
                  <a16:creationId xmlns:a16="http://schemas.microsoft.com/office/drawing/2014/main" xmlns=""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0" name="Freeform: Shape 1449">
              <a:extLst>
                <a:ext uri="{FF2B5EF4-FFF2-40B4-BE49-F238E27FC236}">
                  <a16:creationId xmlns:a16="http://schemas.microsoft.com/office/drawing/2014/main" xmlns=""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1" name="Freeform: Shape 1450">
              <a:extLst>
                <a:ext uri="{FF2B5EF4-FFF2-40B4-BE49-F238E27FC236}">
                  <a16:creationId xmlns:a16="http://schemas.microsoft.com/office/drawing/2014/main" xmlns=""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2" name="Freeform: Shape 1451">
              <a:extLst>
                <a:ext uri="{FF2B5EF4-FFF2-40B4-BE49-F238E27FC236}">
                  <a16:creationId xmlns:a16="http://schemas.microsoft.com/office/drawing/2014/main" xmlns=""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3" name="Freeform: Shape 1452">
              <a:extLst>
                <a:ext uri="{FF2B5EF4-FFF2-40B4-BE49-F238E27FC236}">
                  <a16:creationId xmlns:a16="http://schemas.microsoft.com/office/drawing/2014/main" xmlns=""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4" name="Freeform: Shape 1453">
              <a:extLst>
                <a:ext uri="{FF2B5EF4-FFF2-40B4-BE49-F238E27FC236}">
                  <a16:creationId xmlns:a16="http://schemas.microsoft.com/office/drawing/2014/main" xmlns=""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5" name="Freeform: Shape 1454">
              <a:extLst>
                <a:ext uri="{FF2B5EF4-FFF2-40B4-BE49-F238E27FC236}">
                  <a16:creationId xmlns:a16="http://schemas.microsoft.com/office/drawing/2014/main" xmlns=""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6" name="Freeform: Shape 1455">
              <a:extLst>
                <a:ext uri="{FF2B5EF4-FFF2-40B4-BE49-F238E27FC236}">
                  <a16:creationId xmlns:a16="http://schemas.microsoft.com/office/drawing/2014/main" xmlns=""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7" name="Freeform: Shape 1456">
              <a:extLst>
                <a:ext uri="{FF2B5EF4-FFF2-40B4-BE49-F238E27FC236}">
                  <a16:creationId xmlns:a16="http://schemas.microsoft.com/office/drawing/2014/main" xmlns=""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8" name="Freeform: Shape 1457">
              <a:extLst>
                <a:ext uri="{FF2B5EF4-FFF2-40B4-BE49-F238E27FC236}">
                  <a16:creationId xmlns:a16="http://schemas.microsoft.com/office/drawing/2014/main" xmlns=""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59" name="Freeform: Shape 1458">
              <a:extLst>
                <a:ext uri="{FF2B5EF4-FFF2-40B4-BE49-F238E27FC236}">
                  <a16:creationId xmlns:a16="http://schemas.microsoft.com/office/drawing/2014/main" xmlns=""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0" name="Freeform: Shape 1459">
              <a:extLst>
                <a:ext uri="{FF2B5EF4-FFF2-40B4-BE49-F238E27FC236}">
                  <a16:creationId xmlns:a16="http://schemas.microsoft.com/office/drawing/2014/main" xmlns=""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1" name="Freeform: Shape 1460">
              <a:extLst>
                <a:ext uri="{FF2B5EF4-FFF2-40B4-BE49-F238E27FC236}">
                  <a16:creationId xmlns:a16="http://schemas.microsoft.com/office/drawing/2014/main" xmlns=""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2" name="Freeform: Shape 1461">
              <a:extLst>
                <a:ext uri="{FF2B5EF4-FFF2-40B4-BE49-F238E27FC236}">
                  <a16:creationId xmlns:a16="http://schemas.microsoft.com/office/drawing/2014/main" xmlns=""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3" name="Freeform: Shape 1462">
              <a:extLst>
                <a:ext uri="{FF2B5EF4-FFF2-40B4-BE49-F238E27FC236}">
                  <a16:creationId xmlns:a16="http://schemas.microsoft.com/office/drawing/2014/main" xmlns=""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4" name="Freeform: Shape 1463">
              <a:extLst>
                <a:ext uri="{FF2B5EF4-FFF2-40B4-BE49-F238E27FC236}">
                  <a16:creationId xmlns:a16="http://schemas.microsoft.com/office/drawing/2014/main" xmlns=""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5" name="Freeform: Shape 1464">
              <a:extLst>
                <a:ext uri="{FF2B5EF4-FFF2-40B4-BE49-F238E27FC236}">
                  <a16:creationId xmlns:a16="http://schemas.microsoft.com/office/drawing/2014/main" xmlns=""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6" name="Freeform: Shape 1465">
              <a:extLst>
                <a:ext uri="{FF2B5EF4-FFF2-40B4-BE49-F238E27FC236}">
                  <a16:creationId xmlns:a16="http://schemas.microsoft.com/office/drawing/2014/main" xmlns=""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7" name="Freeform: Shape 1466">
              <a:extLst>
                <a:ext uri="{FF2B5EF4-FFF2-40B4-BE49-F238E27FC236}">
                  <a16:creationId xmlns:a16="http://schemas.microsoft.com/office/drawing/2014/main" xmlns=""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8" name="Freeform: Shape 1467">
              <a:extLst>
                <a:ext uri="{FF2B5EF4-FFF2-40B4-BE49-F238E27FC236}">
                  <a16:creationId xmlns:a16="http://schemas.microsoft.com/office/drawing/2014/main" xmlns=""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69" name="Freeform: Shape 1468">
              <a:extLst>
                <a:ext uri="{FF2B5EF4-FFF2-40B4-BE49-F238E27FC236}">
                  <a16:creationId xmlns:a16="http://schemas.microsoft.com/office/drawing/2014/main" xmlns=""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0" name="Freeform: Shape 1469">
              <a:extLst>
                <a:ext uri="{FF2B5EF4-FFF2-40B4-BE49-F238E27FC236}">
                  <a16:creationId xmlns:a16="http://schemas.microsoft.com/office/drawing/2014/main" xmlns=""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1" name="Freeform: Shape 1470">
              <a:extLst>
                <a:ext uri="{FF2B5EF4-FFF2-40B4-BE49-F238E27FC236}">
                  <a16:creationId xmlns:a16="http://schemas.microsoft.com/office/drawing/2014/main" xmlns=""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2" name="Freeform: Shape 1471">
              <a:extLst>
                <a:ext uri="{FF2B5EF4-FFF2-40B4-BE49-F238E27FC236}">
                  <a16:creationId xmlns:a16="http://schemas.microsoft.com/office/drawing/2014/main" xmlns=""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3" name="Freeform: Shape 1472">
              <a:extLst>
                <a:ext uri="{FF2B5EF4-FFF2-40B4-BE49-F238E27FC236}">
                  <a16:creationId xmlns:a16="http://schemas.microsoft.com/office/drawing/2014/main" xmlns=""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4" name="Freeform: Shape 1473">
              <a:extLst>
                <a:ext uri="{FF2B5EF4-FFF2-40B4-BE49-F238E27FC236}">
                  <a16:creationId xmlns:a16="http://schemas.microsoft.com/office/drawing/2014/main" xmlns=""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5" name="Freeform: Shape 1474">
              <a:extLst>
                <a:ext uri="{FF2B5EF4-FFF2-40B4-BE49-F238E27FC236}">
                  <a16:creationId xmlns:a16="http://schemas.microsoft.com/office/drawing/2014/main" xmlns=""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6" name="Freeform: Shape 1475">
              <a:extLst>
                <a:ext uri="{FF2B5EF4-FFF2-40B4-BE49-F238E27FC236}">
                  <a16:creationId xmlns:a16="http://schemas.microsoft.com/office/drawing/2014/main" xmlns=""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7" name="Freeform: Shape 1476">
              <a:extLst>
                <a:ext uri="{FF2B5EF4-FFF2-40B4-BE49-F238E27FC236}">
                  <a16:creationId xmlns:a16="http://schemas.microsoft.com/office/drawing/2014/main" xmlns=""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8" name="Freeform: Shape 1477">
              <a:extLst>
                <a:ext uri="{FF2B5EF4-FFF2-40B4-BE49-F238E27FC236}">
                  <a16:creationId xmlns:a16="http://schemas.microsoft.com/office/drawing/2014/main" xmlns=""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79" name="Freeform: Shape 1478">
              <a:extLst>
                <a:ext uri="{FF2B5EF4-FFF2-40B4-BE49-F238E27FC236}">
                  <a16:creationId xmlns:a16="http://schemas.microsoft.com/office/drawing/2014/main" xmlns=""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0" name="Freeform: Shape 1479">
              <a:extLst>
                <a:ext uri="{FF2B5EF4-FFF2-40B4-BE49-F238E27FC236}">
                  <a16:creationId xmlns:a16="http://schemas.microsoft.com/office/drawing/2014/main" xmlns=""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1" name="Freeform: Shape 1480">
              <a:extLst>
                <a:ext uri="{FF2B5EF4-FFF2-40B4-BE49-F238E27FC236}">
                  <a16:creationId xmlns:a16="http://schemas.microsoft.com/office/drawing/2014/main" xmlns=""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2" name="Freeform: Shape 1481">
              <a:extLst>
                <a:ext uri="{FF2B5EF4-FFF2-40B4-BE49-F238E27FC236}">
                  <a16:creationId xmlns:a16="http://schemas.microsoft.com/office/drawing/2014/main" xmlns=""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3" name="Freeform: Shape 1482">
              <a:extLst>
                <a:ext uri="{FF2B5EF4-FFF2-40B4-BE49-F238E27FC236}">
                  <a16:creationId xmlns:a16="http://schemas.microsoft.com/office/drawing/2014/main" xmlns=""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4" name="Freeform: Shape 1483">
              <a:extLst>
                <a:ext uri="{FF2B5EF4-FFF2-40B4-BE49-F238E27FC236}">
                  <a16:creationId xmlns:a16="http://schemas.microsoft.com/office/drawing/2014/main" xmlns=""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5" name="Freeform: Shape 1484">
              <a:extLst>
                <a:ext uri="{FF2B5EF4-FFF2-40B4-BE49-F238E27FC236}">
                  <a16:creationId xmlns:a16="http://schemas.microsoft.com/office/drawing/2014/main" xmlns=""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6" name="Freeform: Shape 1485">
              <a:extLst>
                <a:ext uri="{FF2B5EF4-FFF2-40B4-BE49-F238E27FC236}">
                  <a16:creationId xmlns:a16="http://schemas.microsoft.com/office/drawing/2014/main" xmlns=""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7" name="Freeform: Shape 1486">
              <a:extLst>
                <a:ext uri="{FF2B5EF4-FFF2-40B4-BE49-F238E27FC236}">
                  <a16:creationId xmlns:a16="http://schemas.microsoft.com/office/drawing/2014/main" xmlns=""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8" name="Freeform: Shape 1487">
              <a:extLst>
                <a:ext uri="{FF2B5EF4-FFF2-40B4-BE49-F238E27FC236}">
                  <a16:creationId xmlns:a16="http://schemas.microsoft.com/office/drawing/2014/main" xmlns=""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89" name="Freeform: Shape 1488">
              <a:extLst>
                <a:ext uri="{FF2B5EF4-FFF2-40B4-BE49-F238E27FC236}">
                  <a16:creationId xmlns:a16="http://schemas.microsoft.com/office/drawing/2014/main" xmlns=""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0" name="Freeform: Shape 1489">
              <a:extLst>
                <a:ext uri="{FF2B5EF4-FFF2-40B4-BE49-F238E27FC236}">
                  <a16:creationId xmlns:a16="http://schemas.microsoft.com/office/drawing/2014/main" xmlns=""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1" name="Freeform: Shape 1490">
              <a:extLst>
                <a:ext uri="{FF2B5EF4-FFF2-40B4-BE49-F238E27FC236}">
                  <a16:creationId xmlns:a16="http://schemas.microsoft.com/office/drawing/2014/main" xmlns=""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2" name="Freeform: Shape 1491">
              <a:extLst>
                <a:ext uri="{FF2B5EF4-FFF2-40B4-BE49-F238E27FC236}">
                  <a16:creationId xmlns:a16="http://schemas.microsoft.com/office/drawing/2014/main" xmlns=""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3" name="Freeform: Shape 1492">
              <a:extLst>
                <a:ext uri="{FF2B5EF4-FFF2-40B4-BE49-F238E27FC236}">
                  <a16:creationId xmlns:a16="http://schemas.microsoft.com/office/drawing/2014/main" xmlns=""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4" name="Freeform: Shape 1493">
              <a:extLst>
                <a:ext uri="{FF2B5EF4-FFF2-40B4-BE49-F238E27FC236}">
                  <a16:creationId xmlns:a16="http://schemas.microsoft.com/office/drawing/2014/main" xmlns=""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5" name="Freeform: Shape 1494">
              <a:extLst>
                <a:ext uri="{FF2B5EF4-FFF2-40B4-BE49-F238E27FC236}">
                  <a16:creationId xmlns:a16="http://schemas.microsoft.com/office/drawing/2014/main" xmlns=""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6" name="Freeform: Shape 1495">
              <a:extLst>
                <a:ext uri="{FF2B5EF4-FFF2-40B4-BE49-F238E27FC236}">
                  <a16:creationId xmlns:a16="http://schemas.microsoft.com/office/drawing/2014/main" xmlns=""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7" name="Freeform: Shape 1496">
              <a:extLst>
                <a:ext uri="{FF2B5EF4-FFF2-40B4-BE49-F238E27FC236}">
                  <a16:creationId xmlns:a16="http://schemas.microsoft.com/office/drawing/2014/main" xmlns=""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8" name="Freeform: Shape 1497">
              <a:extLst>
                <a:ext uri="{FF2B5EF4-FFF2-40B4-BE49-F238E27FC236}">
                  <a16:creationId xmlns:a16="http://schemas.microsoft.com/office/drawing/2014/main" xmlns=""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499" name="Freeform: Shape 1498">
              <a:extLst>
                <a:ext uri="{FF2B5EF4-FFF2-40B4-BE49-F238E27FC236}">
                  <a16:creationId xmlns:a16="http://schemas.microsoft.com/office/drawing/2014/main" xmlns=""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0" name="Freeform: Shape 1499">
              <a:extLst>
                <a:ext uri="{FF2B5EF4-FFF2-40B4-BE49-F238E27FC236}">
                  <a16:creationId xmlns:a16="http://schemas.microsoft.com/office/drawing/2014/main" xmlns=""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1" name="Freeform: Shape 1500">
              <a:extLst>
                <a:ext uri="{FF2B5EF4-FFF2-40B4-BE49-F238E27FC236}">
                  <a16:creationId xmlns:a16="http://schemas.microsoft.com/office/drawing/2014/main" xmlns=""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2" name="Freeform: Shape 1501">
              <a:extLst>
                <a:ext uri="{FF2B5EF4-FFF2-40B4-BE49-F238E27FC236}">
                  <a16:creationId xmlns:a16="http://schemas.microsoft.com/office/drawing/2014/main" xmlns=""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3" name="Freeform: Shape 1502">
              <a:extLst>
                <a:ext uri="{FF2B5EF4-FFF2-40B4-BE49-F238E27FC236}">
                  <a16:creationId xmlns:a16="http://schemas.microsoft.com/office/drawing/2014/main" xmlns=""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4" name="Freeform: Shape 1503">
              <a:extLst>
                <a:ext uri="{FF2B5EF4-FFF2-40B4-BE49-F238E27FC236}">
                  <a16:creationId xmlns:a16="http://schemas.microsoft.com/office/drawing/2014/main" xmlns=""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5" name="Freeform: Shape 1504">
              <a:extLst>
                <a:ext uri="{FF2B5EF4-FFF2-40B4-BE49-F238E27FC236}">
                  <a16:creationId xmlns:a16="http://schemas.microsoft.com/office/drawing/2014/main" xmlns=""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6" name="Freeform: Shape 1505">
              <a:extLst>
                <a:ext uri="{FF2B5EF4-FFF2-40B4-BE49-F238E27FC236}">
                  <a16:creationId xmlns:a16="http://schemas.microsoft.com/office/drawing/2014/main" xmlns=""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7" name="Freeform: Shape 1506">
              <a:extLst>
                <a:ext uri="{FF2B5EF4-FFF2-40B4-BE49-F238E27FC236}">
                  <a16:creationId xmlns:a16="http://schemas.microsoft.com/office/drawing/2014/main" xmlns=""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8" name="Freeform: Shape 1507">
              <a:extLst>
                <a:ext uri="{FF2B5EF4-FFF2-40B4-BE49-F238E27FC236}">
                  <a16:creationId xmlns:a16="http://schemas.microsoft.com/office/drawing/2014/main" xmlns=""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09" name="Freeform: Shape 1508">
              <a:extLst>
                <a:ext uri="{FF2B5EF4-FFF2-40B4-BE49-F238E27FC236}">
                  <a16:creationId xmlns:a16="http://schemas.microsoft.com/office/drawing/2014/main" xmlns=""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0" name="Freeform: Shape 1509">
              <a:extLst>
                <a:ext uri="{FF2B5EF4-FFF2-40B4-BE49-F238E27FC236}">
                  <a16:creationId xmlns:a16="http://schemas.microsoft.com/office/drawing/2014/main" xmlns=""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1" name="Freeform: Shape 1510">
              <a:extLst>
                <a:ext uri="{FF2B5EF4-FFF2-40B4-BE49-F238E27FC236}">
                  <a16:creationId xmlns:a16="http://schemas.microsoft.com/office/drawing/2014/main" xmlns=""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2" name="Freeform: Shape 1511">
              <a:extLst>
                <a:ext uri="{FF2B5EF4-FFF2-40B4-BE49-F238E27FC236}">
                  <a16:creationId xmlns:a16="http://schemas.microsoft.com/office/drawing/2014/main" xmlns=""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3" name="Freeform: Shape 1512">
              <a:extLst>
                <a:ext uri="{FF2B5EF4-FFF2-40B4-BE49-F238E27FC236}">
                  <a16:creationId xmlns:a16="http://schemas.microsoft.com/office/drawing/2014/main" xmlns=""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4" name="Freeform: Shape 1513">
              <a:extLst>
                <a:ext uri="{FF2B5EF4-FFF2-40B4-BE49-F238E27FC236}">
                  <a16:creationId xmlns:a16="http://schemas.microsoft.com/office/drawing/2014/main" xmlns=""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5" name="Freeform: Shape 1514">
              <a:extLst>
                <a:ext uri="{FF2B5EF4-FFF2-40B4-BE49-F238E27FC236}">
                  <a16:creationId xmlns:a16="http://schemas.microsoft.com/office/drawing/2014/main" xmlns=""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6" name="Freeform: Shape 1515">
              <a:extLst>
                <a:ext uri="{FF2B5EF4-FFF2-40B4-BE49-F238E27FC236}">
                  <a16:creationId xmlns:a16="http://schemas.microsoft.com/office/drawing/2014/main" xmlns=""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7" name="Freeform: Shape 1516">
              <a:extLst>
                <a:ext uri="{FF2B5EF4-FFF2-40B4-BE49-F238E27FC236}">
                  <a16:creationId xmlns:a16="http://schemas.microsoft.com/office/drawing/2014/main" xmlns=""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8" name="Freeform: Shape 1517">
              <a:extLst>
                <a:ext uri="{FF2B5EF4-FFF2-40B4-BE49-F238E27FC236}">
                  <a16:creationId xmlns:a16="http://schemas.microsoft.com/office/drawing/2014/main" xmlns=""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19" name="Freeform: Shape 1518">
              <a:extLst>
                <a:ext uri="{FF2B5EF4-FFF2-40B4-BE49-F238E27FC236}">
                  <a16:creationId xmlns:a16="http://schemas.microsoft.com/office/drawing/2014/main" xmlns=""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0" name="Freeform: Shape 1519">
              <a:extLst>
                <a:ext uri="{FF2B5EF4-FFF2-40B4-BE49-F238E27FC236}">
                  <a16:creationId xmlns:a16="http://schemas.microsoft.com/office/drawing/2014/main" xmlns=""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1" name="Freeform: Shape 1520">
              <a:extLst>
                <a:ext uri="{FF2B5EF4-FFF2-40B4-BE49-F238E27FC236}">
                  <a16:creationId xmlns:a16="http://schemas.microsoft.com/office/drawing/2014/main" xmlns=""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2" name="Freeform: Shape 1521">
              <a:extLst>
                <a:ext uri="{FF2B5EF4-FFF2-40B4-BE49-F238E27FC236}">
                  <a16:creationId xmlns:a16="http://schemas.microsoft.com/office/drawing/2014/main" xmlns=""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3" name="Freeform: Shape 1522">
              <a:extLst>
                <a:ext uri="{FF2B5EF4-FFF2-40B4-BE49-F238E27FC236}">
                  <a16:creationId xmlns:a16="http://schemas.microsoft.com/office/drawing/2014/main" xmlns=""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4" name="Freeform: Shape 1523">
              <a:extLst>
                <a:ext uri="{FF2B5EF4-FFF2-40B4-BE49-F238E27FC236}">
                  <a16:creationId xmlns:a16="http://schemas.microsoft.com/office/drawing/2014/main" xmlns=""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5" name="Freeform: Shape 1524">
              <a:extLst>
                <a:ext uri="{FF2B5EF4-FFF2-40B4-BE49-F238E27FC236}">
                  <a16:creationId xmlns:a16="http://schemas.microsoft.com/office/drawing/2014/main" xmlns=""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6" name="Freeform: Shape 1525">
              <a:extLst>
                <a:ext uri="{FF2B5EF4-FFF2-40B4-BE49-F238E27FC236}">
                  <a16:creationId xmlns:a16="http://schemas.microsoft.com/office/drawing/2014/main" xmlns=""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7" name="Freeform: Shape 1526">
              <a:extLst>
                <a:ext uri="{FF2B5EF4-FFF2-40B4-BE49-F238E27FC236}">
                  <a16:creationId xmlns:a16="http://schemas.microsoft.com/office/drawing/2014/main" xmlns=""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8" name="Freeform: Shape 1527">
              <a:extLst>
                <a:ext uri="{FF2B5EF4-FFF2-40B4-BE49-F238E27FC236}">
                  <a16:creationId xmlns:a16="http://schemas.microsoft.com/office/drawing/2014/main" xmlns=""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29" name="Freeform: Shape 1528">
              <a:extLst>
                <a:ext uri="{FF2B5EF4-FFF2-40B4-BE49-F238E27FC236}">
                  <a16:creationId xmlns:a16="http://schemas.microsoft.com/office/drawing/2014/main" xmlns=""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0" name="Freeform: Shape 1529">
              <a:extLst>
                <a:ext uri="{FF2B5EF4-FFF2-40B4-BE49-F238E27FC236}">
                  <a16:creationId xmlns:a16="http://schemas.microsoft.com/office/drawing/2014/main" xmlns=""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1" name="Freeform: Shape 1530">
              <a:extLst>
                <a:ext uri="{FF2B5EF4-FFF2-40B4-BE49-F238E27FC236}">
                  <a16:creationId xmlns:a16="http://schemas.microsoft.com/office/drawing/2014/main" xmlns=""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2" name="Freeform: Shape 1531">
              <a:extLst>
                <a:ext uri="{FF2B5EF4-FFF2-40B4-BE49-F238E27FC236}">
                  <a16:creationId xmlns:a16="http://schemas.microsoft.com/office/drawing/2014/main" xmlns=""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3" name="Freeform: Shape 1532">
              <a:extLst>
                <a:ext uri="{FF2B5EF4-FFF2-40B4-BE49-F238E27FC236}">
                  <a16:creationId xmlns:a16="http://schemas.microsoft.com/office/drawing/2014/main" xmlns=""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4" name="Freeform: Shape 1533">
              <a:extLst>
                <a:ext uri="{FF2B5EF4-FFF2-40B4-BE49-F238E27FC236}">
                  <a16:creationId xmlns:a16="http://schemas.microsoft.com/office/drawing/2014/main" xmlns=""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5" name="Freeform: Shape 1534">
              <a:extLst>
                <a:ext uri="{FF2B5EF4-FFF2-40B4-BE49-F238E27FC236}">
                  <a16:creationId xmlns:a16="http://schemas.microsoft.com/office/drawing/2014/main" xmlns=""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6" name="Freeform: Shape 1535">
              <a:extLst>
                <a:ext uri="{FF2B5EF4-FFF2-40B4-BE49-F238E27FC236}">
                  <a16:creationId xmlns:a16="http://schemas.microsoft.com/office/drawing/2014/main" xmlns=""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7" name="Freeform: Shape 1536">
              <a:extLst>
                <a:ext uri="{FF2B5EF4-FFF2-40B4-BE49-F238E27FC236}">
                  <a16:creationId xmlns:a16="http://schemas.microsoft.com/office/drawing/2014/main" xmlns=""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8" name="Freeform: Shape 1537">
              <a:extLst>
                <a:ext uri="{FF2B5EF4-FFF2-40B4-BE49-F238E27FC236}">
                  <a16:creationId xmlns:a16="http://schemas.microsoft.com/office/drawing/2014/main" xmlns=""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39" name="Freeform: Shape 1538">
              <a:extLst>
                <a:ext uri="{FF2B5EF4-FFF2-40B4-BE49-F238E27FC236}">
                  <a16:creationId xmlns:a16="http://schemas.microsoft.com/office/drawing/2014/main" xmlns=""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40" name="Freeform: Shape 1539">
              <a:extLst>
                <a:ext uri="{FF2B5EF4-FFF2-40B4-BE49-F238E27FC236}">
                  <a16:creationId xmlns:a16="http://schemas.microsoft.com/office/drawing/2014/main" xmlns=""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541" name="Freeform: Shape 1540">
              <a:extLst>
                <a:ext uri="{FF2B5EF4-FFF2-40B4-BE49-F238E27FC236}">
                  <a16:creationId xmlns:a16="http://schemas.microsoft.com/office/drawing/2014/main" xmlns=""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42" name="Freeform: Shape 1541">
              <a:extLst>
                <a:ext uri="{FF2B5EF4-FFF2-40B4-BE49-F238E27FC236}">
                  <a16:creationId xmlns:a16="http://schemas.microsoft.com/office/drawing/2014/main" xmlns=""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543" name="Freeform: Shape 1542">
              <a:extLst>
                <a:ext uri="{FF2B5EF4-FFF2-40B4-BE49-F238E27FC236}">
                  <a16:creationId xmlns:a16="http://schemas.microsoft.com/office/drawing/2014/main" xmlns=""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544" name="Freeform: Shape 1543">
              <a:extLst>
                <a:ext uri="{FF2B5EF4-FFF2-40B4-BE49-F238E27FC236}">
                  <a16:creationId xmlns:a16="http://schemas.microsoft.com/office/drawing/2014/main" xmlns=""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45" name="Freeform: Shape 1544">
              <a:extLst>
                <a:ext uri="{FF2B5EF4-FFF2-40B4-BE49-F238E27FC236}">
                  <a16:creationId xmlns:a16="http://schemas.microsoft.com/office/drawing/2014/main" xmlns=""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1546" name="Freeform: Shape 1545">
              <a:extLst>
                <a:ext uri="{FF2B5EF4-FFF2-40B4-BE49-F238E27FC236}">
                  <a16:creationId xmlns:a16="http://schemas.microsoft.com/office/drawing/2014/main" xmlns=""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solidFill>
                  <a:prstClr val="black"/>
                </a:solidFill>
              </a:endParaRPr>
            </a:p>
          </p:txBody>
        </p:sp>
        <p:sp>
          <p:nvSpPr>
            <p:cNvPr id="1547" name="Freeform: Shape 1546">
              <a:extLst>
                <a:ext uri="{FF2B5EF4-FFF2-40B4-BE49-F238E27FC236}">
                  <a16:creationId xmlns:a16="http://schemas.microsoft.com/office/drawing/2014/main" xmlns=""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48" name="Freeform: Shape 1547">
              <a:extLst>
                <a:ext uri="{FF2B5EF4-FFF2-40B4-BE49-F238E27FC236}">
                  <a16:creationId xmlns:a16="http://schemas.microsoft.com/office/drawing/2014/main" xmlns=""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1549" name="Freeform: Shape 1548">
              <a:extLst>
                <a:ext uri="{FF2B5EF4-FFF2-40B4-BE49-F238E27FC236}">
                  <a16:creationId xmlns:a16="http://schemas.microsoft.com/office/drawing/2014/main" xmlns=""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550" name="Freeform: Shape 1549">
              <a:extLst>
                <a:ext uri="{FF2B5EF4-FFF2-40B4-BE49-F238E27FC236}">
                  <a16:creationId xmlns:a16="http://schemas.microsoft.com/office/drawing/2014/main" xmlns=""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551" name="Freeform: Shape 1550">
              <a:extLst>
                <a:ext uri="{FF2B5EF4-FFF2-40B4-BE49-F238E27FC236}">
                  <a16:creationId xmlns:a16="http://schemas.microsoft.com/office/drawing/2014/main" xmlns=""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552" name="Freeform: Shape 1551">
              <a:extLst>
                <a:ext uri="{FF2B5EF4-FFF2-40B4-BE49-F238E27FC236}">
                  <a16:creationId xmlns:a16="http://schemas.microsoft.com/office/drawing/2014/main" xmlns=""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553" name="Freeform: Shape 1552">
              <a:extLst>
                <a:ext uri="{FF2B5EF4-FFF2-40B4-BE49-F238E27FC236}">
                  <a16:creationId xmlns:a16="http://schemas.microsoft.com/office/drawing/2014/main" xmlns=""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54" name="Freeform: Shape 1553">
              <a:extLst>
                <a:ext uri="{FF2B5EF4-FFF2-40B4-BE49-F238E27FC236}">
                  <a16:creationId xmlns:a16="http://schemas.microsoft.com/office/drawing/2014/main" xmlns=""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solidFill>
                  <a:prstClr val="black"/>
                </a:solidFill>
              </a:endParaRPr>
            </a:p>
          </p:txBody>
        </p:sp>
        <p:sp>
          <p:nvSpPr>
            <p:cNvPr id="1555" name="Freeform: Shape 1554">
              <a:extLst>
                <a:ext uri="{FF2B5EF4-FFF2-40B4-BE49-F238E27FC236}">
                  <a16:creationId xmlns:a16="http://schemas.microsoft.com/office/drawing/2014/main" xmlns=""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56" name="Freeform: Shape 1555">
              <a:extLst>
                <a:ext uri="{FF2B5EF4-FFF2-40B4-BE49-F238E27FC236}">
                  <a16:creationId xmlns:a16="http://schemas.microsoft.com/office/drawing/2014/main" xmlns=""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557" name="Freeform: Shape 1556">
              <a:extLst>
                <a:ext uri="{FF2B5EF4-FFF2-40B4-BE49-F238E27FC236}">
                  <a16:creationId xmlns:a16="http://schemas.microsoft.com/office/drawing/2014/main" xmlns=""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558" name="Freeform: Shape 1557">
              <a:extLst>
                <a:ext uri="{FF2B5EF4-FFF2-40B4-BE49-F238E27FC236}">
                  <a16:creationId xmlns:a16="http://schemas.microsoft.com/office/drawing/2014/main" xmlns=""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59" name="Freeform: Shape 1558">
              <a:extLst>
                <a:ext uri="{FF2B5EF4-FFF2-40B4-BE49-F238E27FC236}">
                  <a16:creationId xmlns:a16="http://schemas.microsoft.com/office/drawing/2014/main" xmlns=""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solidFill>
                  <a:prstClr val="black"/>
                </a:solidFill>
              </a:endParaRPr>
            </a:p>
          </p:txBody>
        </p:sp>
        <p:sp>
          <p:nvSpPr>
            <p:cNvPr id="1560" name="Freeform: Shape 1559">
              <a:extLst>
                <a:ext uri="{FF2B5EF4-FFF2-40B4-BE49-F238E27FC236}">
                  <a16:creationId xmlns:a16="http://schemas.microsoft.com/office/drawing/2014/main" xmlns=""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561" name="Freeform: Shape 1560">
              <a:extLst>
                <a:ext uri="{FF2B5EF4-FFF2-40B4-BE49-F238E27FC236}">
                  <a16:creationId xmlns:a16="http://schemas.microsoft.com/office/drawing/2014/main" xmlns=""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solidFill>
                  <a:prstClr val="black"/>
                </a:solidFill>
              </a:endParaRPr>
            </a:p>
          </p:txBody>
        </p:sp>
        <p:sp>
          <p:nvSpPr>
            <p:cNvPr id="1562" name="Freeform: Shape 1561">
              <a:extLst>
                <a:ext uri="{FF2B5EF4-FFF2-40B4-BE49-F238E27FC236}">
                  <a16:creationId xmlns:a16="http://schemas.microsoft.com/office/drawing/2014/main" xmlns=""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solidFill>
                  <a:prstClr val="black"/>
                </a:solidFill>
              </a:endParaRPr>
            </a:p>
          </p:txBody>
        </p:sp>
        <p:sp>
          <p:nvSpPr>
            <p:cNvPr id="1563" name="Freeform: Shape 1562">
              <a:extLst>
                <a:ext uri="{FF2B5EF4-FFF2-40B4-BE49-F238E27FC236}">
                  <a16:creationId xmlns:a16="http://schemas.microsoft.com/office/drawing/2014/main" xmlns=""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64" name="Freeform: Shape 1563">
              <a:extLst>
                <a:ext uri="{FF2B5EF4-FFF2-40B4-BE49-F238E27FC236}">
                  <a16:creationId xmlns:a16="http://schemas.microsoft.com/office/drawing/2014/main" xmlns=""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65" name="Freeform: Shape 1564">
              <a:extLst>
                <a:ext uri="{FF2B5EF4-FFF2-40B4-BE49-F238E27FC236}">
                  <a16:creationId xmlns:a16="http://schemas.microsoft.com/office/drawing/2014/main" xmlns=""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solidFill>
                  <a:prstClr val="black"/>
                </a:solidFill>
              </a:endParaRPr>
            </a:p>
          </p:txBody>
        </p:sp>
        <p:sp>
          <p:nvSpPr>
            <p:cNvPr id="1566" name="Freeform: Shape 1565">
              <a:extLst>
                <a:ext uri="{FF2B5EF4-FFF2-40B4-BE49-F238E27FC236}">
                  <a16:creationId xmlns:a16="http://schemas.microsoft.com/office/drawing/2014/main" xmlns=""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567" name="Freeform: Shape 1566">
              <a:extLst>
                <a:ext uri="{FF2B5EF4-FFF2-40B4-BE49-F238E27FC236}">
                  <a16:creationId xmlns:a16="http://schemas.microsoft.com/office/drawing/2014/main" xmlns=""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568" name="Freeform: Shape 1567">
              <a:extLst>
                <a:ext uri="{FF2B5EF4-FFF2-40B4-BE49-F238E27FC236}">
                  <a16:creationId xmlns:a16="http://schemas.microsoft.com/office/drawing/2014/main" xmlns=""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69" name="Freeform: Shape 1568">
              <a:extLst>
                <a:ext uri="{FF2B5EF4-FFF2-40B4-BE49-F238E27FC236}">
                  <a16:creationId xmlns:a16="http://schemas.microsoft.com/office/drawing/2014/main" xmlns=""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70" name="Freeform: Shape 1569">
              <a:extLst>
                <a:ext uri="{FF2B5EF4-FFF2-40B4-BE49-F238E27FC236}">
                  <a16:creationId xmlns:a16="http://schemas.microsoft.com/office/drawing/2014/main" xmlns=""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71" name="Freeform: Shape 1570">
              <a:extLst>
                <a:ext uri="{FF2B5EF4-FFF2-40B4-BE49-F238E27FC236}">
                  <a16:creationId xmlns:a16="http://schemas.microsoft.com/office/drawing/2014/main" xmlns=""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solidFill>
                  <a:prstClr val="black"/>
                </a:solidFill>
              </a:endParaRPr>
            </a:p>
          </p:txBody>
        </p:sp>
        <p:sp>
          <p:nvSpPr>
            <p:cNvPr id="1572" name="Freeform: Shape 1571">
              <a:extLst>
                <a:ext uri="{FF2B5EF4-FFF2-40B4-BE49-F238E27FC236}">
                  <a16:creationId xmlns:a16="http://schemas.microsoft.com/office/drawing/2014/main" xmlns=""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1573" name="Freeform: Shape 1572">
              <a:extLst>
                <a:ext uri="{FF2B5EF4-FFF2-40B4-BE49-F238E27FC236}">
                  <a16:creationId xmlns:a16="http://schemas.microsoft.com/office/drawing/2014/main" xmlns=""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574" name="Freeform: Shape 1573">
              <a:extLst>
                <a:ext uri="{FF2B5EF4-FFF2-40B4-BE49-F238E27FC236}">
                  <a16:creationId xmlns:a16="http://schemas.microsoft.com/office/drawing/2014/main" xmlns=""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75" name="Freeform: Shape 1574">
              <a:extLst>
                <a:ext uri="{FF2B5EF4-FFF2-40B4-BE49-F238E27FC236}">
                  <a16:creationId xmlns:a16="http://schemas.microsoft.com/office/drawing/2014/main" xmlns=""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76" name="Freeform: Shape 1575">
              <a:extLst>
                <a:ext uri="{FF2B5EF4-FFF2-40B4-BE49-F238E27FC236}">
                  <a16:creationId xmlns:a16="http://schemas.microsoft.com/office/drawing/2014/main" xmlns=""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577" name="Freeform: Shape 1576">
              <a:extLst>
                <a:ext uri="{FF2B5EF4-FFF2-40B4-BE49-F238E27FC236}">
                  <a16:creationId xmlns:a16="http://schemas.microsoft.com/office/drawing/2014/main" xmlns=""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78" name="Freeform: Shape 1577">
              <a:extLst>
                <a:ext uri="{FF2B5EF4-FFF2-40B4-BE49-F238E27FC236}">
                  <a16:creationId xmlns:a16="http://schemas.microsoft.com/office/drawing/2014/main" xmlns=""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solidFill>
                  <a:prstClr val="black"/>
                </a:solidFill>
              </a:endParaRPr>
            </a:p>
          </p:txBody>
        </p:sp>
        <p:sp>
          <p:nvSpPr>
            <p:cNvPr id="1579" name="Freeform: Shape 1578">
              <a:extLst>
                <a:ext uri="{FF2B5EF4-FFF2-40B4-BE49-F238E27FC236}">
                  <a16:creationId xmlns:a16="http://schemas.microsoft.com/office/drawing/2014/main" xmlns=""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80" name="Freeform: Shape 1579">
              <a:extLst>
                <a:ext uri="{FF2B5EF4-FFF2-40B4-BE49-F238E27FC236}">
                  <a16:creationId xmlns:a16="http://schemas.microsoft.com/office/drawing/2014/main" xmlns=""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solidFill>
                  <a:prstClr val="black"/>
                </a:solidFill>
              </a:endParaRPr>
            </a:p>
          </p:txBody>
        </p:sp>
        <p:sp>
          <p:nvSpPr>
            <p:cNvPr id="1581" name="Freeform: Shape 1580">
              <a:extLst>
                <a:ext uri="{FF2B5EF4-FFF2-40B4-BE49-F238E27FC236}">
                  <a16:creationId xmlns:a16="http://schemas.microsoft.com/office/drawing/2014/main" xmlns=""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82" name="Freeform: Shape 1581">
              <a:extLst>
                <a:ext uri="{FF2B5EF4-FFF2-40B4-BE49-F238E27FC236}">
                  <a16:creationId xmlns:a16="http://schemas.microsoft.com/office/drawing/2014/main" xmlns=""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solidFill>
                  <a:prstClr val="black"/>
                </a:solidFill>
              </a:endParaRPr>
            </a:p>
          </p:txBody>
        </p:sp>
        <p:sp>
          <p:nvSpPr>
            <p:cNvPr id="1583" name="Freeform: Shape 1582">
              <a:extLst>
                <a:ext uri="{FF2B5EF4-FFF2-40B4-BE49-F238E27FC236}">
                  <a16:creationId xmlns:a16="http://schemas.microsoft.com/office/drawing/2014/main" xmlns=""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solidFill>
                  <a:prstClr val="black"/>
                </a:solidFill>
              </a:endParaRPr>
            </a:p>
          </p:txBody>
        </p:sp>
        <p:sp>
          <p:nvSpPr>
            <p:cNvPr id="1584" name="Freeform: Shape 1583">
              <a:extLst>
                <a:ext uri="{FF2B5EF4-FFF2-40B4-BE49-F238E27FC236}">
                  <a16:creationId xmlns:a16="http://schemas.microsoft.com/office/drawing/2014/main" xmlns=""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solidFill>
                  <a:prstClr val="black"/>
                </a:solidFill>
              </a:endParaRPr>
            </a:p>
          </p:txBody>
        </p:sp>
        <p:sp>
          <p:nvSpPr>
            <p:cNvPr id="1585" name="Freeform: Shape 1584">
              <a:extLst>
                <a:ext uri="{FF2B5EF4-FFF2-40B4-BE49-F238E27FC236}">
                  <a16:creationId xmlns:a16="http://schemas.microsoft.com/office/drawing/2014/main" xmlns=""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solidFill>
                  <a:prstClr val="black"/>
                </a:solidFill>
              </a:endParaRPr>
            </a:p>
          </p:txBody>
        </p:sp>
        <p:sp>
          <p:nvSpPr>
            <p:cNvPr id="1586" name="Freeform: Shape 1585">
              <a:extLst>
                <a:ext uri="{FF2B5EF4-FFF2-40B4-BE49-F238E27FC236}">
                  <a16:creationId xmlns:a16="http://schemas.microsoft.com/office/drawing/2014/main" xmlns=""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solidFill>
                  <a:prstClr val="black"/>
                </a:solidFill>
              </a:endParaRPr>
            </a:p>
          </p:txBody>
        </p:sp>
        <p:sp>
          <p:nvSpPr>
            <p:cNvPr id="1587" name="Freeform: Shape 1586">
              <a:extLst>
                <a:ext uri="{FF2B5EF4-FFF2-40B4-BE49-F238E27FC236}">
                  <a16:creationId xmlns:a16="http://schemas.microsoft.com/office/drawing/2014/main" xmlns=""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solidFill>
                  <a:prstClr val="black"/>
                </a:solidFill>
              </a:endParaRPr>
            </a:p>
          </p:txBody>
        </p:sp>
        <p:sp>
          <p:nvSpPr>
            <p:cNvPr id="1588" name="Freeform: Shape 1587">
              <a:extLst>
                <a:ext uri="{FF2B5EF4-FFF2-40B4-BE49-F238E27FC236}">
                  <a16:creationId xmlns:a16="http://schemas.microsoft.com/office/drawing/2014/main" xmlns=""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solidFill>
                  <a:prstClr val="black"/>
                </a:solidFill>
              </a:endParaRPr>
            </a:p>
          </p:txBody>
        </p:sp>
        <p:sp>
          <p:nvSpPr>
            <p:cNvPr id="1589" name="Freeform: Shape 1588">
              <a:extLst>
                <a:ext uri="{FF2B5EF4-FFF2-40B4-BE49-F238E27FC236}">
                  <a16:creationId xmlns:a16="http://schemas.microsoft.com/office/drawing/2014/main" xmlns=""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solidFill>
                  <a:prstClr val="black"/>
                </a:solidFill>
              </a:endParaRPr>
            </a:p>
          </p:txBody>
        </p:sp>
        <p:sp>
          <p:nvSpPr>
            <p:cNvPr id="1590" name="Freeform: Shape 1589">
              <a:extLst>
                <a:ext uri="{FF2B5EF4-FFF2-40B4-BE49-F238E27FC236}">
                  <a16:creationId xmlns:a16="http://schemas.microsoft.com/office/drawing/2014/main" xmlns=""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solidFill>
                  <a:prstClr val="black"/>
                </a:solidFill>
              </a:endParaRPr>
            </a:p>
          </p:txBody>
        </p:sp>
        <p:sp>
          <p:nvSpPr>
            <p:cNvPr id="1591" name="Freeform: Shape 1590">
              <a:extLst>
                <a:ext uri="{FF2B5EF4-FFF2-40B4-BE49-F238E27FC236}">
                  <a16:creationId xmlns:a16="http://schemas.microsoft.com/office/drawing/2014/main" xmlns=""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592" name="Freeform: Shape 1591">
              <a:extLst>
                <a:ext uri="{FF2B5EF4-FFF2-40B4-BE49-F238E27FC236}">
                  <a16:creationId xmlns:a16="http://schemas.microsoft.com/office/drawing/2014/main" xmlns=""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solidFill>
                  <a:prstClr val="black"/>
                </a:solidFill>
              </a:endParaRPr>
            </a:p>
          </p:txBody>
        </p:sp>
        <p:sp>
          <p:nvSpPr>
            <p:cNvPr id="1593" name="Freeform: Shape 1592">
              <a:extLst>
                <a:ext uri="{FF2B5EF4-FFF2-40B4-BE49-F238E27FC236}">
                  <a16:creationId xmlns:a16="http://schemas.microsoft.com/office/drawing/2014/main" xmlns=""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solidFill>
                  <a:prstClr val="black"/>
                </a:solidFill>
              </a:endParaRPr>
            </a:p>
          </p:txBody>
        </p:sp>
        <p:sp>
          <p:nvSpPr>
            <p:cNvPr id="1594" name="Freeform: Shape 1593">
              <a:extLst>
                <a:ext uri="{FF2B5EF4-FFF2-40B4-BE49-F238E27FC236}">
                  <a16:creationId xmlns:a16="http://schemas.microsoft.com/office/drawing/2014/main" xmlns=""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solidFill>
                  <a:prstClr val="black"/>
                </a:solidFill>
              </a:endParaRPr>
            </a:p>
          </p:txBody>
        </p:sp>
        <p:sp>
          <p:nvSpPr>
            <p:cNvPr id="1595" name="Freeform: Shape 1594">
              <a:extLst>
                <a:ext uri="{FF2B5EF4-FFF2-40B4-BE49-F238E27FC236}">
                  <a16:creationId xmlns:a16="http://schemas.microsoft.com/office/drawing/2014/main" xmlns=""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solidFill>
                  <a:prstClr val="black"/>
                </a:solidFill>
              </a:endParaRPr>
            </a:p>
          </p:txBody>
        </p:sp>
        <p:sp>
          <p:nvSpPr>
            <p:cNvPr id="1596" name="Freeform: Shape 1595">
              <a:extLst>
                <a:ext uri="{FF2B5EF4-FFF2-40B4-BE49-F238E27FC236}">
                  <a16:creationId xmlns:a16="http://schemas.microsoft.com/office/drawing/2014/main" xmlns=""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solidFill>
                  <a:prstClr val="black"/>
                </a:solidFill>
              </a:endParaRPr>
            </a:p>
          </p:txBody>
        </p:sp>
        <p:sp>
          <p:nvSpPr>
            <p:cNvPr id="1597" name="Freeform: Shape 1596">
              <a:extLst>
                <a:ext uri="{FF2B5EF4-FFF2-40B4-BE49-F238E27FC236}">
                  <a16:creationId xmlns:a16="http://schemas.microsoft.com/office/drawing/2014/main" xmlns=""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solidFill>
                  <a:prstClr val="black"/>
                </a:solidFill>
              </a:endParaRPr>
            </a:p>
          </p:txBody>
        </p:sp>
        <p:sp>
          <p:nvSpPr>
            <p:cNvPr id="1598" name="Freeform: Shape 1597">
              <a:extLst>
                <a:ext uri="{FF2B5EF4-FFF2-40B4-BE49-F238E27FC236}">
                  <a16:creationId xmlns:a16="http://schemas.microsoft.com/office/drawing/2014/main" xmlns=""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599" name="Freeform: Shape 1598">
              <a:extLst>
                <a:ext uri="{FF2B5EF4-FFF2-40B4-BE49-F238E27FC236}">
                  <a16:creationId xmlns:a16="http://schemas.microsoft.com/office/drawing/2014/main" xmlns=""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0" name="Freeform: Shape 1599">
              <a:extLst>
                <a:ext uri="{FF2B5EF4-FFF2-40B4-BE49-F238E27FC236}">
                  <a16:creationId xmlns:a16="http://schemas.microsoft.com/office/drawing/2014/main" xmlns=""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1" name="Freeform: Shape 1600">
              <a:extLst>
                <a:ext uri="{FF2B5EF4-FFF2-40B4-BE49-F238E27FC236}">
                  <a16:creationId xmlns:a16="http://schemas.microsoft.com/office/drawing/2014/main" xmlns=""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2" name="Freeform: Shape 1601">
              <a:extLst>
                <a:ext uri="{FF2B5EF4-FFF2-40B4-BE49-F238E27FC236}">
                  <a16:creationId xmlns:a16="http://schemas.microsoft.com/office/drawing/2014/main" xmlns=""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3" name="Freeform: Shape 1602">
              <a:extLst>
                <a:ext uri="{FF2B5EF4-FFF2-40B4-BE49-F238E27FC236}">
                  <a16:creationId xmlns:a16="http://schemas.microsoft.com/office/drawing/2014/main" xmlns=""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4" name="Freeform: Shape 1603">
              <a:extLst>
                <a:ext uri="{FF2B5EF4-FFF2-40B4-BE49-F238E27FC236}">
                  <a16:creationId xmlns:a16="http://schemas.microsoft.com/office/drawing/2014/main" xmlns=""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5" name="Freeform: Shape 1604">
              <a:extLst>
                <a:ext uri="{FF2B5EF4-FFF2-40B4-BE49-F238E27FC236}">
                  <a16:creationId xmlns:a16="http://schemas.microsoft.com/office/drawing/2014/main" xmlns=""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6" name="Freeform: Shape 1605">
              <a:extLst>
                <a:ext uri="{FF2B5EF4-FFF2-40B4-BE49-F238E27FC236}">
                  <a16:creationId xmlns:a16="http://schemas.microsoft.com/office/drawing/2014/main" xmlns=""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7" name="Freeform: Shape 1606">
              <a:extLst>
                <a:ext uri="{FF2B5EF4-FFF2-40B4-BE49-F238E27FC236}">
                  <a16:creationId xmlns:a16="http://schemas.microsoft.com/office/drawing/2014/main" xmlns=""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8" name="Freeform: Shape 1607">
              <a:extLst>
                <a:ext uri="{FF2B5EF4-FFF2-40B4-BE49-F238E27FC236}">
                  <a16:creationId xmlns:a16="http://schemas.microsoft.com/office/drawing/2014/main" xmlns=""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09" name="Freeform: Shape 1608">
              <a:extLst>
                <a:ext uri="{FF2B5EF4-FFF2-40B4-BE49-F238E27FC236}">
                  <a16:creationId xmlns:a16="http://schemas.microsoft.com/office/drawing/2014/main" xmlns=""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0" name="Freeform: Shape 1609">
              <a:extLst>
                <a:ext uri="{FF2B5EF4-FFF2-40B4-BE49-F238E27FC236}">
                  <a16:creationId xmlns:a16="http://schemas.microsoft.com/office/drawing/2014/main" xmlns=""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1" name="Freeform: Shape 1610">
              <a:extLst>
                <a:ext uri="{FF2B5EF4-FFF2-40B4-BE49-F238E27FC236}">
                  <a16:creationId xmlns:a16="http://schemas.microsoft.com/office/drawing/2014/main" xmlns=""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2" name="Freeform: Shape 1611">
              <a:extLst>
                <a:ext uri="{FF2B5EF4-FFF2-40B4-BE49-F238E27FC236}">
                  <a16:creationId xmlns:a16="http://schemas.microsoft.com/office/drawing/2014/main" xmlns=""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3" name="Freeform: Shape 1612">
              <a:extLst>
                <a:ext uri="{FF2B5EF4-FFF2-40B4-BE49-F238E27FC236}">
                  <a16:creationId xmlns:a16="http://schemas.microsoft.com/office/drawing/2014/main" xmlns=""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4" name="Freeform: Shape 1613">
              <a:extLst>
                <a:ext uri="{FF2B5EF4-FFF2-40B4-BE49-F238E27FC236}">
                  <a16:creationId xmlns:a16="http://schemas.microsoft.com/office/drawing/2014/main" xmlns=""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5" name="Freeform: Shape 1614">
              <a:extLst>
                <a:ext uri="{FF2B5EF4-FFF2-40B4-BE49-F238E27FC236}">
                  <a16:creationId xmlns:a16="http://schemas.microsoft.com/office/drawing/2014/main" xmlns=""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6" name="Freeform: Shape 1615">
              <a:extLst>
                <a:ext uri="{FF2B5EF4-FFF2-40B4-BE49-F238E27FC236}">
                  <a16:creationId xmlns:a16="http://schemas.microsoft.com/office/drawing/2014/main" xmlns=""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7" name="Freeform: Shape 1616">
              <a:extLst>
                <a:ext uri="{FF2B5EF4-FFF2-40B4-BE49-F238E27FC236}">
                  <a16:creationId xmlns:a16="http://schemas.microsoft.com/office/drawing/2014/main" xmlns=""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8" name="Freeform: Shape 1617">
              <a:extLst>
                <a:ext uri="{FF2B5EF4-FFF2-40B4-BE49-F238E27FC236}">
                  <a16:creationId xmlns:a16="http://schemas.microsoft.com/office/drawing/2014/main" xmlns=""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19" name="Freeform: Shape 1618">
              <a:extLst>
                <a:ext uri="{FF2B5EF4-FFF2-40B4-BE49-F238E27FC236}">
                  <a16:creationId xmlns:a16="http://schemas.microsoft.com/office/drawing/2014/main" xmlns=""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0" name="Freeform: Shape 1619">
              <a:extLst>
                <a:ext uri="{FF2B5EF4-FFF2-40B4-BE49-F238E27FC236}">
                  <a16:creationId xmlns:a16="http://schemas.microsoft.com/office/drawing/2014/main" xmlns=""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1" name="Freeform: Shape 1620">
              <a:extLst>
                <a:ext uri="{FF2B5EF4-FFF2-40B4-BE49-F238E27FC236}">
                  <a16:creationId xmlns:a16="http://schemas.microsoft.com/office/drawing/2014/main" xmlns=""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2" name="Freeform: Shape 1621">
              <a:extLst>
                <a:ext uri="{FF2B5EF4-FFF2-40B4-BE49-F238E27FC236}">
                  <a16:creationId xmlns:a16="http://schemas.microsoft.com/office/drawing/2014/main" xmlns=""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3" name="Freeform: Shape 1622">
              <a:extLst>
                <a:ext uri="{FF2B5EF4-FFF2-40B4-BE49-F238E27FC236}">
                  <a16:creationId xmlns:a16="http://schemas.microsoft.com/office/drawing/2014/main" xmlns=""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4" name="Freeform: Shape 1623">
              <a:extLst>
                <a:ext uri="{FF2B5EF4-FFF2-40B4-BE49-F238E27FC236}">
                  <a16:creationId xmlns:a16="http://schemas.microsoft.com/office/drawing/2014/main" xmlns=""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5" name="Freeform: Shape 1624">
              <a:extLst>
                <a:ext uri="{FF2B5EF4-FFF2-40B4-BE49-F238E27FC236}">
                  <a16:creationId xmlns:a16="http://schemas.microsoft.com/office/drawing/2014/main" xmlns=""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6" name="Freeform: Shape 1625">
              <a:extLst>
                <a:ext uri="{FF2B5EF4-FFF2-40B4-BE49-F238E27FC236}">
                  <a16:creationId xmlns:a16="http://schemas.microsoft.com/office/drawing/2014/main" xmlns=""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7" name="Freeform: Shape 1626">
              <a:extLst>
                <a:ext uri="{FF2B5EF4-FFF2-40B4-BE49-F238E27FC236}">
                  <a16:creationId xmlns:a16="http://schemas.microsoft.com/office/drawing/2014/main" xmlns=""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8" name="Freeform: Shape 1627">
              <a:extLst>
                <a:ext uri="{FF2B5EF4-FFF2-40B4-BE49-F238E27FC236}">
                  <a16:creationId xmlns:a16="http://schemas.microsoft.com/office/drawing/2014/main" xmlns=""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29" name="Freeform: Shape 1628">
              <a:extLst>
                <a:ext uri="{FF2B5EF4-FFF2-40B4-BE49-F238E27FC236}">
                  <a16:creationId xmlns:a16="http://schemas.microsoft.com/office/drawing/2014/main" xmlns=""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0" name="Freeform: Shape 1629">
              <a:extLst>
                <a:ext uri="{FF2B5EF4-FFF2-40B4-BE49-F238E27FC236}">
                  <a16:creationId xmlns:a16="http://schemas.microsoft.com/office/drawing/2014/main" xmlns=""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1" name="Freeform: Shape 1630">
              <a:extLst>
                <a:ext uri="{FF2B5EF4-FFF2-40B4-BE49-F238E27FC236}">
                  <a16:creationId xmlns:a16="http://schemas.microsoft.com/office/drawing/2014/main" xmlns=""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2" name="Freeform: Shape 1631">
              <a:extLst>
                <a:ext uri="{FF2B5EF4-FFF2-40B4-BE49-F238E27FC236}">
                  <a16:creationId xmlns:a16="http://schemas.microsoft.com/office/drawing/2014/main" xmlns=""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3" name="Freeform: Shape 1632">
              <a:extLst>
                <a:ext uri="{FF2B5EF4-FFF2-40B4-BE49-F238E27FC236}">
                  <a16:creationId xmlns:a16="http://schemas.microsoft.com/office/drawing/2014/main" xmlns=""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4" name="Freeform: Shape 1633">
              <a:extLst>
                <a:ext uri="{FF2B5EF4-FFF2-40B4-BE49-F238E27FC236}">
                  <a16:creationId xmlns:a16="http://schemas.microsoft.com/office/drawing/2014/main" xmlns=""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5" name="Freeform: Shape 1634">
              <a:extLst>
                <a:ext uri="{FF2B5EF4-FFF2-40B4-BE49-F238E27FC236}">
                  <a16:creationId xmlns:a16="http://schemas.microsoft.com/office/drawing/2014/main" xmlns=""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6" name="Freeform: Shape 1635">
              <a:extLst>
                <a:ext uri="{FF2B5EF4-FFF2-40B4-BE49-F238E27FC236}">
                  <a16:creationId xmlns:a16="http://schemas.microsoft.com/office/drawing/2014/main" xmlns=""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7" name="Freeform: Shape 1636">
              <a:extLst>
                <a:ext uri="{FF2B5EF4-FFF2-40B4-BE49-F238E27FC236}">
                  <a16:creationId xmlns:a16="http://schemas.microsoft.com/office/drawing/2014/main" xmlns=""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8" name="Freeform: Shape 1637">
              <a:extLst>
                <a:ext uri="{FF2B5EF4-FFF2-40B4-BE49-F238E27FC236}">
                  <a16:creationId xmlns:a16="http://schemas.microsoft.com/office/drawing/2014/main" xmlns=""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39" name="Freeform: Shape 1638">
              <a:extLst>
                <a:ext uri="{FF2B5EF4-FFF2-40B4-BE49-F238E27FC236}">
                  <a16:creationId xmlns:a16="http://schemas.microsoft.com/office/drawing/2014/main" xmlns=""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0" name="Freeform: Shape 1639">
              <a:extLst>
                <a:ext uri="{FF2B5EF4-FFF2-40B4-BE49-F238E27FC236}">
                  <a16:creationId xmlns:a16="http://schemas.microsoft.com/office/drawing/2014/main" xmlns=""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1" name="Freeform: Shape 1640">
              <a:extLst>
                <a:ext uri="{FF2B5EF4-FFF2-40B4-BE49-F238E27FC236}">
                  <a16:creationId xmlns:a16="http://schemas.microsoft.com/office/drawing/2014/main" xmlns=""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2" name="Freeform: Shape 1641">
              <a:extLst>
                <a:ext uri="{FF2B5EF4-FFF2-40B4-BE49-F238E27FC236}">
                  <a16:creationId xmlns:a16="http://schemas.microsoft.com/office/drawing/2014/main" xmlns=""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3" name="Freeform: Shape 1642">
              <a:extLst>
                <a:ext uri="{FF2B5EF4-FFF2-40B4-BE49-F238E27FC236}">
                  <a16:creationId xmlns:a16="http://schemas.microsoft.com/office/drawing/2014/main" xmlns=""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4" name="Freeform: Shape 1643">
              <a:extLst>
                <a:ext uri="{FF2B5EF4-FFF2-40B4-BE49-F238E27FC236}">
                  <a16:creationId xmlns:a16="http://schemas.microsoft.com/office/drawing/2014/main" xmlns=""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5" name="Freeform: Shape 1644">
              <a:extLst>
                <a:ext uri="{FF2B5EF4-FFF2-40B4-BE49-F238E27FC236}">
                  <a16:creationId xmlns:a16="http://schemas.microsoft.com/office/drawing/2014/main" xmlns=""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6" name="Freeform: Shape 1645">
              <a:extLst>
                <a:ext uri="{FF2B5EF4-FFF2-40B4-BE49-F238E27FC236}">
                  <a16:creationId xmlns:a16="http://schemas.microsoft.com/office/drawing/2014/main" xmlns=""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7" name="Freeform: Shape 1646">
              <a:extLst>
                <a:ext uri="{FF2B5EF4-FFF2-40B4-BE49-F238E27FC236}">
                  <a16:creationId xmlns:a16="http://schemas.microsoft.com/office/drawing/2014/main" xmlns=""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8" name="Freeform: Shape 1647">
              <a:extLst>
                <a:ext uri="{FF2B5EF4-FFF2-40B4-BE49-F238E27FC236}">
                  <a16:creationId xmlns:a16="http://schemas.microsoft.com/office/drawing/2014/main" xmlns=""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49" name="Freeform: Shape 1648">
              <a:extLst>
                <a:ext uri="{FF2B5EF4-FFF2-40B4-BE49-F238E27FC236}">
                  <a16:creationId xmlns:a16="http://schemas.microsoft.com/office/drawing/2014/main" xmlns=""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0" name="Freeform: Shape 1649">
              <a:extLst>
                <a:ext uri="{FF2B5EF4-FFF2-40B4-BE49-F238E27FC236}">
                  <a16:creationId xmlns:a16="http://schemas.microsoft.com/office/drawing/2014/main" xmlns=""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1" name="Freeform: Shape 1650">
              <a:extLst>
                <a:ext uri="{FF2B5EF4-FFF2-40B4-BE49-F238E27FC236}">
                  <a16:creationId xmlns:a16="http://schemas.microsoft.com/office/drawing/2014/main" xmlns=""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2" name="Freeform: Shape 1651">
              <a:extLst>
                <a:ext uri="{FF2B5EF4-FFF2-40B4-BE49-F238E27FC236}">
                  <a16:creationId xmlns:a16="http://schemas.microsoft.com/office/drawing/2014/main" xmlns=""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3" name="Freeform: Shape 1652">
              <a:extLst>
                <a:ext uri="{FF2B5EF4-FFF2-40B4-BE49-F238E27FC236}">
                  <a16:creationId xmlns:a16="http://schemas.microsoft.com/office/drawing/2014/main" xmlns=""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4" name="Freeform: Shape 1653">
              <a:extLst>
                <a:ext uri="{FF2B5EF4-FFF2-40B4-BE49-F238E27FC236}">
                  <a16:creationId xmlns:a16="http://schemas.microsoft.com/office/drawing/2014/main" xmlns=""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5" name="Freeform: Shape 1654">
              <a:extLst>
                <a:ext uri="{FF2B5EF4-FFF2-40B4-BE49-F238E27FC236}">
                  <a16:creationId xmlns:a16="http://schemas.microsoft.com/office/drawing/2014/main" xmlns=""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6" name="Freeform: Shape 1655">
              <a:extLst>
                <a:ext uri="{FF2B5EF4-FFF2-40B4-BE49-F238E27FC236}">
                  <a16:creationId xmlns:a16="http://schemas.microsoft.com/office/drawing/2014/main" xmlns=""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7" name="Freeform: Shape 1656">
              <a:extLst>
                <a:ext uri="{FF2B5EF4-FFF2-40B4-BE49-F238E27FC236}">
                  <a16:creationId xmlns:a16="http://schemas.microsoft.com/office/drawing/2014/main" xmlns=""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8" name="Freeform: Shape 1657">
              <a:extLst>
                <a:ext uri="{FF2B5EF4-FFF2-40B4-BE49-F238E27FC236}">
                  <a16:creationId xmlns:a16="http://schemas.microsoft.com/office/drawing/2014/main" xmlns=""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59" name="Freeform: Shape 1658">
              <a:extLst>
                <a:ext uri="{FF2B5EF4-FFF2-40B4-BE49-F238E27FC236}">
                  <a16:creationId xmlns:a16="http://schemas.microsoft.com/office/drawing/2014/main" xmlns=""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0" name="Freeform: Shape 1659">
              <a:extLst>
                <a:ext uri="{FF2B5EF4-FFF2-40B4-BE49-F238E27FC236}">
                  <a16:creationId xmlns:a16="http://schemas.microsoft.com/office/drawing/2014/main" xmlns=""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1" name="Freeform: Shape 1660">
              <a:extLst>
                <a:ext uri="{FF2B5EF4-FFF2-40B4-BE49-F238E27FC236}">
                  <a16:creationId xmlns:a16="http://schemas.microsoft.com/office/drawing/2014/main" xmlns=""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2" name="Freeform: Shape 1661">
              <a:extLst>
                <a:ext uri="{FF2B5EF4-FFF2-40B4-BE49-F238E27FC236}">
                  <a16:creationId xmlns:a16="http://schemas.microsoft.com/office/drawing/2014/main" xmlns=""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3" name="Freeform: Shape 1662">
              <a:extLst>
                <a:ext uri="{FF2B5EF4-FFF2-40B4-BE49-F238E27FC236}">
                  <a16:creationId xmlns:a16="http://schemas.microsoft.com/office/drawing/2014/main" xmlns=""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4" name="Freeform: Shape 1663">
              <a:extLst>
                <a:ext uri="{FF2B5EF4-FFF2-40B4-BE49-F238E27FC236}">
                  <a16:creationId xmlns:a16="http://schemas.microsoft.com/office/drawing/2014/main" xmlns=""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5" name="Freeform: Shape 1664">
              <a:extLst>
                <a:ext uri="{FF2B5EF4-FFF2-40B4-BE49-F238E27FC236}">
                  <a16:creationId xmlns:a16="http://schemas.microsoft.com/office/drawing/2014/main" xmlns=""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6" name="Freeform: Shape 1665">
              <a:extLst>
                <a:ext uri="{FF2B5EF4-FFF2-40B4-BE49-F238E27FC236}">
                  <a16:creationId xmlns:a16="http://schemas.microsoft.com/office/drawing/2014/main" xmlns=""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7" name="Freeform: Shape 1666">
              <a:extLst>
                <a:ext uri="{FF2B5EF4-FFF2-40B4-BE49-F238E27FC236}">
                  <a16:creationId xmlns:a16="http://schemas.microsoft.com/office/drawing/2014/main" xmlns=""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8" name="Freeform: Shape 1667">
              <a:extLst>
                <a:ext uri="{FF2B5EF4-FFF2-40B4-BE49-F238E27FC236}">
                  <a16:creationId xmlns:a16="http://schemas.microsoft.com/office/drawing/2014/main" xmlns=""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69" name="Freeform: Shape 1668">
              <a:extLst>
                <a:ext uri="{FF2B5EF4-FFF2-40B4-BE49-F238E27FC236}">
                  <a16:creationId xmlns:a16="http://schemas.microsoft.com/office/drawing/2014/main" xmlns=""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0" name="Freeform: Shape 1669">
              <a:extLst>
                <a:ext uri="{FF2B5EF4-FFF2-40B4-BE49-F238E27FC236}">
                  <a16:creationId xmlns:a16="http://schemas.microsoft.com/office/drawing/2014/main" xmlns=""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1" name="Freeform: Shape 1670">
              <a:extLst>
                <a:ext uri="{FF2B5EF4-FFF2-40B4-BE49-F238E27FC236}">
                  <a16:creationId xmlns:a16="http://schemas.microsoft.com/office/drawing/2014/main" xmlns=""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2" name="Freeform: Shape 1671">
              <a:extLst>
                <a:ext uri="{FF2B5EF4-FFF2-40B4-BE49-F238E27FC236}">
                  <a16:creationId xmlns:a16="http://schemas.microsoft.com/office/drawing/2014/main" xmlns=""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3" name="Freeform: Shape 1672">
              <a:extLst>
                <a:ext uri="{FF2B5EF4-FFF2-40B4-BE49-F238E27FC236}">
                  <a16:creationId xmlns:a16="http://schemas.microsoft.com/office/drawing/2014/main" xmlns=""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4" name="Freeform: Shape 1673">
              <a:extLst>
                <a:ext uri="{FF2B5EF4-FFF2-40B4-BE49-F238E27FC236}">
                  <a16:creationId xmlns:a16="http://schemas.microsoft.com/office/drawing/2014/main" xmlns=""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5" name="Freeform: Shape 1674">
              <a:extLst>
                <a:ext uri="{FF2B5EF4-FFF2-40B4-BE49-F238E27FC236}">
                  <a16:creationId xmlns:a16="http://schemas.microsoft.com/office/drawing/2014/main" xmlns=""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6" name="Freeform: Shape 1675">
              <a:extLst>
                <a:ext uri="{FF2B5EF4-FFF2-40B4-BE49-F238E27FC236}">
                  <a16:creationId xmlns:a16="http://schemas.microsoft.com/office/drawing/2014/main" xmlns=""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7" name="Freeform: Shape 1676">
              <a:extLst>
                <a:ext uri="{FF2B5EF4-FFF2-40B4-BE49-F238E27FC236}">
                  <a16:creationId xmlns:a16="http://schemas.microsoft.com/office/drawing/2014/main" xmlns=""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8" name="Freeform: Shape 1677">
              <a:extLst>
                <a:ext uri="{FF2B5EF4-FFF2-40B4-BE49-F238E27FC236}">
                  <a16:creationId xmlns:a16="http://schemas.microsoft.com/office/drawing/2014/main" xmlns=""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79" name="Freeform: Shape 1678">
              <a:extLst>
                <a:ext uri="{FF2B5EF4-FFF2-40B4-BE49-F238E27FC236}">
                  <a16:creationId xmlns:a16="http://schemas.microsoft.com/office/drawing/2014/main" xmlns=""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0" name="Freeform: Shape 1679">
              <a:extLst>
                <a:ext uri="{FF2B5EF4-FFF2-40B4-BE49-F238E27FC236}">
                  <a16:creationId xmlns:a16="http://schemas.microsoft.com/office/drawing/2014/main" xmlns=""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1" name="Freeform: Shape 1680">
              <a:extLst>
                <a:ext uri="{FF2B5EF4-FFF2-40B4-BE49-F238E27FC236}">
                  <a16:creationId xmlns:a16="http://schemas.microsoft.com/office/drawing/2014/main" xmlns=""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2" name="Freeform: Shape 1681">
              <a:extLst>
                <a:ext uri="{FF2B5EF4-FFF2-40B4-BE49-F238E27FC236}">
                  <a16:creationId xmlns:a16="http://schemas.microsoft.com/office/drawing/2014/main" xmlns=""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3" name="Freeform: Shape 1682">
              <a:extLst>
                <a:ext uri="{FF2B5EF4-FFF2-40B4-BE49-F238E27FC236}">
                  <a16:creationId xmlns:a16="http://schemas.microsoft.com/office/drawing/2014/main" xmlns=""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4" name="Freeform: Shape 1683">
              <a:extLst>
                <a:ext uri="{FF2B5EF4-FFF2-40B4-BE49-F238E27FC236}">
                  <a16:creationId xmlns:a16="http://schemas.microsoft.com/office/drawing/2014/main" xmlns=""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5" name="Freeform: Shape 1684">
              <a:extLst>
                <a:ext uri="{FF2B5EF4-FFF2-40B4-BE49-F238E27FC236}">
                  <a16:creationId xmlns:a16="http://schemas.microsoft.com/office/drawing/2014/main" xmlns=""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6" name="Freeform: Shape 1685">
              <a:extLst>
                <a:ext uri="{FF2B5EF4-FFF2-40B4-BE49-F238E27FC236}">
                  <a16:creationId xmlns:a16="http://schemas.microsoft.com/office/drawing/2014/main" xmlns=""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7" name="Freeform: Shape 1686">
              <a:extLst>
                <a:ext uri="{FF2B5EF4-FFF2-40B4-BE49-F238E27FC236}">
                  <a16:creationId xmlns:a16="http://schemas.microsoft.com/office/drawing/2014/main" xmlns=""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8" name="Freeform: Shape 1687">
              <a:extLst>
                <a:ext uri="{FF2B5EF4-FFF2-40B4-BE49-F238E27FC236}">
                  <a16:creationId xmlns:a16="http://schemas.microsoft.com/office/drawing/2014/main" xmlns=""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89" name="Freeform: Shape 1688">
              <a:extLst>
                <a:ext uri="{FF2B5EF4-FFF2-40B4-BE49-F238E27FC236}">
                  <a16:creationId xmlns:a16="http://schemas.microsoft.com/office/drawing/2014/main" xmlns=""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0" name="Freeform: Shape 1689">
              <a:extLst>
                <a:ext uri="{FF2B5EF4-FFF2-40B4-BE49-F238E27FC236}">
                  <a16:creationId xmlns:a16="http://schemas.microsoft.com/office/drawing/2014/main" xmlns=""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1" name="Freeform: Shape 1690">
              <a:extLst>
                <a:ext uri="{FF2B5EF4-FFF2-40B4-BE49-F238E27FC236}">
                  <a16:creationId xmlns:a16="http://schemas.microsoft.com/office/drawing/2014/main" xmlns=""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2" name="Freeform: Shape 1691">
              <a:extLst>
                <a:ext uri="{FF2B5EF4-FFF2-40B4-BE49-F238E27FC236}">
                  <a16:creationId xmlns:a16="http://schemas.microsoft.com/office/drawing/2014/main" xmlns=""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3" name="Freeform: Shape 1692">
              <a:extLst>
                <a:ext uri="{FF2B5EF4-FFF2-40B4-BE49-F238E27FC236}">
                  <a16:creationId xmlns:a16="http://schemas.microsoft.com/office/drawing/2014/main" xmlns=""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4" name="Freeform: Shape 1693">
              <a:extLst>
                <a:ext uri="{FF2B5EF4-FFF2-40B4-BE49-F238E27FC236}">
                  <a16:creationId xmlns:a16="http://schemas.microsoft.com/office/drawing/2014/main" xmlns=""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5" name="Freeform: Shape 1694">
              <a:extLst>
                <a:ext uri="{FF2B5EF4-FFF2-40B4-BE49-F238E27FC236}">
                  <a16:creationId xmlns:a16="http://schemas.microsoft.com/office/drawing/2014/main" xmlns=""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6" name="Freeform: Shape 1695">
              <a:extLst>
                <a:ext uri="{FF2B5EF4-FFF2-40B4-BE49-F238E27FC236}">
                  <a16:creationId xmlns:a16="http://schemas.microsoft.com/office/drawing/2014/main" xmlns=""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7" name="Freeform: Shape 1696">
              <a:extLst>
                <a:ext uri="{FF2B5EF4-FFF2-40B4-BE49-F238E27FC236}">
                  <a16:creationId xmlns:a16="http://schemas.microsoft.com/office/drawing/2014/main" xmlns=""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8" name="Freeform: Shape 1697">
              <a:extLst>
                <a:ext uri="{FF2B5EF4-FFF2-40B4-BE49-F238E27FC236}">
                  <a16:creationId xmlns:a16="http://schemas.microsoft.com/office/drawing/2014/main" xmlns=""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699" name="Freeform: Shape 1698">
              <a:extLst>
                <a:ext uri="{FF2B5EF4-FFF2-40B4-BE49-F238E27FC236}">
                  <a16:creationId xmlns:a16="http://schemas.microsoft.com/office/drawing/2014/main" xmlns=""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0" name="Freeform: Shape 1699">
              <a:extLst>
                <a:ext uri="{FF2B5EF4-FFF2-40B4-BE49-F238E27FC236}">
                  <a16:creationId xmlns:a16="http://schemas.microsoft.com/office/drawing/2014/main" xmlns=""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1" name="Freeform: Shape 1700">
              <a:extLst>
                <a:ext uri="{FF2B5EF4-FFF2-40B4-BE49-F238E27FC236}">
                  <a16:creationId xmlns:a16="http://schemas.microsoft.com/office/drawing/2014/main" xmlns=""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2" name="Freeform: Shape 1701">
              <a:extLst>
                <a:ext uri="{FF2B5EF4-FFF2-40B4-BE49-F238E27FC236}">
                  <a16:creationId xmlns:a16="http://schemas.microsoft.com/office/drawing/2014/main" xmlns=""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3" name="Freeform: Shape 1702">
              <a:extLst>
                <a:ext uri="{FF2B5EF4-FFF2-40B4-BE49-F238E27FC236}">
                  <a16:creationId xmlns:a16="http://schemas.microsoft.com/office/drawing/2014/main" xmlns=""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4" name="Freeform: Shape 1703">
              <a:extLst>
                <a:ext uri="{FF2B5EF4-FFF2-40B4-BE49-F238E27FC236}">
                  <a16:creationId xmlns:a16="http://schemas.microsoft.com/office/drawing/2014/main" xmlns=""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5" name="Freeform: Shape 1704">
              <a:extLst>
                <a:ext uri="{FF2B5EF4-FFF2-40B4-BE49-F238E27FC236}">
                  <a16:creationId xmlns:a16="http://schemas.microsoft.com/office/drawing/2014/main" xmlns=""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6" name="Freeform: Shape 1705">
              <a:extLst>
                <a:ext uri="{FF2B5EF4-FFF2-40B4-BE49-F238E27FC236}">
                  <a16:creationId xmlns:a16="http://schemas.microsoft.com/office/drawing/2014/main" xmlns=""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7" name="Freeform: Shape 1706">
              <a:extLst>
                <a:ext uri="{FF2B5EF4-FFF2-40B4-BE49-F238E27FC236}">
                  <a16:creationId xmlns:a16="http://schemas.microsoft.com/office/drawing/2014/main" xmlns=""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8" name="Freeform: Shape 1707">
              <a:extLst>
                <a:ext uri="{FF2B5EF4-FFF2-40B4-BE49-F238E27FC236}">
                  <a16:creationId xmlns:a16="http://schemas.microsoft.com/office/drawing/2014/main" xmlns=""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09" name="Freeform: Shape 1708">
              <a:extLst>
                <a:ext uri="{FF2B5EF4-FFF2-40B4-BE49-F238E27FC236}">
                  <a16:creationId xmlns:a16="http://schemas.microsoft.com/office/drawing/2014/main" xmlns=""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0" name="Freeform: Shape 1709">
              <a:extLst>
                <a:ext uri="{FF2B5EF4-FFF2-40B4-BE49-F238E27FC236}">
                  <a16:creationId xmlns:a16="http://schemas.microsoft.com/office/drawing/2014/main" xmlns=""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1" name="Freeform: Shape 1710">
              <a:extLst>
                <a:ext uri="{FF2B5EF4-FFF2-40B4-BE49-F238E27FC236}">
                  <a16:creationId xmlns:a16="http://schemas.microsoft.com/office/drawing/2014/main" xmlns=""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2" name="Freeform: Shape 1711">
              <a:extLst>
                <a:ext uri="{FF2B5EF4-FFF2-40B4-BE49-F238E27FC236}">
                  <a16:creationId xmlns:a16="http://schemas.microsoft.com/office/drawing/2014/main" xmlns=""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3" name="Freeform: Shape 1712">
              <a:extLst>
                <a:ext uri="{FF2B5EF4-FFF2-40B4-BE49-F238E27FC236}">
                  <a16:creationId xmlns:a16="http://schemas.microsoft.com/office/drawing/2014/main" xmlns=""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4" name="Freeform: Shape 1713">
              <a:extLst>
                <a:ext uri="{FF2B5EF4-FFF2-40B4-BE49-F238E27FC236}">
                  <a16:creationId xmlns:a16="http://schemas.microsoft.com/office/drawing/2014/main" xmlns=""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5" name="Freeform: Shape 1714">
              <a:extLst>
                <a:ext uri="{FF2B5EF4-FFF2-40B4-BE49-F238E27FC236}">
                  <a16:creationId xmlns:a16="http://schemas.microsoft.com/office/drawing/2014/main" xmlns=""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6" name="Freeform: Shape 1715">
              <a:extLst>
                <a:ext uri="{FF2B5EF4-FFF2-40B4-BE49-F238E27FC236}">
                  <a16:creationId xmlns:a16="http://schemas.microsoft.com/office/drawing/2014/main" xmlns=""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7" name="Freeform: Shape 1716">
              <a:extLst>
                <a:ext uri="{FF2B5EF4-FFF2-40B4-BE49-F238E27FC236}">
                  <a16:creationId xmlns:a16="http://schemas.microsoft.com/office/drawing/2014/main" xmlns=""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8" name="Freeform: Shape 1717">
              <a:extLst>
                <a:ext uri="{FF2B5EF4-FFF2-40B4-BE49-F238E27FC236}">
                  <a16:creationId xmlns:a16="http://schemas.microsoft.com/office/drawing/2014/main" xmlns=""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19" name="Freeform: Shape 1718">
              <a:extLst>
                <a:ext uri="{FF2B5EF4-FFF2-40B4-BE49-F238E27FC236}">
                  <a16:creationId xmlns:a16="http://schemas.microsoft.com/office/drawing/2014/main" xmlns=""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0" name="Freeform: Shape 1719">
              <a:extLst>
                <a:ext uri="{FF2B5EF4-FFF2-40B4-BE49-F238E27FC236}">
                  <a16:creationId xmlns:a16="http://schemas.microsoft.com/office/drawing/2014/main" xmlns=""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1" name="Freeform: Shape 1720">
              <a:extLst>
                <a:ext uri="{FF2B5EF4-FFF2-40B4-BE49-F238E27FC236}">
                  <a16:creationId xmlns:a16="http://schemas.microsoft.com/office/drawing/2014/main" xmlns=""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2" name="Freeform: Shape 1721">
              <a:extLst>
                <a:ext uri="{FF2B5EF4-FFF2-40B4-BE49-F238E27FC236}">
                  <a16:creationId xmlns:a16="http://schemas.microsoft.com/office/drawing/2014/main" xmlns=""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3" name="Freeform: Shape 1722">
              <a:extLst>
                <a:ext uri="{FF2B5EF4-FFF2-40B4-BE49-F238E27FC236}">
                  <a16:creationId xmlns:a16="http://schemas.microsoft.com/office/drawing/2014/main" xmlns=""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4" name="Freeform: Shape 1723">
              <a:extLst>
                <a:ext uri="{FF2B5EF4-FFF2-40B4-BE49-F238E27FC236}">
                  <a16:creationId xmlns:a16="http://schemas.microsoft.com/office/drawing/2014/main" xmlns=""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5" name="Freeform: Shape 1724">
              <a:extLst>
                <a:ext uri="{FF2B5EF4-FFF2-40B4-BE49-F238E27FC236}">
                  <a16:creationId xmlns:a16="http://schemas.microsoft.com/office/drawing/2014/main" xmlns=""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6" name="Freeform: Shape 1725">
              <a:extLst>
                <a:ext uri="{FF2B5EF4-FFF2-40B4-BE49-F238E27FC236}">
                  <a16:creationId xmlns:a16="http://schemas.microsoft.com/office/drawing/2014/main" xmlns=""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7" name="Freeform: Shape 1726">
              <a:extLst>
                <a:ext uri="{FF2B5EF4-FFF2-40B4-BE49-F238E27FC236}">
                  <a16:creationId xmlns:a16="http://schemas.microsoft.com/office/drawing/2014/main" xmlns=""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8" name="Freeform: Shape 1727">
              <a:extLst>
                <a:ext uri="{FF2B5EF4-FFF2-40B4-BE49-F238E27FC236}">
                  <a16:creationId xmlns:a16="http://schemas.microsoft.com/office/drawing/2014/main" xmlns=""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29" name="Freeform: Shape 1728">
              <a:extLst>
                <a:ext uri="{FF2B5EF4-FFF2-40B4-BE49-F238E27FC236}">
                  <a16:creationId xmlns:a16="http://schemas.microsoft.com/office/drawing/2014/main" xmlns=""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0" name="Freeform: Shape 1729">
              <a:extLst>
                <a:ext uri="{FF2B5EF4-FFF2-40B4-BE49-F238E27FC236}">
                  <a16:creationId xmlns:a16="http://schemas.microsoft.com/office/drawing/2014/main" xmlns=""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1" name="Freeform: Shape 1730">
              <a:extLst>
                <a:ext uri="{FF2B5EF4-FFF2-40B4-BE49-F238E27FC236}">
                  <a16:creationId xmlns:a16="http://schemas.microsoft.com/office/drawing/2014/main" xmlns=""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2" name="Freeform: Shape 1731">
              <a:extLst>
                <a:ext uri="{FF2B5EF4-FFF2-40B4-BE49-F238E27FC236}">
                  <a16:creationId xmlns:a16="http://schemas.microsoft.com/office/drawing/2014/main" xmlns=""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3" name="Freeform: Shape 1732">
              <a:extLst>
                <a:ext uri="{FF2B5EF4-FFF2-40B4-BE49-F238E27FC236}">
                  <a16:creationId xmlns:a16="http://schemas.microsoft.com/office/drawing/2014/main" xmlns=""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4" name="Freeform: Shape 1733">
              <a:extLst>
                <a:ext uri="{FF2B5EF4-FFF2-40B4-BE49-F238E27FC236}">
                  <a16:creationId xmlns:a16="http://schemas.microsoft.com/office/drawing/2014/main" xmlns=""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5" name="Freeform: Shape 1734">
              <a:extLst>
                <a:ext uri="{FF2B5EF4-FFF2-40B4-BE49-F238E27FC236}">
                  <a16:creationId xmlns:a16="http://schemas.microsoft.com/office/drawing/2014/main" xmlns=""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6" name="Freeform: Shape 1735">
              <a:extLst>
                <a:ext uri="{FF2B5EF4-FFF2-40B4-BE49-F238E27FC236}">
                  <a16:creationId xmlns:a16="http://schemas.microsoft.com/office/drawing/2014/main" xmlns=""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7" name="Freeform: Shape 1736">
              <a:extLst>
                <a:ext uri="{FF2B5EF4-FFF2-40B4-BE49-F238E27FC236}">
                  <a16:creationId xmlns:a16="http://schemas.microsoft.com/office/drawing/2014/main" xmlns=""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8" name="Freeform: Shape 1737">
              <a:extLst>
                <a:ext uri="{FF2B5EF4-FFF2-40B4-BE49-F238E27FC236}">
                  <a16:creationId xmlns:a16="http://schemas.microsoft.com/office/drawing/2014/main" xmlns=""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39" name="Freeform: Shape 1738">
              <a:extLst>
                <a:ext uri="{FF2B5EF4-FFF2-40B4-BE49-F238E27FC236}">
                  <a16:creationId xmlns:a16="http://schemas.microsoft.com/office/drawing/2014/main" xmlns=""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0" name="Freeform: Shape 1739">
              <a:extLst>
                <a:ext uri="{FF2B5EF4-FFF2-40B4-BE49-F238E27FC236}">
                  <a16:creationId xmlns:a16="http://schemas.microsoft.com/office/drawing/2014/main" xmlns=""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1" name="Freeform: Shape 1740">
              <a:extLst>
                <a:ext uri="{FF2B5EF4-FFF2-40B4-BE49-F238E27FC236}">
                  <a16:creationId xmlns:a16="http://schemas.microsoft.com/office/drawing/2014/main" xmlns=""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2" name="Freeform: Shape 1741">
              <a:extLst>
                <a:ext uri="{FF2B5EF4-FFF2-40B4-BE49-F238E27FC236}">
                  <a16:creationId xmlns:a16="http://schemas.microsoft.com/office/drawing/2014/main" xmlns=""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3" name="Freeform: Shape 1742">
              <a:extLst>
                <a:ext uri="{FF2B5EF4-FFF2-40B4-BE49-F238E27FC236}">
                  <a16:creationId xmlns:a16="http://schemas.microsoft.com/office/drawing/2014/main" xmlns=""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4" name="Freeform: Shape 1743">
              <a:extLst>
                <a:ext uri="{FF2B5EF4-FFF2-40B4-BE49-F238E27FC236}">
                  <a16:creationId xmlns:a16="http://schemas.microsoft.com/office/drawing/2014/main" xmlns=""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5" name="Freeform: Shape 1744">
              <a:extLst>
                <a:ext uri="{FF2B5EF4-FFF2-40B4-BE49-F238E27FC236}">
                  <a16:creationId xmlns:a16="http://schemas.microsoft.com/office/drawing/2014/main" xmlns=""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6" name="Freeform: Shape 1745">
              <a:extLst>
                <a:ext uri="{FF2B5EF4-FFF2-40B4-BE49-F238E27FC236}">
                  <a16:creationId xmlns:a16="http://schemas.microsoft.com/office/drawing/2014/main" xmlns=""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7" name="Freeform: Shape 1746">
              <a:extLst>
                <a:ext uri="{FF2B5EF4-FFF2-40B4-BE49-F238E27FC236}">
                  <a16:creationId xmlns:a16="http://schemas.microsoft.com/office/drawing/2014/main" xmlns=""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8" name="Freeform: Shape 1747">
              <a:extLst>
                <a:ext uri="{FF2B5EF4-FFF2-40B4-BE49-F238E27FC236}">
                  <a16:creationId xmlns:a16="http://schemas.microsoft.com/office/drawing/2014/main" xmlns=""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49" name="Freeform: Shape 1748">
              <a:extLst>
                <a:ext uri="{FF2B5EF4-FFF2-40B4-BE49-F238E27FC236}">
                  <a16:creationId xmlns:a16="http://schemas.microsoft.com/office/drawing/2014/main" xmlns=""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0" name="Freeform: Shape 1749">
              <a:extLst>
                <a:ext uri="{FF2B5EF4-FFF2-40B4-BE49-F238E27FC236}">
                  <a16:creationId xmlns:a16="http://schemas.microsoft.com/office/drawing/2014/main" xmlns=""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1" name="Freeform: Shape 1750">
              <a:extLst>
                <a:ext uri="{FF2B5EF4-FFF2-40B4-BE49-F238E27FC236}">
                  <a16:creationId xmlns:a16="http://schemas.microsoft.com/office/drawing/2014/main" xmlns=""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2" name="Freeform: Shape 1751">
              <a:extLst>
                <a:ext uri="{FF2B5EF4-FFF2-40B4-BE49-F238E27FC236}">
                  <a16:creationId xmlns:a16="http://schemas.microsoft.com/office/drawing/2014/main" xmlns=""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3" name="Freeform: Shape 1752">
              <a:extLst>
                <a:ext uri="{FF2B5EF4-FFF2-40B4-BE49-F238E27FC236}">
                  <a16:creationId xmlns:a16="http://schemas.microsoft.com/office/drawing/2014/main" xmlns=""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4" name="Freeform: Shape 1753">
              <a:extLst>
                <a:ext uri="{FF2B5EF4-FFF2-40B4-BE49-F238E27FC236}">
                  <a16:creationId xmlns:a16="http://schemas.microsoft.com/office/drawing/2014/main" xmlns=""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5" name="Freeform: Shape 1754">
              <a:extLst>
                <a:ext uri="{FF2B5EF4-FFF2-40B4-BE49-F238E27FC236}">
                  <a16:creationId xmlns:a16="http://schemas.microsoft.com/office/drawing/2014/main" xmlns=""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6" name="Freeform: Shape 1755">
              <a:extLst>
                <a:ext uri="{FF2B5EF4-FFF2-40B4-BE49-F238E27FC236}">
                  <a16:creationId xmlns:a16="http://schemas.microsoft.com/office/drawing/2014/main" xmlns=""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7" name="Freeform: Shape 1756">
              <a:extLst>
                <a:ext uri="{FF2B5EF4-FFF2-40B4-BE49-F238E27FC236}">
                  <a16:creationId xmlns:a16="http://schemas.microsoft.com/office/drawing/2014/main" xmlns=""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8" name="Freeform: Shape 1757">
              <a:extLst>
                <a:ext uri="{FF2B5EF4-FFF2-40B4-BE49-F238E27FC236}">
                  <a16:creationId xmlns:a16="http://schemas.microsoft.com/office/drawing/2014/main" xmlns=""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59" name="Freeform: Shape 1758">
              <a:extLst>
                <a:ext uri="{FF2B5EF4-FFF2-40B4-BE49-F238E27FC236}">
                  <a16:creationId xmlns:a16="http://schemas.microsoft.com/office/drawing/2014/main" xmlns=""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0" name="Freeform: Shape 1759">
              <a:extLst>
                <a:ext uri="{FF2B5EF4-FFF2-40B4-BE49-F238E27FC236}">
                  <a16:creationId xmlns:a16="http://schemas.microsoft.com/office/drawing/2014/main" xmlns=""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1" name="Freeform: Shape 1760">
              <a:extLst>
                <a:ext uri="{FF2B5EF4-FFF2-40B4-BE49-F238E27FC236}">
                  <a16:creationId xmlns:a16="http://schemas.microsoft.com/office/drawing/2014/main" xmlns=""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2" name="Freeform: Shape 1761">
              <a:extLst>
                <a:ext uri="{FF2B5EF4-FFF2-40B4-BE49-F238E27FC236}">
                  <a16:creationId xmlns:a16="http://schemas.microsoft.com/office/drawing/2014/main" xmlns=""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3" name="Freeform: Shape 1762">
              <a:extLst>
                <a:ext uri="{FF2B5EF4-FFF2-40B4-BE49-F238E27FC236}">
                  <a16:creationId xmlns:a16="http://schemas.microsoft.com/office/drawing/2014/main" xmlns=""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4" name="Freeform: Shape 1763">
              <a:extLst>
                <a:ext uri="{FF2B5EF4-FFF2-40B4-BE49-F238E27FC236}">
                  <a16:creationId xmlns:a16="http://schemas.microsoft.com/office/drawing/2014/main" xmlns=""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5" name="Freeform: Shape 1764">
              <a:extLst>
                <a:ext uri="{FF2B5EF4-FFF2-40B4-BE49-F238E27FC236}">
                  <a16:creationId xmlns:a16="http://schemas.microsoft.com/office/drawing/2014/main" xmlns=""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6" name="Freeform: Shape 1765">
              <a:extLst>
                <a:ext uri="{FF2B5EF4-FFF2-40B4-BE49-F238E27FC236}">
                  <a16:creationId xmlns:a16="http://schemas.microsoft.com/office/drawing/2014/main" xmlns=""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7" name="Freeform: Shape 1766">
              <a:extLst>
                <a:ext uri="{FF2B5EF4-FFF2-40B4-BE49-F238E27FC236}">
                  <a16:creationId xmlns:a16="http://schemas.microsoft.com/office/drawing/2014/main" xmlns=""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8" name="Freeform: Shape 1767">
              <a:extLst>
                <a:ext uri="{FF2B5EF4-FFF2-40B4-BE49-F238E27FC236}">
                  <a16:creationId xmlns:a16="http://schemas.microsoft.com/office/drawing/2014/main" xmlns=""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69" name="Freeform: Shape 1768">
              <a:extLst>
                <a:ext uri="{FF2B5EF4-FFF2-40B4-BE49-F238E27FC236}">
                  <a16:creationId xmlns:a16="http://schemas.microsoft.com/office/drawing/2014/main" xmlns=""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0" name="Freeform: Shape 1769">
              <a:extLst>
                <a:ext uri="{FF2B5EF4-FFF2-40B4-BE49-F238E27FC236}">
                  <a16:creationId xmlns:a16="http://schemas.microsoft.com/office/drawing/2014/main" xmlns=""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1" name="Freeform: Shape 1770">
              <a:extLst>
                <a:ext uri="{FF2B5EF4-FFF2-40B4-BE49-F238E27FC236}">
                  <a16:creationId xmlns:a16="http://schemas.microsoft.com/office/drawing/2014/main" xmlns=""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2" name="Freeform: Shape 1771">
              <a:extLst>
                <a:ext uri="{FF2B5EF4-FFF2-40B4-BE49-F238E27FC236}">
                  <a16:creationId xmlns:a16="http://schemas.microsoft.com/office/drawing/2014/main" xmlns=""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3" name="Freeform: Shape 1772">
              <a:extLst>
                <a:ext uri="{FF2B5EF4-FFF2-40B4-BE49-F238E27FC236}">
                  <a16:creationId xmlns:a16="http://schemas.microsoft.com/office/drawing/2014/main" xmlns=""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4" name="Freeform: Shape 1773">
              <a:extLst>
                <a:ext uri="{FF2B5EF4-FFF2-40B4-BE49-F238E27FC236}">
                  <a16:creationId xmlns:a16="http://schemas.microsoft.com/office/drawing/2014/main" xmlns=""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5" name="Freeform: Shape 1774">
              <a:extLst>
                <a:ext uri="{FF2B5EF4-FFF2-40B4-BE49-F238E27FC236}">
                  <a16:creationId xmlns:a16="http://schemas.microsoft.com/office/drawing/2014/main" xmlns=""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6" name="Freeform: Shape 1775">
              <a:extLst>
                <a:ext uri="{FF2B5EF4-FFF2-40B4-BE49-F238E27FC236}">
                  <a16:creationId xmlns:a16="http://schemas.microsoft.com/office/drawing/2014/main" xmlns=""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7" name="Freeform: Shape 1776">
              <a:extLst>
                <a:ext uri="{FF2B5EF4-FFF2-40B4-BE49-F238E27FC236}">
                  <a16:creationId xmlns:a16="http://schemas.microsoft.com/office/drawing/2014/main" xmlns=""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8" name="Freeform: Shape 1777">
              <a:extLst>
                <a:ext uri="{FF2B5EF4-FFF2-40B4-BE49-F238E27FC236}">
                  <a16:creationId xmlns:a16="http://schemas.microsoft.com/office/drawing/2014/main" xmlns=""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79" name="Freeform: Shape 1778">
              <a:extLst>
                <a:ext uri="{FF2B5EF4-FFF2-40B4-BE49-F238E27FC236}">
                  <a16:creationId xmlns:a16="http://schemas.microsoft.com/office/drawing/2014/main" xmlns=""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0" name="Freeform: Shape 1779">
              <a:extLst>
                <a:ext uri="{FF2B5EF4-FFF2-40B4-BE49-F238E27FC236}">
                  <a16:creationId xmlns:a16="http://schemas.microsoft.com/office/drawing/2014/main" xmlns=""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1" name="Freeform: Shape 1780">
              <a:extLst>
                <a:ext uri="{FF2B5EF4-FFF2-40B4-BE49-F238E27FC236}">
                  <a16:creationId xmlns:a16="http://schemas.microsoft.com/office/drawing/2014/main" xmlns=""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2" name="Freeform: Shape 1781">
              <a:extLst>
                <a:ext uri="{FF2B5EF4-FFF2-40B4-BE49-F238E27FC236}">
                  <a16:creationId xmlns:a16="http://schemas.microsoft.com/office/drawing/2014/main" xmlns=""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3" name="Freeform: Shape 1782">
              <a:extLst>
                <a:ext uri="{FF2B5EF4-FFF2-40B4-BE49-F238E27FC236}">
                  <a16:creationId xmlns:a16="http://schemas.microsoft.com/office/drawing/2014/main" xmlns=""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4" name="Freeform: Shape 1783">
              <a:extLst>
                <a:ext uri="{FF2B5EF4-FFF2-40B4-BE49-F238E27FC236}">
                  <a16:creationId xmlns:a16="http://schemas.microsoft.com/office/drawing/2014/main" xmlns=""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5" name="Freeform: Shape 1784">
              <a:extLst>
                <a:ext uri="{FF2B5EF4-FFF2-40B4-BE49-F238E27FC236}">
                  <a16:creationId xmlns:a16="http://schemas.microsoft.com/office/drawing/2014/main" xmlns=""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6" name="Freeform: Shape 1785">
              <a:extLst>
                <a:ext uri="{FF2B5EF4-FFF2-40B4-BE49-F238E27FC236}">
                  <a16:creationId xmlns:a16="http://schemas.microsoft.com/office/drawing/2014/main" xmlns=""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7" name="Freeform: Shape 1786">
              <a:extLst>
                <a:ext uri="{FF2B5EF4-FFF2-40B4-BE49-F238E27FC236}">
                  <a16:creationId xmlns:a16="http://schemas.microsoft.com/office/drawing/2014/main" xmlns=""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8" name="Freeform: Shape 1787">
              <a:extLst>
                <a:ext uri="{FF2B5EF4-FFF2-40B4-BE49-F238E27FC236}">
                  <a16:creationId xmlns:a16="http://schemas.microsoft.com/office/drawing/2014/main" xmlns=""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89" name="Freeform: Shape 1788">
              <a:extLst>
                <a:ext uri="{FF2B5EF4-FFF2-40B4-BE49-F238E27FC236}">
                  <a16:creationId xmlns:a16="http://schemas.microsoft.com/office/drawing/2014/main" xmlns=""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0" name="Freeform: Shape 1789">
              <a:extLst>
                <a:ext uri="{FF2B5EF4-FFF2-40B4-BE49-F238E27FC236}">
                  <a16:creationId xmlns:a16="http://schemas.microsoft.com/office/drawing/2014/main" xmlns=""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1" name="Freeform: Shape 1790">
              <a:extLst>
                <a:ext uri="{FF2B5EF4-FFF2-40B4-BE49-F238E27FC236}">
                  <a16:creationId xmlns:a16="http://schemas.microsoft.com/office/drawing/2014/main" xmlns=""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2" name="Freeform: Shape 1791">
              <a:extLst>
                <a:ext uri="{FF2B5EF4-FFF2-40B4-BE49-F238E27FC236}">
                  <a16:creationId xmlns:a16="http://schemas.microsoft.com/office/drawing/2014/main" xmlns=""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3" name="Freeform: Shape 1792">
              <a:extLst>
                <a:ext uri="{FF2B5EF4-FFF2-40B4-BE49-F238E27FC236}">
                  <a16:creationId xmlns:a16="http://schemas.microsoft.com/office/drawing/2014/main" xmlns=""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4" name="Freeform: Shape 1793">
              <a:extLst>
                <a:ext uri="{FF2B5EF4-FFF2-40B4-BE49-F238E27FC236}">
                  <a16:creationId xmlns:a16="http://schemas.microsoft.com/office/drawing/2014/main" xmlns=""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5" name="Freeform: Shape 1794">
              <a:extLst>
                <a:ext uri="{FF2B5EF4-FFF2-40B4-BE49-F238E27FC236}">
                  <a16:creationId xmlns:a16="http://schemas.microsoft.com/office/drawing/2014/main" xmlns=""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6" name="Freeform: Shape 1795">
              <a:extLst>
                <a:ext uri="{FF2B5EF4-FFF2-40B4-BE49-F238E27FC236}">
                  <a16:creationId xmlns:a16="http://schemas.microsoft.com/office/drawing/2014/main" xmlns=""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7" name="Freeform: Shape 1796">
              <a:extLst>
                <a:ext uri="{FF2B5EF4-FFF2-40B4-BE49-F238E27FC236}">
                  <a16:creationId xmlns:a16="http://schemas.microsoft.com/office/drawing/2014/main" xmlns=""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8" name="Freeform: Shape 1797">
              <a:extLst>
                <a:ext uri="{FF2B5EF4-FFF2-40B4-BE49-F238E27FC236}">
                  <a16:creationId xmlns:a16="http://schemas.microsoft.com/office/drawing/2014/main" xmlns=""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799" name="Freeform: Shape 1798">
              <a:extLst>
                <a:ext uri="{FF2B5EF4-FFF2-40B4-BE49-F238E27FC236}">
                  <a16:creationId xmlns:a16="http://schemas.microsoft.com/office/drawing/2014/main" xmlns=""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0" name="Freeform: Shape 1799">
              <a:extLst>
                <a:ext uri="{FF2B5EF4-FFF2-40B4-BE49-F238E27FC236}">
                  <a16:creationId xmlns:a16="http://schemas.microsoft.com/office/drawing/2014/main" xmlns=""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1" name="Freeform: Shape 1800">
              <a:extLst>
                <a:ext uri="{FF2B5EF4-FFF2-40B4-BE49-F238E27FC236}">
                  <a16:creationId xmlns:a16="http://schemas.microsoft.com/office/drawing/2014/main" xmlns=""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2" name="Freeform: Shape 1801">
              <a:extLst>
                <a:ext uri="{FF2B5EF4-FFF2-40B4-BE49-F238E27FC236}">
                  <a16:creationId xmlns:a16="http://schemas.microsoft.com/office/drawing/2014/main" xmlns=""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3" name="Freeform: Shape 1802">
              <a:extLst>
                <a:ext uri="{FF2B5EF4-FFF2-40B4-BE49-F238E27FC236}">
                  <a16:creationId xmlns:a16="http://schemas.microsoft.com/office/drawing/2014/main" xmlns=""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4" name="Freeform: Shape 1803">
              <a:extLst>
                <a:ext uri="{FF2B5EF4-FFF2-40B4-BE49-F238E27FC236}">
                  <a16:creationId xmlns:a16="http://schemas.microsoft.com/office/drawing/2014/main" xmlns=""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5" name="Freeform: Shape 1804">
              <a:extLst>
                <a:ext uri="{FF2B5EF4-FFF2-40B4-BE49-F238E27FC236}">
                  <a16:creationId xmlns:a16="http://schemas.microsoft.com/office/drawing/2014/main" xmlns=""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6" name="Freeform: Shape 1805">
              <a:extLst>
                <a:ext uri="{FF2B5EF4-FFF2-40B4-BE49-F238E27FC236}">
                  <a16:creationId xmlns:a16="http://schemas.microsoft.com/office/drawing/2014/main" xmlns=""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7" name="Freeform: Shape 1806">
              <a:extLst>
                <a:ext uri="{FF2B5EF4-FFF2-40B4-BE49-F238E27FC236}">
                  <a16:creationId xmlns:a16="http://schemas.microsoft.com/office/drawing/2014/main" xmlns=""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8" name="Freeform: Shape 1807">
              <a:extLst>
                <a:ext uri="{FF2B5EF4-FFF2-40B4-BE49-F238E27FC236}">
                  <a16:creationId xmlns:a16="http://schemas.microsoft.com/office/drawing/2014/main" xmlns=""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09" name="Freeform: Shape 1808">
              <a:extLst>
                <a:ext uri="{FF2B5EF4-FFF2-40B4-BE49-F238E27FC236}">
                  <a16:creationId xmlns:a16="http://schemas.microsoft.com/office/drawing/2014/main" xmlns=""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0" name="Freeform: Shape 1809">
              <a:extLst>
                <a:ext uri="{FF2B5EF4-FFF2-40B4-BE49-F238E27FC236}">
                  <a16:creationId xmlns:a16="http://schemas.microsoft.com/office/drawing/2014/main" xmlns=""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1" name="Freeform: Shape 1810">
              <a:extLst>
                <a:ext uri="{FF2B5EF4-FFF2-40B4-BE49-F238E27FC236}">
                  <a16:creationId xmlns:a16="http://schemas.microsoft.com/office/drawing/2014/main" xmlns=""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2" name="Freeform: Shape 1811">
              <a:extLst>
                <a:ext uri="{FF2B5EF4-FFF2-40B4-BE49-F238E27FC236}">
                  <a16:creationId xmlns:a16="http://schemas.microsoft.com/office/drawing/2014/main" xmlns=""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3" name="Freeform: Shape 1812">
              <a:extLst>
                <a:ext uri="{FF2B5EF4-FFF2-40B4-BE49-F238E27FC236}">
                  <a16:creationId xmlns:a16="http://schemas.microsoft.com/office/drawing/2014/main" xmlns=""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4" name="Freeform: Shape 1813">
              <a:extLst>
                <a:ext uri="{FF2B5EF4-FFF2-40B4-BE49-F238E27FC236}">
                  <a16:creationId xmlns:a16="http://schemas.microsoft.com/office/drawing/2014/main" xmlns=""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5" name="Freeform: Shape 1814">
              <a:extLst>
                <a:ext uri="{FF2B5EF4-FFF2-40B4-BE49-F238E27FC236}">
                  <a16:creationId xmlns:a16="http://schemas.microsoft.com/office/drawing/2014/main" xmlns=""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solidFill>
                  <a:prstClr val="black"/>
                </a:solidFill>
              </a:endParaRPr>
            </a:p>
          </p:txBody>
        </p:sp>
        <p:sp>
          <p:nvSpPr>
            <p:cNvPr id="1816" name="Freeform: Shape 1815">
              <a:extLst>
                <a:ext uri="{FF2B5EF4-FFF2-40B4-BE49-F238E27FC236}">
                  <a16:creationId xmlns:a16="http://schemas.microsoft.com/office/drawing/2014/main" xmlns=""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7" name="Freeform: Shape 1816">
              <a:extLst>
                <a:ext uri="{FF2B5EF4-FFF2-40B4-BE49-F238E27FC236}">
                  <a16:creationId xmlns:a16="http://schemas.microsoft.com/office/drawing/2014/main" xmlns=""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8" name="Freeform: Shape 1817">
              <a:extLst>
                <a:ext uri="{FF2B5EF4-FFF2-40B4-BE49-F238E27FC236}">
                  <a16:creationId xmlns:a16="http://schemas.microsoft.com/office/drawing/2014/main" xmlns=""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19" name="Freeform: Shape 1818">
              <a:extLst>
                <a:ext uri="{FF2B5EF4-FFF2-40B4-BE49-F238E27FC236}">
                  <a16:creationId xmlns:a16="http://schemas.microsoft.com/office/drawing/2014/main" xmlns=""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0" name="Freeform: Shape 1819">
              <a:extLst>
                <a:ext uri="{FF2B5EF4-FFF2-40B4-BE49-F238E27FC236}">
                  <a16:creationId xmlns:a16="http://schemas.microsoft.com/office/drawing/2014/main" xmlns=""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1" name="Freeform: Shape 1820">
              <a:extLst>
                <a:ext uri="{FF2B5EF4-FFF2-40B4-BE49-F238E27FC236}">
                  <a16:creationId xmlns:a16="http://schemas.microsoft.com/office/drawing/2014/main" xmlns=""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2" name="Freeform: Shape 1821">
              <a:extLst>
                <a:ext uri="{FF2B5EF4-FFF2-40B4-BE49-F238E27FC236}">
                  <a16:creationId xmlns:a16="http://schemas.microsoft.com/office/drawing/2014/main" xmlns=""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3" name="Freeform: Shape 1822">
              <a:extLst>
                <a:ext uri="{FF2B5EF4-FFF2-40B4-BE49-F238E27FC236}">
                  <a16:creationId xmlns:a16="http://schemas.microsoft.com/office/drawing/2014/main" xmlns=""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4" name="Freeform: Shape 1823">
              <a:extLst>
                <a:ext uri="{FF2B5EF4-FFF2-40B4-BE49-F238E27FC236}">
                  <a16:creationId xmlns:a16="http://schemas.microsoft.com/office/drawing/2014/main" xmlns=""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5" name="Freeform: Shape 1824">
              <a:extLst>
                <a:ext uri="{FF2B5EF4-FFF2-40B4-BE49-F238E27FC236}">
                  <a16:creationId xmlns:a16="http://schemas.microsoft.com/office/drawing/2014/main" xmlns=""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6" name="Freeform: Shape 1825">
              <a:extLst>
                <a:ext uri="{FF2B5EF4-FFF2-40B4-BE49-F238E27FC236}">
                  <a16:creationId xmlns:a16="http://schemas.microsoft.com/office/drawing/2014/main" xmlns=""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7" name="Freeform: Shape 1826">
              <a:extLst>
                <a:ext uri="{FF2B5EF4-FFF2-40B4-BE49-F238E27FC236}">
                  <a16:creationId xmlns:a16="http://schemas.microsoft.com/office/drawing/2014/main" xmlns=""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8" name="Freeform: Shape 1827">
              <a:extLst>
                <a:ext uri="{FF2B5EF4-FFF2-40B4-BE49-F238E27FC236}">
                  <a16:creationId xmlns:a16="http://schemas.microsoft.com/office/drawing/2014/main" xmlns=""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29" name="Freeform: Shape 1828">
              <a:extLst>
                <a:ext uri="{FF2B5EF4-FFF2-40B4-BE49-F238E27FC236}">
                  <a16:creationId xmlns:a16="http://schemas.microsoft.com/office/drawing/2014/main" xmlns=""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0" name="Freeform: Shape 1829">
              <a:extLst>
                <a:ext uri="{FF2B5EF4-FFF2-40B4-BE49-F238E27FC236}">
                  <a16:creationId xmlns:a16="http://schemas.microsoft.com/office/drawing/2014/main" xmlns=""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1" name="Freeform: Shape 1830">
              <a:extLst>
                <a:ext uri="{FF2B5EF4-FFF2-40B4-BE49-F238E27FC236}">
                  <a16:creationId xmlns:a16="http://schemas.microsoft.com/office/drawing/2014/main" xmlns=""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2" name="Freeform: Shape 1831">
              <a:extLst>
                <a:ext uri="{FF2B5EF4-FFF2-40B4-BE49-F238E27FC236}">
                  <a16:creationId xmlns:a16="http://schemas.microsoft.com/office/drawing/2014/main" xmlns=""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3" name="Freeform: Shape 1832">
              <a:extLst>
                <a:ext uri="{FF2B5EF4-FFF2-40B4-BE49-F238E27FC236}">
                  <a16:creationId xmlns:a16="http://schemas.microsoft.com/office/drawing/2014/main" xmlns=""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4" name="Freeform: Shape 1833">
              <a:extLst>
                <a:ext uri="{FF2B5EF4-FFF2-40B4-BE49-F238E27FC236}">
                  <a16:creationId xmlns:a16="http://schemas.microsoft.com/office/drawing/2014/main" xmlns=""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5" name="Freeform: Shape 1834">
              <a:extLst>
                <a:ext uri="{FF2B5EF4-FFF2-40B4-BE49-F238E27FC236}">
                  <a16:creationId xmlns:a16="http://schemas.microsoft.com/office/drawing/2014/main" xmlns=""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6" name="Freeform: Shape 1835">
              <a:extLst>
                <a:ext uri="{FF2B5EF4-FFF2-40B4-BE49-F238E27FC236}">
                  <a16:creationId xmlns:a16="http://schemas.microsoft.com/office/drawing/2014/main" xmlns=""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7" name="Freeform: Shape 1836">
              <a:extLst>
                <a:ext uri="{FF2B5EF4-FFF2-40B4-BE49-F238E27FC236}">
                  <a16:creationId xmlns:a16="http://schemas.microsoft.com/office/drawing/2014/main" xmlns=""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8" name="Freeform: Shape 1837">
              <a:extLst>
                <a:ext uri="{FF2B5EF4-FFF2-40B4-BE49-F238E27FC236}">
                  <a16:creationId xmlns:a16="http://schemas.microsoft.com/office/drawing/2014/main" xmlns=""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39" name="Freeform: Shape 1838">
              <a:extLst>
                <a:ext uri="{FF2B5EF4-FFF2-40B4-BE49-F238E27FC236}">
                  <a16:creationId xmlns:a16="http://schemas.microsoft.com/office/drawing/2014/main" xmlns=""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0" name="Freeform: Shape 1839">
              <a:extLst>
                <a:ext uri="{FF2B5EF4-FFF2-40B4-BE49-F238E27FC236}">
                  <a16:creationId xmlns:a16="http://schemas.microsoft.com/office/drawing/2014/main" xmlns=""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1" name="Freeform: Shape 1840">
              <a:extLst>
                <a:ext uri="{FF2B5EF4-FFF2-40B4-BE49-F238E27FC236}">
                  <a16:creationId xmlns:a16="http://schemas.microsoft.com/office/drawing/2014/main" xmlns=""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2" name="Freeform: Shape 1841">
              <a:extLst>
                <a:ext uri="{FF2B5EF4-FFF2-40B4-BE49-F238E27FC236}">
                  <a16:creationId xmlns:a16="http://schemas.microsoft.com/office/drawing/2014/main" xmlns=""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3" name="Freeform: Shape 1842">
              <a:extLst>
                <a:ext uri="{FF2B5EF4-FFF2-40B4-BE49-F238E27FC236}">
                  <a16:creationId xmlns:a16="http://schemas.microsoft.com/office/drawing/2014/main" xmlns=""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4" name="Freeform: Shape 1843">
              <a:extLst>
                <a:ext uri="{FF2B5EF4-FFF2-40B4-BE49-F238E27FC236}">
                  <a16:creationId xmlns:a16="http://schemas.microsoft.com/office/drawing/2014/main" xmlns=""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5" name="Freeform: Shape 1844">
              <a:extLst>
                <a:ext uri="{FF2B5EF4-FFF2-40B4-BE49-F238E27FC236}">
                  <a16:creationId xmlns:a16="http://schemas.microsoft.com/office/drawing/2014/main" xmlns=""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6" name="Freeform: Shape 1845">
              <a:extLst>
                <a:ext uri="{FF2B5EF4-FFF2-40B4-BE49-F238E27FC236}">
                  <a16:creationId xmlns:a16="http://schemas.microsoft.com/office/drawing/2014/main" xmlns=""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7" name="Freeform: Shape 1846">
              <a:extLst>
                <a:ext uri="{FF2B5EF4-FFF2-40B4-BE49-F238E27FC236}">
                  <a16:creationId xmlns:a16="http://schemas.microsoft.com/office/drawing/2014/main" xmlns=""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8" name="Freeform: Shape 1847">
              <a:extLst>
                <a:ext uri="{FF2B5EF4-FFF2-40B4-BE49-F238E27FC236}">
                  <a16:creationId xmlns:a16="http://schemas.microsoft.com/office/drawing/2014/main" xmlns=""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49" name="Freeform: Shape 1848">
              <a:extLst>
                <a:ext uri="{FF2B5EF4-FFF2-40B4-BE49-F238E27FC236}">
                  <a16:creationId xmlns:a16="http://schemas.microsoft.com/office/drawing/2014/main" xmlns=""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0" name="Freeform: Shape 1849">
              <a:extLst>
                <a:ext uri="{FF2B5EF4-FFF2-40B4-BE49-F238E27FC236}">
                  <a16:creationId xmlns:a16="http://schemas.microsoft.com/office/drawing/2014/main" xmlns=""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1" name="Freeform: Shape 1850">
              <a:extLst>
                <a:ext uri="{FF2B5EF4-FFF2-40B4-BE49-F238E27FC236}">
                  <a16:creationId xmlns:a16="http://schemas.microsoft.com/office/drawing/2014/main" xmlns=""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2" name="Freeform: Shape 1851">
              <a:extLst>
                <a:ext uri="{FF2B5EF4-FFF2-40B4-BE49-F238E27FC236}">
                  <a16:creationId xmlns:a16="http://schemas.microsoft.com/office/drawing/2014/main" xmlns=""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3" name="Freeform: Shape 1852">
              <a:extLst>
                <a:ext uri="{FF2B5EF4-FFF2-40B4-BE49-F238E27FC236}">
                  <a16:creationId xmlns:a16="http://schemas.microsoft.com/office/drawing/2014/main" xmlns=""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4" name="Freeform: Shape 1853">
              <a:extLst>
                <a:ext uri="{FF2B5EF4-FFF2-40B4-BE49-F238E27FC236}">
                  <a16:creationId xmlns:a16="http://schemas.microsoft.com/office/drawing/2014/main" xmlns=""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5" name="Freeform: Shape 1854">
              <a:extLst>
                <a:ext uri="{FF2B5EF4-FFF2-40B4-BE49-F238E27FC236}">
                  <a16:creationId xmlns:a16="http://schemas.microsoft.com/office/drawing/2014/main" xmlns=""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6" name="Freeform: Shape 1855">
              <a:extLst>
                <a:ext uri="{FF2B5EF4-FFF2-40B4-BE49-F238E27FC236}">
                  <a16:creationId xmlns:a16="http://schemas.microsoft.com/office/drawing/2014/main" xmlns=""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7" name="Freeform: Shape 1856">
              <a:extLst>
                <a:ext uri="{FF2B5EF4-FFF2-40B4-BE49-F238E27FC236}">
                  <a16:creationId xmlns:a16="http://schemas.microsoft.com/office/drawing/2014/main" xmlns=""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8" name="Freeform: Shape 1857">
              <a:extLst>
                <a:ext uri="{FF2B5EF4-FFF2-40B4-BE49-F238E27FC236}">
                  <a16:creationId xmlns:a16="http://schemas.microsoft.com/office/drawing/2014/main" xmlns=""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59" name="Freeform: Shape 1858">
              <a:extLst>
                <a:ext uri="{FF2B5EF4-FFF2-40B4-BE49-F238E27FC236}">
                  <a16:creationId xmlns:a16="http://schemas.microsoft.com/office/drawing/2014/main" xmlns=""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0" name="Freeform: Shape 1859">
              <a:extLst>
                <a:ext uri="{FF2B5EF4-FFF2-40B4-BE49-F238E27FC236}">
                  <a16:creationId xmlns:a16="http://schemas.microsoft.com/office/drawing/2014/main" xmlns=""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1" name="Freeform: Shape 1860">
              <a:extLst>
                <a:ext uri="{FF2B5EF4-FFF2-40B4-BE49-F238E27FC236}">
                  <a16:creationId xmlns:a16="http://schemas.microsoft.com/office/drawing/2014/main" xmlns=""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2" name="Freeform: Shape 1861">
              <a:extLst>
                <a:ext uri="{FF2B5EF4-FFF2-40B4-BE49-F238E27FC236}">
                  <a16:creationId xmlns:a16="http://schemas.microsoft.com/office/drawing/2014/main" xmlns=""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3" name="Freeform: Shape 1862">
              <a:extLst>
                <a:ext uri="{FF2B5EF4-FFF2-40B4-BE49-F238E27FC236}">
                  <a16:creationId xmlns:a16="http://schemas.microsoft.com/office/drawing/2014/main" xmlns=""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4" name="Freeform: Shape 1863">
              <a:extLst>
                <a:ext uri="{FF2B5EF4-FFF2-40B4-BE49-F238E27FC236}">
                  <a16:creationId xmlns:a16="http://schemas.microsoft.com/office/drawing/2014/main" xmlns=""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5" name="Freeform: Shape 1864">
              <a:extLst>
                <a:ext uri="{FF2B5EF4-FFF2-40B4-BE49-F238E27FC236}">
                  <a16:creationId xmlns:a16="http://schemas.microsoft.com/office/drawing/2014/main" xmlns=""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6" name="Freeform: Shape 1865">
              <a:extLst>
                <a:ext uri="{FF2B5EF4-FFF2-40B4-BE49-F238E27FC236}">
                  <a16:creationId xmlns:a16="http://schemas.microsoft.com/office/drawing/2014/main" xmlns=""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7" name="Freeform: Shape 1866">
              <a:extLst>
                <a:ext uri="{FF2B5EF4-FFF2-40B4-BE49-F238E27FC236}">
                  <a16:creationId xmlns:a16="http://schemas.microsoft.com/office/drawing/2014/main" xmlns=""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8" name="Freeform: Shape 1867">
              <a:extLst>
                <a:ext uri="{FF2B5EF4-FFF2-40B4-BE49-F238E27FC236}">
                  <a16:creationId xmlns:a16="http://schemas.microsoft.com/office/drawing/2014/main" xmlns=""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69" name="Freeform: Shape 1868">
              <a:extLst>
                <a:ext uri="{FF2B5EF4-FFF2-40B4-BE49-F238E27FC236}">
                  <a16:creationId xmlns:a16="http://schemas.microsoft.com/office/drawing/2014/main" xmlns=""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0" name="Freeform: Shape 1869">
              <a:extLst>
                <a:ext uri="{FF2B5EF4-FFF2-40B4-BE49-F238E27FC236}">
                  <a16:creationId xmlns:a16="http://schemas.microsoft.com/office/drawing/2014/main" xmlns=""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1" name="Freeform: Shape 1870">
              <a:extLst>
                <a:ext uri="{FF2B5EF4-FFF2-40B4-BE49-F238E27FC236}">
                  <a16:creationId xmlns:a16="http://schemas.microsoft.com/office/drawing/2014/main" xmlns=""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2" name="Freeform: Shape 1871">
              <a:extLst>
                <a:ext uri="{FF2B5EF4-FFF2-40B4-BE49-F238E27FC236}">
                  <a16:creationId xmlns:a16="http://schemas.microsoft.com/office/drawing/2014/main" xmlns=""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3" name="Freeform: Shape 1872">
              <a:extLst>
                <a:ext uri="{FF2B5EF4-FFF2-40B4-BE49-F238E27FC236}">
                  <a16:creationId xmlns:a16="http://schemas.microsoft.com/office/drawing/2014/main" xmlns=""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4" name="Freeform: Shape 1873">
              <a:extLst>
                <a:ext uri="{FF2B5EF4-FFF2-40B4-BE49-F238E27FC236}">
                  <a16:creationId xmlns:a16="http://schemas.microsoft.com/office/drawing/2014/main" xmlns=""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5" name="Freeform: Shape 1874">
              <a:extLst>
                <a:ext uri="{FF2B5EF4-FFF2-40B4-BE49-F238E27FC236}">
                  <a16:creationId xmlns:a16="http://schemas.microsoft.com/office/drawing/2014/main" xmlns=""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6" name="Freeform: Shape 1875">
              <a:extLst>
                <a:ext uri="{FF2B5EF4-FFF2-40B4-BE49-F238E27FC236}">
                  <a16:creationId xmlns:a16="http://schemas.microsoft.com/office/drawing/2014/main" xmlns=""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7" name="Freeform: Shape 1876">
              <a:extLst>
                <a:ext uri="{FF2B5EF4-FFF2-40B4-BE49-F238E27FC236}">
                  <a16:creationId xmlns:a16="http://schemas.microsoft.com/office/drawing/2014/main" xmlns=""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8" name="Freeform: Shape 1877">
              <a:extLst>
                <a:ext uri="{FF2B5EF4-FFF2-40B4-BE49-F238E27FC236}">
                  <a16:creationId xmlns:a16="http://schemas.microsoft.com/office/drawing/2014/main" xmlns=""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79" name="Freeform: Shape 1878">
              <a:extLst>
                <a:ext uri="{FF2B5EF4-FFF2-40B4-BE49-F238E27FC236}">
                  <a16:creationId xmlns:a16="http://schemas.microsoft.com/office/drawing/2014/main" xmlns=""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0" name="Freeform: Shape 1879">
              <a:extLst>
                <a:ext uri="{FF2B5EF4-FFF2-40B4-BE49-F238E27FC236}">
                  <a16:creationId xmlns:a16="http://schemas.microsoft.com/office/drawing/2014/main" xmlns=""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1" name="Freeform: Shape 1880">
              <a:extLst>
                <a:ext uri="{FF2B5EF4-FFF2-40B4-BE49-F238E27FC236}">
                  <a16:creationId xmlns:a16="http://schemas.microsoft.com/office/drawing/2014/main" xmlns=""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2" name="Freeform: Shape 1881">
              <a:extLst>
                <a:ext uri="{FF2B5EF4-FFF2-40B4-BE49-F238E27FC236}">
                  <a16:creationId xmlns:a16="http://schemas.microsoft.com/office/drawing/2014/main" xmlns=""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3" name="Freeform: Shape 1882">
              <a:extLst>
                <a:ext uri="{FF2B5EF4-FFF2-40B4-BE49-F238E27FC236}">
                  <a16:creationId xmlns:a16="http://schemas.microsoft.com/office/drawing/2014/main" xmlns=""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4" name="Freeform: Shape 1883">
              <a:extLst>
                <a:ext uri="{FF2B5EF4-FFF2-40B4-BE49-F238E27FC236}">
                  <a16:creationId xmlns:a16="http://schemas.microsoft.com/office/drawing/2014/main" xmlns=""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5" name="Freeform: Shape 1884">
              <a:extLst>
                <a:ext uri="{FF2B5EF4-FFF2-40B4-BE49-F238E27FC236}">
                  <a16:creationId xmlns:a16="http://schemas.microsoft.com/office/drawing/2014/main" xmlns=""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6" name="Freeform: Shape 1885">
              <a:extLst>
                <a:ext uri="{FF2B5EF4-FFF2-40B4-BE49-F238E27FC236}">
                  <a16:creationId xmlns:a16="http://schemas.microsoft.com/office/drawing/2014/main" xmlns=""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7" name="Freeform: Shape 1886">
              <a:extLst>
                <a:ext uri="{FF2B5EF4-FFF2-40B4-BE49-F238E27FC236}">
                  <a16:creationId xmlns:a16="http://schemas.microsoft.com/office/drawing/2014/main" xmlns=""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8" name="Freeform: Shape 1887">
              <a:extLst>
                <a:ext uri="{FF2B5EF4-FFF2-40B4-BE49-F238E27FC236}">
                  <a16:creationId xmlns:a16="http://schemas.microsoft.com/office/drawing/2014/main" xmlns=""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sp>
          <p:nvSpPr>
            <p:cNvPr id="1889" name="Freeform: Shape 1888">
              <a:extLst>
                <a:ext uri="{FF2B5EF4-FFF2-40B4-BE49-F238E27FC236}">
                  <a16:creationId xmlns:a16="http://schemas.microsoft.com/office/drawing/2014/main" xmlns=""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solidFill>
                  <a:prstClr val="black"/>
                </a:solidFill>
              </a:endParaRPr>
            </a:p>
          </p:txBody>
        </p:sp>
      </p:grpSp>
      <p:sp>
        <p:nvSpPr>
          <p:cNvPr id="959" name="Footer Placeholder 4">
            <a:extLst>
              <a:ext uri="{FF2B5EF4-FFF2-40B4-BE49-F238E27FC236}">
                <a16:creationId xmlns:a16="http://schemas.microsoft.com/office/drawing/2014/main" xmlns=""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solidFill>
                  <a:prstClr val="white"/>
                </a:solidFill>
              </a:rPr>
              <a:t>Pitch deck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lvl1pPr>
              <a:defRPr>
                <a:solidFill>
                  <a:schemeClr val="bg1"/>
                </a:solidFill>
              </a:defRPr>
            </a:lvl1pPr>
          </a:lstStyle>
          <a:p>
            <a:r>
              <a:rPr lang="en-US" dirty="0">
                <a:solidFill>
                  <a:prstClr val="white"/>
                </a:solidFill>
              </a:rPr>
              <a:t>7/1/20XX</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1340451115"/>
      </p:ext>
    </p:extLst>
  </p:cSld>
  <p:clrMapOvr>
    <a:masterClrMapping/>
  </p:clrMapOvr>
  <p:extLst>
    <p:ext uri="{DCECCB84-F9BA-43D5-87BE-67443E8EF086}">
      <p15:sldGuideLst xmlns=""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xmlns=""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xmlns=""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xmlns=""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xmlns=""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xmlns="" id="{860A2F77-6CFB-4347-9224-EFAA0C0EF3DB}"/>
              </a:ext>
            </a:extLst>
          </p:cNvPr>
          <p:cNvSpPr>
            <a:spLocks noGrp="1"/>
          </p:cNvSpPr>
          <p:nvPr>
            <p:ph type="dt" sz="half" idx="10"/>
          </p:nvPr>
        </p:nvSpPr>
        <p:spPr/>
        <p:txBody>
          <a:bodyPr/>
          <a:lstStyle/>
          <a:p>
            <a:r>
              <a:rPr lang="en-US" dirty="0">
                <a:solidFill>
                  <a:prstClr val="black"/>
                </a:solidFill>
              </a:rPr>
              <a:t>7/1/20XX</a:t>
            </a:r>
          </a:p>
        </p:txBody>
      </p:sp>
      <p:sp>
        <p:nvSpPr>
          <p:cNvPr id="8" name="Footer Placeholder 7">
            <a:extLst>
              <a:ext uri="{FF2B5EF4-FFF2-40B4-BE49-F238E27FC236}">
                <a16:creationId xmlns:a16="http://schemas.microsoft.com/office/drawing/2014/main" xmlns="" id="{97C1F45E-8700-4861-AD21-BB7A09E1305A}"/>
              </a:ext>
            </a:extLst>
          </p:cNvPr>
          <p:cNvSpPr>
            <a:spLocks noGrp="1"/>
          </p:cNvSpPr>
          <p:nvPr>
            <p:ph type="ftr" sz="quarter" idx="11"/>
          </p:nvPr>
        </p:nvSpPr>
        <p:spPr/>
        <p:txBody>
          <a:bodyPr/>
          <a:lstStyle/>
          <a:p>
            <a:r>
              <a:rPr lang="en-US" dirty="0">
                <a:solidFill>
                  <a:prstClr val="black"/>
                </a:solidFill>
              </a:rPr>
              <a:t>Pitch deck title</a:t>
            </a:r>
          </a:p>
        </p:txBody>
      </p:sp>
      <p:sp>
        <p:nvSpPr>
          <p:cNvPr id="9" name="Slide Number Placeholder 8">
            <a:extLst>
              <a:ext uri="{FF2B5EF4-FFF2-40B4-BE49-F238E27FC236}">
                <a16:creationId xmlns:a16="http://schemas.microsoft.com/office/drawing/2014/main" xmlns="" id="{B7283171-31EE-44C7-A031-9F840EDEC10C}"/>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10" name="Text Placeholder 9">
            <a:extLst>
              <a:ext uri="{FF2B5EF4-FFF2-40B4-BE49-F238E27FC236}">
                <a16:creationId xmlns:a16="http://schemas.microsoft.com/office/drawing/2014/main" xmlns=""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3108225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xmlns=""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solidFill>
                  <a:prstClr val="black"/>
                </a:solidFill>
              </a:rPr>
              <a:t>Pitch deck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solidFill>
                  <a:prstClr val="black"/>
                </a:solidFill>
              </a:rPr>
              <a:pPr/>
              <a:t>‹#›</a:t>
            </a:fld>
            <a:endParaRPr lang="en-ZA" dirty="0">
              <a:solidFill>
                <a:prstClr val="black"/>
              </a:solidFill>
            </a:endParaRPr>
          </a:p>
        </p:txBody>
      </p:sp>
      <p:sp>
        <p:nvSpPr>
          <p:cNvPr id="39" name="Text Placeholder 10">
            <a:extLst>
              <a:ext uri="{FF2B5EF4-FFF2-40B4-BE49-F238E27FC236}">
                <a16:creationId xmlns:a16="http://schemas.microsoft.com/office/drawing/2014/main" xmlns=""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xmlns=""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xmlns=""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xmlns=""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xmlns=""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xmlns=""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xmlns=""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xmlns=""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xmlns=""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xmlns=""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xmlns=""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xmlns=""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xmlns=""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xmlns=""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xmlns=""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xmlns=""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xmlns=""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xmlns=""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xmlns=""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xmlns=""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xmlns=""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xmlns=""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xmlns=""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xmlns=""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xmlns=""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xmlns=""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xmlns=""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xmlns=""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xmlns=""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xmlns=""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solidFill>
                  <a:prstClr val="black"/>
                </a:solidFill>
              </a:rPr>
              <a:t>7/1/20XX</a:t>
            </a:r>
          </a:p>
        </p:txBody>
      </p:sp>
    </p:spTree>
    <p:extLst>
      <p:ext uri="{BB962C8B-B14F-4D97-AF65-F5344CB8AC3E}">
        <p14:creationId xmlns:p14="http://schemas.microsoft.com/office/powerpoint/2010/main" val="365349192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xmlns=""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63436182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xmlns="" id="{9CAF00A3-1058-4FA9-A985-03711701054C}"/>
              </a:ext>
            </a:extLst>
          </p:cNvPr>
          <p:cNvSpPr>
            <a:spLocks noGrp="1"/>
          </p:cNvSpPr>
          <p:nvPr>
            <p:ph type="dt" sz="half" idx="10"/>
          </p:nvPr>
        </p:nvSpPr>
        <p:spPr/>
        <p:txBody>
          <a:bodyPr/>
          <a:lstStyle/>
          <a:p>
            <a:r>
              <a:rPr lang="en-US" dirty="0">
                <a:solidFill>
                  <a:prstClr val="black"/>
                </a:solidFill>
              </a:rPr>
              <a:t>7/1/20XX</a:t>
            </a:r>
          </a:p>
        </p:txBody>
      </p:sp>
      <p:sp>
        <p:nvSpPr>
          <p:cNvPr id="4" name="Footer Placeholder 3">
            <a:extLst>
              <a:ext uri="{FF2B5EF4-FFF2-40B4-BE49-F238E27FC236}">
                <a16:creationId xmlns:a16="http://schemas.microsoft.com/office/drawing/2014/main" xmlns="" id="{A00F60BE-20E1-40C5-85E7-AEAABD0C0DE6}"/>
              </a:ext>
            </a:extLst>
          </p:cNvPr>
          <p:cNvSpPr>
            <a:spLocks noGrp="1"/>
          </p:cNvSpPr>
          <p:nvPr>
            <p:ph type="ftr" sz="quarter" idx="11"/>
          </p:nvPr>
        </p:nvSpPr>
        <p:spPr/>
        <p:txBody>
          <a:bodyPr/>
          <a:lstStyle/>
          <a:p>
            <a:r>
              <a:rPr lang="en-US" dirty="0">
                <a:solidFill>
                  <a:prstClr val="black"/>
                </a:solidFill>
              </a:rPr>
              <a:t>Pitch deck title</a:t>
            </a:r>
          </a:p>
        </p:txBody>
      </p:sp>
      <p:sp>
        <p:nvSpPr>
          <p:cNvPr id="5" name="Slide Number Placeholder 4">
            <a:extLst>
              <a:ext uri="{FF2B5EF4-FFF2-40B4-BE49-F238E27FC236}">
                <a16:creationId xmlns:a16="http://schemas.microsoft.com/office/drawing/2014/main" xmlns="" id="{05DC939B-94C9-4FF9-B0C8-1149DEFA6CF8}"/>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6" name="Rectangle 5">
            <a:extLst>
              <a:ext uri="{FF2B5EF4-FFF2-40B4-BE49-F238E27FC236}">
                <a16:creationId xmlns:a16="http://schemas.microsoft.com/office/drawing/2014/main" xmlns=""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 name="Text Placeholder 7">
            <a:extLst>
              <a:ext uri="{FF2B5EF4-FFF2-40B4-BE49-F238E27FC236}">
                <a16:creationId xmlns:a16="http://schemas.microsoft.com/office/drawing/2014/main" xmlns=""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xmlns=""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xmlns=""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xmlns=""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 name="Text Placeholder 7">
            <a:extLst>
              <a:ext uri="{FF2B5EF4-FFF2-40B4-BE49-F238E27FC236}">
                <a16:creationId xmlns:a16="http://schemas.microsoft.com/office/drawing/2014/main" xmlns=""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xmlns=""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xmlns=""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xmlns=""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Text Placeholder 7">
            <a:extLst>
              <a:ext uri="{FF2B5EF4-FFF2-40B4-BE49-F238E27FC236}">
                <a16:creationId xmlns:a16="http://schemas.microsoft.com/office/drawing/2014/main" xmlns=""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xmlns=""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xmlns=""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xmlns=""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 name="Text Placeholder 7">
            <a:extLst>
              <a:ext uri="{FF2B5EF4-FFF2-40B4-BE49-F238E27FC236}">
                <a16:creationId xmlns:a16="http://schemas.microsoft.com/office/drawing/2014/main" xmlns=""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xmlns=""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xmlns=""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204982263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46871FE4-39E0-4365-AC23-F1771978C152}" type="datetimeFigureOut">
              <a:rPr lang="en-US" smtClean="0"/>
              <a:t>9/3/2022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30474275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xmlns=""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 name="Picture Placeholder 10">
            <a:extLst>
              <a:ext uri="{FF2B5EF4-FFF2-40B4-BE49-F238E27FC236}">
                <a16:creationId xmlns:a16="http://schemas.microsoft.com/office/drawing/2014/main" xmlns=""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xmlns=""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 name="Picture Placeholder 10">
            <a:extLst>
              <a:ext uri="{FF2B5EF4-FFF2-40B4-BE49-F238E27FC236}">
                <a16:creationId xmlns:a16="http://schemas.microsoft.com/office/drawing/2014/main" xmlns=""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xmlns=""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 name="Picture Placeholder 10">
            <a:extLst>
              <a:ext uri="{FF2B5EF4-FFF2-40B4-BE49-F238E27FC236}">
                <a16:creationId xmlns:a16="http://schemas.microsoft.com/office/drawing/2014/main" xmlns=""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xmlns=""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Picture Placeholder 10">
            <a:extLst>
              <a:ext uri="{FF2B5EF4-FFF2-40B4-BE49-F238E27FC236}">
                <a16:creationId xmlns:a16="http://schemas.microsoft.com/office/drawing/2014/main" xmlns=""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xmlns=""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xmlns="" id="{9CAF00A3-1058-4FA9-A985-03711701054C}"/>
              </a:ext>
            </a:extLst>
          </p:cNvPr>
          <p:cNvSpPr>
            <a:spLocks noGrp="1"/>
          </p:cNvSpPr>
          <p:nvPr>
            <p:ph type="dt" sz="half" idx="10"/>
          </p:nvPr>
        </p:nvSpPr>
        <p:spPr/>
        <p:txBody>
          <a:bodyPr/>
          <a:lstStyle/>
          <a:p>
            <a:r>
              <a:rPr lang="en-US" dirty="0">
                <a:solidFill>
                  <a:prstClr val="black"/>
                </a:solidFill>
              </a:rPr>
              <a:t>7/1/20XX</a:t>
            </a:r>
          </a:p>
        </p:txBody>
      </p:sp>
      <p:sp>
        <p:nvSpPr>
          <p:cNvPr id="4" name="Footer Placeholder 3">
            <a:extLst>
              <a:ext uri="{FF2B5EF4-FFF2-40B4-BE49-F238E27FC236}">
                <a16:creationId xmlns:a16="http://schemas.microsoft.com/office/drawing/2014/main" xmlns="" id="{A00F60BE-20E1-40C5-85E7-AEAABD0C0DE6}"/>
              </a:ext>
            </a:extLst>
          </p:cNvPr>
          <p:cNvSpPr>
            <a:spLocks noGrp="1"/>
          </p:cNvSpPr>
          <p:nvPr>
            <p:ph type="ftr" sz="quarter" idx="11"/>
          </p:nvPr>
        </p:nvSpPr>
        <p:spPr/>
        <p:txBody>
          <a:bodyPr/>
          <a:lstStyle/>
          <a:p>
            <a:r>
              <a:rPr lang="en-US" dirty="0">
                <a:solidFill>
                  <a:prstClr val="black"/>
                </a:solidFill>
              </a:rPr>
              <a:t>Pitch deck title</a:t>
            </a:r>
          </a:p>
        </p:txBody>
      </p:sp>
      <p:sp>
        <p:nvSpPr>
          <p:cNvPr id="5" name="Slide Number Placeholder 4">
            <a:extLst>
              <a:ext uri="{FF2B5EF4-FFF2-40B4-BE49-F238E27FC236}">
                <a16:creationId xmlns:a16="http://schemas.microsoft.com/office/drawing/2014/main" xmlns="" id="{05DC939B-94C9-4FF9-B0C8-1149DEFA6CF8}"/>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8" name="Text Placeholder 7">
            <a:extLst>
              <a:ext uri="{FF2B5EF4-FFF2-40B4-BE49-F238E27FC236}">
                <a16:creationId xmlns:a16="http://schemas.microsoft.com/office/drawing/2014/main" xmlns=""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xmlns=""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xmlns=""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xmlns=""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xmlns=""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xmlns=""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xmlns=""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xmlns=""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xmlns=""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xmlns=""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xmlns=""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xmlns=""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xmlns=""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xmlns=""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xmlns=""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xmlns=""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xmlns=""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 name="Picture Placeholder 10">
            <a:extLst>
              <a:ext uri="{FF2B5EF4-FFF2-40B4-BE49-F238E27FC236}">
                <a16:creationId xmlns:a16="http://schemas.microsoft.com/office/drawing/2014/main" xmlns=""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xmlns=""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Picture Placeholder 10">
            <a:extLst>
              <a:ext uri="{FF2B5EF4-FFF2-40B4-BE49-F238E27FC236}">
                <a16:creationId xmlns:a16="http://schemas.microsoft.com/office/drawing/2014/main" xmlns=""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xmlns=""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 name="Picture Placeholder 10">
            <a:extLst>
              <a:ext uri="{FF2B5EF4-FFF2-40B4-BE49-F238E27FC236}">
                <a16:creationId xmlns:a16="http://schemas.microsoft.com/office/drawing/2014/main" xmlns=""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xmlns=""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 name="Picture Placeholder 10">
            <a:extLst>
              <a:ext uri="{FF2B5EF4-FFF2-40B4-BE49-F238E27FC236}">
                <a16:creationId xmlns:a16="http://schemas.microsoft.com/office/drawing/2014/main" xmlns=""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222327312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7" name="Content Placeholder 6">
            <a:extLst>
              <a:ext uri="{FF2B5EF4-FFF2-40B4-BE49-F238E27FC236}">
                <a16:creationId xmlns:a16="http://schemas.microsoft.com/office/drawing/2014/main" xmlns=""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xmlns=""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xmlns=""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xmlns=""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xmlns=""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xmlns=""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xmlns=""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xmlns=""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xmlns=""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xmlns=""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xmlns=""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xmlns=""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xmlns=""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xmlns=""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xmlns=""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xmlns=""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56853638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xmlns=""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xmlns=""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10" name="Freeform: Shape 9">
              <a:extLst>
                <a:ext uri="{FF2B5EF4-FFF2-40B4-BE49-F238E27FC236}">
                  <a16:creationId xmlns:a16="http://schemas.microsoft.com/office/drawing/2014/main" xmlns=""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2" name="Freeform: Shape 11">
              <a:extLst>
                <a:ext uri="{FF2B5EF4-FFF2-40B4-BE49-F238E27FC236}">
                  <a16:creationId xmlns:a16="http://schemas.microsoft.com/office/drawing/2014/main" xmlns=""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3" name="Freeform: Shape 12">
              <a:extLst>
                <a:ext uri="{FF2B5EF4-FFF2-40B4-BE49-F238E27FC236}">
                  <a16:creationId xmlns:a16="http://schemas.microsoft.com/office/drawing/2014/main" xmlns=""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4" name="Freeform: Shape 13">
              <a:extLst>
                <a:ext uri="{FF2B5EF4-FFF2-40B4-BE49-F238E27FC236}">
                  <a16:creationId xmlns:a16="http://schemas.microsoft.com/office/drawing/2014/main" xmlns=""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solidFill>
                  <a:prstClr val="black"/>
                </a:solidFill>
              </a:endParaRPr>
            </a:p>
          </p:txBody>
        </p:sp>
        <p:sp>
          <p:nvSpPr>
            <p:cNvPr id="15" name="Freeform: Shape 14">
              <a:extLst>
                <a:ext uri="{FF2B5EF4-FFF2-40B4-BE49-F238E27FC236}">
                  <a16:creationId xmlns:a16="http://schemas.microsoft.com/office/drawing/2014/main" xmlns=""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6" name="Freeform: Shape 15">
              <a:extLst>
                <a:ext uri="{FF2B5EF4-FFF2-40B4-BE49-F238E27FC236}">
                  <a16:creationId xmlns:a16="http://schemas.microsoft.com/office/drawing/2014/main" xmlns=""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7" name="Freeform: Shape 16">
              <a:extLst>
                <a:ext uri="{FF2B5EF4-FFF2-40B4-BE49-F238E27FC236}">
                  <a16:creationId xmlns:a16="http://schemas.microsoft.com/office/drawing/2014/main" xmlns=""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solidFill>
                  <a:prstClr val="black"/>
                </a:solidFill>
              </a:endParaRPr>
            </a:p>
          </p:txBody>
        </p:sp>
        <p:sp>
          <p:nvSpPr>
            <p:cNvPr id="18" name="Freeform: Shape 17">
              <a:extLst>
                <a:ext uri="{FF2B5EF4-FFF2-40B4-BE49-F238E27FC236}">
                  <a16:creationId xmlns:a16="http://schemas.microsoft.com/office/drawing/2014/main" xmlns=""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9" name="Freeform: Shape 18">
              <a:extLst>
                <a:ext uri="{FF2B5EF4-FFF2-40B4-BE49-F238E27FC236}">
                  <a16:creationId xmlns:a16="http://schemas.microsoft.com/office/drawing/2014/main" xmlns=""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20" name="Freeform: Shape 19">
              <a:extLst>
                <a:ext uri="{FF2B5EF4-FFF2-40B4-BE49-F238E27FC236}">
                  <a16:creationId xmlns:a16="http://schemas.microsoft.com/office/drawing/2014/main" xmlns=""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21" name="Freeform: Shape 20">
              <a:extLst>
                <a:ext uri="{FF2B5EF4-FFF2-40B4-BE49-F238E27FC236}">
                  <a16:creationId xmlns:a16="http://schemas.microsoft.com/office/drawing/2014/main" xmlns=""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3" name="Freeform: Shape 392">
              <a:extLst>
                <a:ext uri="{FF2B5EF4-FFF2-40B4-BE49-F238E27FC236}">
                  <a16:creationId xmlns:a16="http://schemas.microsoft.com/office/drawing/2014/main" xmlns=""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4" name="Freeform: Shape 393">
              <a:extLst>
                <a:ext uri="{FF2B5EF4-FFF2-40B4-BE49-F238E27FC236}">
                  <a16:creationId xmlns:a16="http://schemas.microsoft.com/office/drawing/2014/main" xmlns=""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5" name="Freeform: Shape 394">
              <a:extLst>
                <a:ext uri="{FF2B5EF4-FFF2-40B4-BE49-F238E27FC236}">
                  <a16:creationId xmlns:a16="http://schemas.microsoft.com/office/drawing/2014/main" xmlns=""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6" name="Freeform: Shape 395">
              <a:extLst>
                <a:ext uri="{FF2B5EF4-FFF2-40B4-BE49-F238E27FC236}">
                  <a16:creationId xmlns:a16="http://schemas.microsoft.com/office/drawing/2014/main" xmlns=""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7" name="Freeform: Shape 396">
              <a:extLst>
                <a:ext uri="{FF2B5EF4-FFF2-40B4-BE49-F238E27FC236}">
                  <a16:creationId xmlns:a16="http://schemas.microsoft.com/office/drawing/2014/main" xmlns=""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8" name="Freeform: Shape 397">
              <a:extLst>
                <a:ext uri="{FF2B5EF4-FFF2-40B4-BE49-F238E27FC236}">
                  <a16:creationId xmlns:a16="http://schemas.microsoft.com/office/drawing/2014/main" xmlns=""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399" name="Freeform: Shape 398">
              <a:extLst>
                <a:ext uri="{FF2B5EF4-FFF2-40B4-BE49-F238E27FC236}">
                  <a16:creationId xmlns:a16="http://schemas.microsoft.com/office/drawing/2014/main" xmlns=""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0" name="Freeform: Shape 399">
              <a:extLst>
                <a:ext uri="{FF2B5EF4-FFF2-40B4-BE49-F238E27FC236}">
                  <a16:creationId xmlns:a16="http://schemas.microsoft.com/office/drawing/2014/main" xmlns=""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1" name="Freeform: Shape 400">
              <a:extLst>
                <a:ext uri="{FF2B5EF4-FFF2-40B4-BE49-F238E27FC236}">
                  <a16:creationId xmlns:a16="http://schemas.microsoft.com/office/drawing/2014/main" xmlns=""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2" name="Freeform: Shape 401">
              <a:extLst>
                <a:ext uri="{FF2B5EF4-FFF2-40B4-BE49-F238E27FC236}">
                  <a16:creationId xmlns:a16="http://schemas.microsoft.com/office/drawing/2014/main" xmlns=""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3" name="Freeform: Shape 402">
              <a:extLst>
                <a:ext uri="{FF2B5EF4-FFF2-40B4-BE49-F238E27FC236}">
                  <a16:creationId xmlns:a16="http://schemas.microsoft.com/office/drawing/2014/main" xmlns=""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4" name="Freeform: Shape 403">
              <a:extLst>
                <a:ext uri="{FF2B5EF4-FFF2-40B4-BE49-F238E27FC236}">
                  <a16:creationId xmlns:a16="http://schemas.microsoft.com/office/drawing/2014/main" xmlns=""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5" name="Freeform: Shape 404">
              <a:extLst>
                <a:ext uri="{FF2B5EF4-FFF2-40B4-BE49-F238E27FC236}">
                  <a16:creationId xmlns:a16="http://schemas.microsoft.com/office/drawing/2014/main" xmlns=""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6" name="Freeform: Shape 405">
              <a:extLst>
                <a:ext uri="{FF2B5EF4-FFF2-40B4-BE49-F238E27FC236}">
                  <a16:creationId xmlns:a16="http://schemas.microsoft.com/office/drawing/2014/main" xmlns=""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7" name="Freeform: Shape 406">
              <a:extLst>
                <a:ext uri="{FF2B5EF4-FFF2-40B4-BE49-F238E27FC236}">
                  <a16:creationId xmlns:a16="http://schemas.microsoft.com/office/drawing/2014/main" xmlns=""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8" name="Freeform: Shape 407">
              <a:extLst>
                <a:ext uri="{FF2B5EF4-FFF2-40B4-BE49-F238E27FC236}">
                  <a16:creationId xmlns:a16="http://schemas.microsoft.com/office/drawing/2014/main" xmlns=""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09" name="Freeform: Shape 408">
              <a:extLst>
                <a:ext uri="{FF2B5EF4-FFF2-40B4-BE49-F238E27FC236}">
                  <a16:creationId xmlns:a16="http://schemas.microsoft.com/office/drawing/2014/main" xmlns=""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0" name="Freeform: Shape 409">
              <a:extLst>
                <a:ext uri="{FF2B5EF4-FFF2-40B4-BE49-F238E27FC236}">
                  <a16:creationId xmlns:a16="http://schemas.microsoft.com/office/drawing/2014/main" xmlns=""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1" name="Freeform: Shape 410">
              <a:extLst>
                <a:ext uri="{FF2B5EF4-FFF2-40B4-BE49-F238E27FC236}">
                  <a16:creationId xmlns:a16="http://schemas.microsoft.com/office/drawing/2014/main" xmlns=""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2" name="Freeform: Shape 411">
              <a:extLst>
                <a:ext uri="{FF2B5EF4-FFF2-40B4-BE49-F238E27FC236}">
                  <a16:creationId xmlns:a16="http://schemas.microsoft.com/office/drawing/2014/main" xmlns=""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3" name="Freeform: Shape 412">
              <a:extLst>
                <a:ext uri="{FF2B5EF4-FFF2-40B4-BE49-F238E27FC236}">
                  <a16:creationId xmlns:a16="http://schemas.microsoft.com/office/drawing/2014/main" xmlns=""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4" name="Freeform: Shape 413">
              <a:extLst>
                <a:ext uri="{FF2B5EF4-FFF2-40B4-BE49-F238E27FC236}">
                  <a16:creationId xmlns:a16="http://schemas.microsoft.com/office/drawing/2014/main" xmlns=""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5" name="Freeform: Shape 414">
              <a:extLst>
                <a:ext uri="{FF2B5EF4-FFF2-40B4-BE49-F238E27FC236}">
                  <a16:creationId xmlns:a16="http://schemas.microsoft.com/office/drawing/2014/main" xmlns=""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6" name="Freeform: Shape 415">
              <a:extLst>
                <a:ext uri="{FF2B5EF4-FFF2-40B4-BE49-F238E27FC236}">
                  <a16:creationId xmlns:a16="http://schemas.microsoft.com/office/drawing/2014/main" xmlns=""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7" name="Freeform: Shape 416">
              <a:extLst>
                <a:ext uri="{FF2B5EF4-FFF2-40B4-BE49-F238E27FC236}">
                  <a16:creationId xmlns:a16="http://schemas.microsoft.com/office/drawing/2014/main" xmlns=""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8" name="Freeform: Shape 417">
              <a:extLst>
                <a:ext uri="{FF2B5EF4-FFF2-40B4-BE49-F238E27FC236}">
                  <a16:creationId xmlns:a16="http://schemas.microsoft.com/office/drawing/2014/main" xmlns=""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19" name="Freeform: Shape 418">
              <a:extLst>
                <a:ext uri="{FF2B5EF4-FFF2-40B4-BE49-F238E27FC236}">
                  <a16:creationId xmlns:a16="http://schemas.microsoft.com/office/drawing/2014/main" xmlns=""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0" name="Freeform: Shape 419">
              <a:extLst>
                <a:ext uri="{FF2B5EF4-FFF2-40B4-BE49-F238E27FC236}">
                  <a16:creationId xmlns:a16="http://schemas.microsoft.com/office/drawing/2014/main" xmlns=""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1" name="Freeform: Shape 420">
              <a:extLst>
                <a:ext uri="{FF2B5EF4-FFF2-40B4-BE49-F238E27FC236}">
                  <a16:creationId xmlns:a16="http://schemas.microsoft.com/office/drawing/2014/main" xmlns=""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2" name="Freeform: Shape 421">
              <a:extLst>
                <a:ext uri="{FF2B5EF4-FFF2-40B4-BE49-F238E27FC236}">
                  <a16:creationId xmlns:a16="http://schemas.microsoft.com/office/drawing/2014/main" xmlns=""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3" name="Freeform: Shape 422">
              <a:extLst>
                <a:ext uri="{FF2B5EF4-FFF2-40B4-BE49-F238E27FC236}">
                  <a16:creationId xmlns:a16="http://schemas.microsoft.com/office/drawing/2014/main" xmlns=""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4" name="Freeform: Shape 423">
              <a:extLst>
                <a:ext uri="{FF2B5EF4-FFF2-40B4-BE49-F238E27FC236}">
                  <a16:creationId xmlns:a16="http://schemas.microsoft.com/office/drawing/2014/main" xmlns=""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5" name="Freeform: Shape 424">
              <a:extLst>
                <a:ext uri="{FF2B5EF4-FFF2-40B4-BE49-F238E27FC236}">
                  <a16:creationId xmlns:a16="http://schemas.microsoft.com/office/drawing/2014/main" xmlns=""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6" name="Freeform: Shape 425">
              <a:extLst>
                <a:ext uri="{FF2B5EF4-FFF2-40B4-BE49-F238E27FC236}">
                  <a16:creationId xmlns:a16="http://schemas.microsoft.com/office/drawing/2014/main" xmlns=""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7" name="Freeform: Shape 426">
              <a:extLst>
                <a:ext uri="{FF2B5EF4-FFF2-40B4-BE49-F238E27FC236}">
                  <a16:creationId xmlns:a16="http://schemas.microsoft.com/office/drawing/2014/main" xmlns=""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8" name="Freeform: Shape 427">
              <a:extLst>
                <a:ext uri="{FF2B5EF4-FFF2-40B4-BE49-F238E27FC236}">
                  <a16:creationId xmlns:a16="http://schemas.microsoft.com/office/drawing/2014/main" xmlns=""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29" name="Freeform: Shape 428">
              <a:extLst>
                <a:ext uri="{FF2B5EF4-FFF2-40B4-BE49-F238E27FC236}">
                  <a16:creationId xmlns:a16="http://schemas.microsoft.com/office/drawing/2014/main" xmlns=""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0" name="Freeform: Shape 429">
              <a:extLst>
                <a:ext uri="{FF2B5EF4-FFF2-40B4-BE49-F238E27FC236}">
                  <a16:creationId xmlns:a16="http://schemas.microsoft.com/office/drawing/2014/main" xmlns=""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1" name="Freeform: Shape 430">
              <a:extLst>
                <a:ext uri="{FF2B5EF4-FFF2-40B4-BE49-F238E27FC236}">
                  <a16:creationId xmlns:a16="http://schemas.microsoft.com/office/drawing/2014/main" xmlns=""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2" name="Freeform: Shape 431">
              <a:extLst>
                <a:ext uri="{FF2B5EF4-FFF2-40B4-BE49-F238E27FC236}">
                  <a16:creationId xmlns:a16="http://schemas.microsoft.com/office/drawing/2014/main" xmlns=""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3" name="Freeform: Shape 432">
              <a:extLst>
                <a:ext uri="{FF2B5EF4-FFF2-40B4-BE49-F238E27FC236}">
                  <a16:creationId xmlns:a16="http://schemas.microsoft.com/office/drawing/2014/main" xmlns=""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4" name="Freeform: Shape 433">
              <a:extLst>
                <a:ext uri="{FF2B5EF4-FFF2-40B4-BE49-F238E27FC236}">
                  <a16:creationId xmlns:a16="http://schemas.microsoft.com/office/drawing/2014/main" xmlns=""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5" name="Freeform: Shape 434">
              <a:extLst>
                <a:ext uri="{FF2B5EF4-FFF2-40B4-BE49-F238E27FC236}">
                  <a16:creationId xmlns:a16="http://schemas.microsoft.com/office/drawing/2014/main" xmlns=""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6" name="Freeform: Shape 435">
              <a:extLst>
                <a:ext uri="{FF2B5EF4-FFF2-40B4-BE49-F238E27FC236}">
                  <a16:creationId xmlns:a16="http://schemas.microsoft.com/office/drawing/2014/main" xmlns=""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7" name="Freeform: Shape 436">
              <a:extLst>
                <a:ext uri="{FF2B5EF4-FFF2-40B4-BE49-F238E27FC236}">
                  <a16:creationId xmlns:a16="http://schemas.microsoft.com/office/drawing/2014/main" xmlns=""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8" name="Freeform: Shape 437">
              <a:extLst>
                <a:ext uri="{FF2B5EF4-FFF2-40B4-BE49-F238E27FC236}">
                  <a16:creationId xmlns:a16="http://schemas.microsoft.com/office/drawing/2014/main" xmlns=""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39" name="Freeform: Shape 438">
              <a:extLst>
                <a:ext uri="{FF2B5EF4-FFF2-40B4-BE49-F238E27FC236}">
                  <a16:creationId xmlns:a16="http://schemas.microsoft.com/office/drawing/2014/main" xmlns=""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0" name="Freeform: Shape 439">
              <a:extLst>
                <a:ext uri="{FF2B5EF4-FFF2-40B4-BE49-F238E27FC236}">
                  <a16:creationId xmlns:a16="http://schemas.microsoft.com/office/drawing/2014/main" xmlns=""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1" name="Freeform: Shape 440">
              <a:extLst>
                <a:ext uri="{FF2B5EF4-FFF2-40B4-BE49-F238E27FC236}">
                  <a16:creationId xmlns:a16="http://schemas.microsoft.com/office/drawing/2014/main" xmlns=""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2" name="Freeform: Shape 441">
              <a:extLst>
                <a:ext uri="{FF2B5EF4-FFF2-40B4-BE49-F238E27FC236}">
                  <a16:creationId xmlns:a16="http://schemas.microsoft.com/office/drawing/2014/main" xmlns=""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3" name="Freeform: Shape 442">
              <a:extLst>
                <a:ext uri="{FF2B5EF4-FFF2-40B4-BE49-F238E27FC236}">
                  <a16:creationId xmlns:a16="http://schemas.microsoft.com/office/drawing/2014/main" xmlns=""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4" name="Freeform: Shape 443">
              <a:extLst>
                <a:ext uri="{FF2B5EF4-FFF2-40B4-BE49-F238E27FC236}">
                  <a16:creationId xmlns:a16="http://schemas.microsoft.com/office/drawing/2014/main" xmlns=""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5" name="Freeform: Shape 444">
              <a:extLst>
                <a:ext uri="{FF2B5EF4-FFF2-40B4-BE49-F238E27FC236}">
                  <a16:creationId xmlns:a16="http://schemas.microsoft.com/office/drawing/2014/main" xmlns=""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6" name="Freeform: Shape 445">
              <a:extLst>
                <a:ext uri="{FF2B5EF4-FFF2-40B4-BE49-F238E27FC236}">
                  <a16:creationId xmlns:a16="http://schemas.microsoft.com/office/drawing/2014/main" xmlns=""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7" name="Freeform: Shape 446">
              <a:extLst>
                <a:ext uri="{FF2B5EF4-FFF2-40B4-BE49-F238E27FC236}">
                  <a16:creationId xmlns:a16="http://schemas.microsoft.com/office/drawing/2014/main" xmlns=""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8" name="Freeform: Shape 447">
              <a:extLst>
                <a:ext uri="{FF2B5EF4-FFF2-40B4-BE49-F238E27FC236}">
                  <a16:creationId xmlns:a16="http://schemas.microsoft.com/office/drawing/2014/main" xmlns=""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49" name="Freeform: Shape 448">
              <a:extLst>
                <a:ext uri="{FF2B5EF4-FFF2-40B4-BE49-F238E27FC236}">
                  <a16:creationId xmlns:a16="http://schemas.microsoft.com/office/drawing/2014/main" xmlns=""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0" name="Freeform: Shape 449">
              <a:extLst>
                <a:ext uri="{FF2B5EF4-FFF2-40B4-BE49-F238E27FC236}">
                  <a16:creationId xmlns:a16="http://schemas.microsoft.com/office/drawing/2014/main" xmlns=""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1" name="Freeform: Shape 450">
              <a:extLst>
                <a:ext uri="{FF2B5EF4-FFF2-40B4-BE49-F238E27FC236}">
                  <a16:creationId xmlns:a16="http://schemas.microsoft.com/office/drawing/2014/main" xmlns=""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2" name="Freeform: Shape 451">
              <a:extLst>
                <a:ext uri="{FF2B5EF4-FFF2-40B4-BE49-F238E27FC236}">
                  <a16:creationId xmlns:a16="http://schemas.microsoft.com/office/drawing/2014/main" xmlns=""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3" name="Freeform: Shape 452">
              <a:extLst>
                <a:ext uri="{FF2B5EF4-FFF2-40B4-BE49-F238E27FC236}">
                  <a16:creationId xmlns:a16="http://schemas.microsoft.com/office/drawing/2014/main" xmlns=""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4" name="Freeform: Shape 453">
              <a:extLst>
                <a:ext uri="{FF2B5EF4-FFF2-40B4-BE49-F238E27FC236}">
                  <a16:creationId xmlns:a16="http://schemas.microsoft.com/office/drawing/2014/main" xmlns=""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5" name="Freeform: Shape 454">
              <a:extLst>
                <a:ext uri="{FF2B5EF4-FFF2-40B4-BE49-F238E27FC236}">
                  <a16:creationId xmlns:a16="http://schemas.microsoft.com/office/drawing/2014/main" xmlns=""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6" name="Freeform: Shape 455">
              <a:extLst>
                <a:ext uri="{FF2B5EF4-FFF2-40B4-BE49-F238E27FC236}">
                  <a16:creationId xmlns:a16="http://schemas.microsoft.com/office/drawing/2014/main" xmlns=""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7" name="Freeform: Shape 456">
              <a:extLst>
                <a:ext uri="{FF2B5EF4-FFF2-40B4-BE49-F238E27FC236}">
                  <a16:creationId xmlns:a16="http://schemas.microsoft.com/office/drawing/2014/main" xmlns=""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8" name="Freeform: Shape 457">
              <a:extLst>
                <a:ext uri="{FF2B5EF4-FFF2-40B4-BE49-F238E27FC236}">
                  <a16:creationId xmlns:a16="http://schemas.microsoft.com/office/drawing/2014/main" xmlns=""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59" name="Freeform: Shape 458">
              <a:extLst>
                <a:ext uri="{FF2B5EF4-FFF2-40B4-BE49-F238E27FC236}">
                  <a16:creationId xmlns:a16="http://schemas.microsoft.com/office/drawing/2014/main" xmlns=""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0" name="Freeform: Shape 459">
              <a:extLst>
                <a:ext uri="{FF2B5EF4-FFF2-40B4-BE49-F238E27FC236}">
                  <a16:creationId xmlns:a16="http://schemas.microsoft.com/office/drawing/2014/main" xmlns=""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1" name="Freeform: Shape 460">
              <a:extLst>
                <a:ext uri="{FF2B5EF4-FFF2-40B4-BE49-F238E27FC236}">
                  <a16:creationId xmlns:a16="http://schemas.microsoft.com/office/drawing/2014/main" xmlns=""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2" name="Freeform: Shape 461">
              <a:extLst>
                <a:ext uri="{FF2B5EF4-FFF2-40B4-BE49-F238E27FC236}">
                  <a16:creationId xmlns:a16="http://schemas.microsoft.com/office/drawing/2014/main" xmlns=""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3" name="Freeform: Shape 462">
              <a:extLst>
                <a:ext uri="{FF2B5EF4-FFF2-40B4-BE49-F238E27FC236}">
                  <a16:creationId xmlns:a16="http://schemas.microsoft.com/office/drawing/2014/main" xmlns=""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4" name="Freeform: Shape 463">
              <a:extLst>
                <a:ext uri="{FF2B5EF4-FFF2-40B4-BE49-F238E27FC236}">
                  <a16:creationId xmlns:a16="http://schemas.microsoft.com/office/drawing/2014/main" xmlns=""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5" name="Freeform: Shape 464">
              <a:extLst>
                <a:ext uri="{FF2B5EF4-FFF2-40B4-BE49-F238E27FC236}">
                  <a16:creationId xmlns:a16="http://schemas.microsoft.com/office/drawing/2014/main" xmlns=""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6" name="Freeform: Shape 465">
              <a:extLst>
                <a:ext uri="{FF2B5EF4-FFF2-40B4-BE49-F238E27FC236}">
                  <a16:creationId xmlns:a16="http://schemas.microsoft.com/office/drawing/2014/main" xmlns=""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7" name="Freeform: Shape 466">
              <a:extLst>
                <a:ext uri="{FF2B5EF4-FFF2-40B4-BE49-F238E27FC236}">
                  <a16:creationId xmlns:a16="http://schemas.microsoft.com/office/drawing/2014/main" xmlns=""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8" name="Freeform: Shape 467">
              <a:extLst>
                <a:ext uri="{FF2B5EF4-FFF2-40B4-BE49-F238E27FC236}">
                  <a16:creationId xmlns:a16="http://schemas.microsoft.com/office/drawing/2014/main" xmlns=""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69" name="Freeform: Shape 468">
              <a:extLst>
                <a:ext uri="{FF2B5EF4-FFF2-40B4-BE49-F238E27FC236}">
                  <a16:creationId xmlns:a16="http://schemas.microsoft.com/office/drawing/2014/main" xmlns=""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0" name="Freeform: Shape 469">
              <a:extLst>
                <a:ext uri="{FF2B5EF4-FFF2-40B4-BE49-F238E27FC236}">
                  <a16:creationId xmlns:a16="http://schemas.microsoft.com/office/drawing/2014/main" xmlns=""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1" name="Freeform: Shape 470">
              <a:extLst>
                <a:ext uri="{FF2B5EF4-FFF2-40B4-BE49-F238E27FC236}">
                  <a16:creationId xmlns:a16="http://schemas.microsoft.com/office/drawing/2014/main" xmlns=""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2" name="Freeform: Shape 471">
              <a:extLst>
                <a:ext uri="{FF2B5EF4-FFF2-40B4-BE49-F238E27FC236}">
                  <a16:creationId xmlns:a16="http://schemas.microsoft.com/office/drawing/2014/main" xmlns=""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3" name="Freeform: Shape 472">
              <a:extLst>
                <a:ext uri="{FF2B5EF4-FFF2-40B4-BE49-F238E27FC236}">
                  <a16:creationId xmlns:a16="http://schemas.microsoft.com/office/drawing/2014/main" xmlns=""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4" name="Freeform: Shape 473">
              <a:extLst>
                <a:ext uri="{FF2B5EF4-FFF2-40B4-BE49-F238E27FC236}">
                  <a16:creationId xmlns:a16="http://schemas.microsoft.com/office/drawing/2014/main" xmlns=""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5" name="Freeform: Shape 474">
              <a:extLst>
                <a:ext uri="{FF2B5EF4-FFF2-40B4-BE49-F238E27FC236}">
                  <a16:creationId xmlns:a16="http://schemas.microsoft.com/office/drawing/2014/main" xmlns=""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6" name="Freeform: Shape 475">
              <a:extLst>
                <a:ext uri="{FF2B5EF4-FFF2-40B4-BE49-F238E27FC236}">
                  <a16:creationId xmlns:a16="http://schemas.microsoft.com/office/drawing/2014/main" xmlns=""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7" name="Freeform: Shape 476">
              <a:extLst>
                <a:ext uri="{FF2B5EF4-FFF2-40B4-BE49-F238E27FC236}">
                  <a16:creationId xmlns:a16="http://schemas.microsoft.com/office/drawing/2014/main" xmlns=""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8" name="Freeform: Shape 477">
              <a:extLst>
                <a:ext uri="{FF2B5EF4-FFF2-40B4-BE49-F238E27FC236}">
                  <a16:creationId xmlns:a16="http://schemas.microsoft.com/office/drawing/2014/main" xmlns=""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79" name="Freeform: Shape 478">
              <a:extLst>
                <a:ext uri="{FF2B5EF4-FFF2-40B4-BE49-F238E27FC236}">
                  <a16:creationId xmlns:a16="http://schemas.microsoft.com/office/drawing/2014/main" xmlns=""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0" name="Freeform: Shape 479">
              <a:extLst>
                <a:ext uri="{FF2B5EF4-FFF2-40B4-BE49-F238E27FC236}">
                  <a16:creationId xmlns:a16="http://schemas.microsoft.com/office/drawing/2014/main" xmlns=""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1" name="Freeform: Shape 480">
              <a:extLst>
                <a:ext uri="{FF2B5EF4-FFF2-40B4-BE49-F238E27FC236}">
                  <a16:creationId xmlns:a16="http://schemas.microsoft.com/office/drawing/2014/main" xmlns=""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2" name="Freeform: Shape 481">
              <a:extLst>
                <a:ext uri="{FF2B5EF4-FFF2-40B4-BE49-F238E27FC236}">
                  <a16:creationId xmlns:a16="http://schemas.microsoft.com/office/drawing/2014/main" xmlns=""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3" name="Freeform: Shape 482">
              <a:extLst>
                <a:ext uri="{FF2B5EF4-FFF2-40B4-BE49-F238E27FC236}">
                  <a16:creationId xmlns:a16="http://schemas.microsoft.com/office/drawing/2014/main" xmlns=""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4" name="Freeform: Shape 483">
              <a:extLst>
                <a:ext uri="{FF2B5EF4-FFF2-40B4-BE49-F238E27FC236}">
                  <a16:creationId xmlns:a16="http://schemas.microsoft.com/office/drawing/2014/main" xmlns=""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5" name="Freeform: Shape 484">
              <a:extLst>
                <a:ext uri="{FF2B5EF4-FFF2-40B4-BE49-F238E27FC236}">
                  <a16:creationId xmlns:a16="http://schemas.microsoft.com/office/drawing/2014/main" xmlns=""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6" name="Freeform: Shape 485">
              <a:extLst>
                <a:ext uri="{FF2B5EF4-FFF2-40B4-BE49-F238E27FC236}">
                  <a16:creationId xmlns:a16="http://schemas.microsoft.com/office/drawing/2014/main" xmlns=""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7" name="Freeform: Shape 486">
              <a:extLst>
                <a:ext uri="{FF2B5EF4-FFF2-40B4-BE49-F238E27FC236}">
                  <a16:creationId xmlns:a16="http://schemas.microsoft.com/office/drawing/2014/main" xmlns=""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8" name="Freeform: Shape 487">
              <a:extLst>
                <a:ext uri="{FF2B5EF4-FFF2-40B4-BE49-F238E27FC236}">
                  <a16:creationId xmlns:a16="http://schemas.microsoft.com/office/drawing/2014/main" xmlns=""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89" name="Freeform: Shape 488">
              <a:extLst>
                <a:ext uri="{FF2B5EF4-FFF2-40B4-BE49-F238E27FC236}">
                  <a16:creationId xmlns:a16="http://schemas.microsoft.com/office/drawing/2014/main" xmlns=""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0" name="Freeform: Shape 489">
              <a:extLst>
                <a:ext uri="{FF2B5EF4-FFF2-40B4-BE49-F238E27FC236}">
                  <a16:creationId xmlns:a16="http://schemas.microsoft.com/office/drawing/2014/main" xmlns=""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1" name="Freeform: Shape 490">
              <a:extLst>
                <a:ext uri="{FF2B5EF4-FFF2-40B4-BE49-F238E27FC236}">
                  <a16:creationId xmlns:a16="http://schemas.microsoft.com/office/drawing/2014/main" xmlns=""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2" name="Freeform: Shape 491">
              <a:extLst>
                <a:ext uri="{FF2B5EF4-FFF2-40B4-BE49-F238E27FC236}">
                  <a16:creationId xmlns:a16="http://schemas.microsoft.com/office/drawing/2014/main" xmlns=""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3" name="Freeform: Shape 492">
              <a:extLst>
                <a:ext uri="{FF2B5EF4-FFF2-40B4-BE49-F238E27FC236}">
                  <a16:creationId xmlns:a16="http://schemas.microsoft.com/office/drawing/2014/main" xmlns=""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4" name="Freeform: Shape 493">
              <a:extLst>
                <a:ext uri="{FF2B5EF4-FFF2-40B4-BE49-F238E27FC236}">
                  <a16:creationId xmlns:a16="http://schemas.microsoft.com/office/drawing/2014/main" xmlns=""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5" name="Freeform: Shape 494">
              <a:extLst>
                <a:ext uri="{FF2B5EF4-FFF2-40B4-BE49-F238E27FC236}">
                  <a16:creationId xmlns:a16="http://schemas.microsoft.com/office/drawing/2014/main" xmlns=""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6" name="Freeform: Shape 495">
              <a:extLst>
                <a:ext uri="{FF2B5EF4-FFF2-40B4-BE49-F238E27FC236}">
                  <a16:creationId xmlns:a16="http://schemas.microsoft.com/office/drawing/2014/main" xmlns=""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7" name="Freeform: Shape 496">
              <a:extLst>
                <a:ext uri="{FF2B5EF4-FFF2-40B4-BE49-F238E27FC236}">
                  <a16:creationId xmlns:a16="http://schemas.microsoft.com/office/drawing/2014/main" xmlns=""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8" name="Freeform: Shape 497">
              <a:extLst>
                <a:ext uri="{FF2B5EF4-FFF2-40B4-BE49-F238E27FC236}">
                  <a16:creationId xmlns:a16="http://schemas.microsoft.com/office/drawing/2014/main" xmlns=""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499" name="Freeform: Shape 498">
              <a:extLst>
                <a:ext uri="{FF2B5EF4-FFF2-40B4-BE49-F238E27FC236}">
                  <a16:creationId xmlns:a16="http://schemas.microsoft.com/office/drawing/2014/main" xmlns=""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0" name="Freeform: Shape 499">
              <a:extLst>
                <a:ext uri="{FF2B5EF4-FFF2-40B4-BE49-F238E27FC236}">
                  <a16:creationId xmlns:a16="http://schemas.microsoft.com/office/drawing/2014/main" xmlns=""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1" name="Freeform: Shape 500">
              <a:extLst>
                <a:ext uri="{FF2B5EF4-FFF2-40B4-BE49-F238E27FC236}">
                  <a16:creationId xmlns:a16="http://schemas.microsoft.com/office/drawing/2014/main" xmlns=""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2" name="Freeform: Shape 501">
              <a:extLst>
                <a:ext uri="{FF2B5EF4-FFF2-40B4-BE49-F238E27FC236}">
                  <a16:creationId xmlns:a16="http://schemas.microsoft.com/office/drawing/2014/main" xmlns=""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3" name="Freeform: Shape 502">
              <a:extLst>
                <a:ext uri="{FF2B5EF4-FFF2-40B4-BE49-F238E27FC236}">
                  <a16:creationId xmlns:a16="http://schemas.microsoft.com/office/drawing/2014/main" xmlns=""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4" name="Freeform: Shape 503">
              <a:extLst>
                <a:ext uri="{FF2B5EF4-FFF2-40B4-BE49-F238E27FC236}">
                  <a16:creationId xmlns:a16="http://schemas.microsoft.com/office/drawing/2014/main" xmlns=""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5" name="Freeform: Shape 504">
              <a:extLst>
                <a:ext uri="{FF2B5EF4-FFF2-40B4-BE49-F238E27FC236}">
                  <a16:creationId xmlns:a16="http://schemas.microsoft.com/office/drawing/2014/main" xmlns=""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6" name="Freeform: Shape 505">
              <a:extLst>
                <a:ext uri="{FF2B5EF4-FFF2-40B4-BE49-F238E27FC236}">
                  <a16:creationId xmlns:a16="http://schemas.microsoft.com/office/drawing/2014/main" xmlns=""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7" name="Freeform: Shape 506">
              <a:extLst>
                <a:ext uri="{FF2B5EF4-FFF2-40B4-BE49-F238E27FC236}">
                  <a16:creationId xmlns:a16="http://schemas.microsoft.com/office/drawing/2014/main" xmlns=""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8" name="Freeform: Shape 507">
              <a:extLst>
                <a:ext uri="{FF2B5EF4-FFF2-40B4-BE49-F238E27FC236}">
                  <a16:creationId xmlns:a16="http://schemas.microsoft.com/office/drawing/2014/main" xmlns=""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09" name="Freeform: Shape 508">
              <a:extLst>
                <a:ext uri="{FF2B5EF4-FFF2-40B4-BE49-F238E27FC236}">
                  <a16:creationId xmlns:a16="http://schemas.microsoft.com/office/drawing/2014/main" xmlns=""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0" name="Freeform: Shape 509">
              <a:extLst>
                <a:ext uri="{FF2B5EF4-FFF2-40B4-BE49-F238E27FC236}">
                  <a16:creationId xmlns:a16="http://schemas.microsoft.com/office/drawing/2014/main" xmlns=""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1" name="Freeform: Shape 510">
              <a:extLst>
                <a:ext uri="{FF2B5EF4-FFF2-40B4-BE49-F238E27FC236}">
                  <a16:creationId xmlns:a16="http://schemas.microsoft.com/office/drawing/2014/main" xmlns=""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2" name="Freeform: Shape 511">
              <a:extLst>
                <a:ext uri="{FF2B5EF4-FFF2-40B4-BE49-F238E27FC236}">
                  <a16:creationId xmlns:a16="http://schemas.microsoft.com/office/drawing/2014/main" xmlns=""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3" name="Freeform: Shape 512">
              <a:extLst>
                <a:ext uri="{FF2B5EF4-FFF2-40B4-BE49-F238E27FC236}">
                  <a16:creationId xmlns:a16="http://schemas.microsoft.com/office/drawing/2014/main" xmlns=""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4" name="Freeform: Shape 513">
              <a:extLst>
                <a:ext uri="{FF2B5EF4-FFF2-40B4-BE49-F238E27FC236}">
                  <a16:creationId xmlns:a16="http://schemas.microsoft.com/office/drawing/2014/main" xmlns=""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5" name="Freeform: Shape 514">
              <a:extLst>
                <a:ext uri="{FF2B5EF4-FFF2-40B4-BE49-F238E27FC236}">
                  <a16:creationId xmlns:a16="http://schemas.microsoft.com/office/drawing/2014/main" xmlns=""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6" name="Freeform: Shape 515">
              <a:extLst>
                <a:ext uri="{FF2B5EF4-FFF2-40B4-BE49-F238E27FC236}">
                  <a16:creationId xmlns:a16="http://schemas.microsoft.com/office/drawing/2014/main" xmlns=""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7" name="Freeform: Shape 516">
              <a:extLst>
                <a:ext uri="{FF2B5EF4-FFF2-40B4-BE49-F238E27FC236}">
                  <a16:creationId xmlns:a16="http://schemas.microsoft.com/office/drawing/2014/main" xmlns=""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8" name="Freeform: Shape 517">
              <a:extLst>
                <a:ext uri="{FF2B5EF4-FFF2-40B4-BE49-F238E27FC236}">
                  <a16:creationId xmlns:a16="http://schemas.microsoft.com/office/drawing/2014/main" xmlns=""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19" name="Freeform: Shape 518">
              <a:extLst>
                <a:ext uri="{FF2B5EF4-FFF2-40B4-BE49-F238E27FC236}">
                  <a16:creationId xmlns:a16="http://schemas.microsoft.com/office/drawing/2014/main" xmlns=""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0" name="Freeform: Shape 519">
              <a:extLst>
                <a:ext uri="{FF2B5EF4-FFF2-40B4-BE49-F238E27FC236}">
                  <a16:creationId xmlns:a16="http://schemas.microsoft.com/office/drawing/2014/main" xmlns=""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1" name="Freeform: Shape 520">
              <a:extLst>
                <a:ext uri="{FF2B5EF4-FFF2-40B4-BE49-F238E27FC236}">
                  <a16:creationId xmlns:a16="http://schemas.microsoft.com/office/drawing/2014/main" xmlns=""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2" name="Freeform: Shape 521">
              <a:extLst>
                <a:ext uri="{FF2B5EF4-FFF2-40B4-BE49-F238E27FC236}">
                  <a16:creationId xmlns:a16="http://schemas.microsoft.com/office/drawing/2014/main" xmlns=""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3" name="Freeform: Shape 522">
              <a:extLst>
                <a:ext uri="{FF2B5EF4-FFF2-40B4-BE49-F238E27FC236}">
                  <a16:creationId xmlns:a16="http://schemas.microsoft.com/office/drawing/2014/main" xmlns=""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4" name="Freeform: Shape 523">
              <a:extLst>
                <a:ext uri="{FF2B5EF4-FFF2-40B4-BE49-F238E27FC236}">
                  <a16:creationId xmlns:a16="http://schemas.microsoft.com/office/drawing/2014/main" xmlns=""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5" name="Freeform: Shape 524">
              <a:extLst>
                <a:ext uri="{FF2B5EF4-FFF2-40B4-BE49-F238E27FC236}">
                  <a16:creationId xmlns:a16="http://schemas.microsoft.com/office/drawing/2014/main" xmlns=""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6" name="Freeform: Shape 525">
              <a:extLst>
                <a:ext uri="{FF2B5EF4-FFF2-40B4-BE49-F238E27FC236}">
                  <a16:creationId xmlns:a16="http://schemas.microsoft.com/office/drawing/2014/main" xmlns=""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7" name="Freeform: Shape 526">
              <a:extLst>
                <a:ext uri="{FF2B5EF4-FFF2-40B4-BE49-F238E27FC236}">
                  <a16:creationId xmlns:a16="http://schemas.microsoft.com/office/drawing/2014/main" xmlns=""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8" name="Freeform: Shape 527">
              <a:extLst>
                <a:ext uri="{FF2B5EF4-FFF2-40B4-BE49-F238E27FC236}">
                  <a16:creationId xmlns:a16="http://schemas.microsoft.com/office/drawing/2014/main" xmlns=""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29" name="Freeform: Shape 528">
              <a:extLst>
                <a:ext uri="{FF2B5EF4-FFF2-40B4-BE49-F238E27FC236}">
                  <a16:creationId xmlns:a16="http://schemas.microsoft.com/office/drawing/2014/main" xmlns=""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0" name="Freeform: Shape 529">
              <a:extLst>
                <a:ext uri="{FF2B5EF4-FFF2-40B4-BE49-F238E27FC236}">
                  <a16:creationId xmlns:a16="http://schemas.microsoft.com/office/drawing/2014/main" xmlns=""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1" name="Freeform: Shape 530">
              <a:extLst>
                <a:ext uri="{FF2B5EF4-FFF2-40B4-BE49-F238E27FC236}">
                  <a16:creationId xmlns:a16="http://schemas.microsoft.com/office/drawing/2014/main" xmlns=""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2" name="Freeform: Shape 531">
              <a:extLst>
                <a:ext uri="{FF2B5EF4-FFF2-40B4-BE49-F238E27FC236}">
                  <a16:creationId xmlns:a16="http://schemas.microsoft.com/office/drawing/2014/main" xmlns=""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3" name="Freeform: Shape 532">
              <a:extLst>
                <a:ext uri="{FF2B5EF4-FFF2-40B4-BE49-F238E27FC236}">
                  <a16:creationId xmlns:a16="http://schemas.microsoft.com/office/drawing/2014/main" xmlns=""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4" name="Freeform: Shape 533">
              <a:extLst>
                <a:ext uri="{FF2B5EF4-FFF2-40B4-BE49-F238E27FC236}">
                  <a16:creationId xmlns:a16="http://schemas.microsoft.com/office/drawing/2014/main" xmlns=""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5" name="Freeform: Shape 534">
              <a:extLst>
                <a:ext uri="{FF2B5EF4-FFF2-40B4-BE49-F238E27FC236}">
                  <a16:creationId xmlns:a16="http://schemas.microsoft.com/office/drawing/2014/main" xmlns=""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6" name="Freeform: Shape 535">
              <a:extLst>
                <a:ext uri="{FF2B5EF4-FFF2-40B4-BE49-F238E27FC236}">
                  <a16:creationId xmlns:a16="http://schemas.microsoft.com/office/drawing/2014/main" xmlns=""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7" name="Freeform: Shape 536">
              <a:extLst>
                <a:ext uri="{FF2B5EF4-FFF2-40B4-BE49-F238E27FC236}">
                  <a16:creationId xmlns:a16="http://schemas.microsoft.com/office/drawing/2014/main" xmlns=""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8" name="Freeform: Shape 537">
              <a:extLst>
                <a:ext uri="{FF2B5EF4-FFF2-40B4-BE49-F238E27FC236}">
                  <a16:creationId xmlns:a16="http://schemas.microsoft.com/office/drawing/2014/main" xmlns=""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39" name="Freeform: Shape 538">
              <a:extLst>
                <a:ext uri="{FF2B5EF4-FFF2-40B4-BE49-F238E27FC236}">
                  <a16:creationId xmlns:a16="http://schemas.microsoft.com/office/drawing/2014/main" xmlns=""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0" name="Freeform: Shape 539">
              <a:extLst>
                <a:ext uri="{FF2B5EF4-FFF2-40B4-BE49-F238E27FC236}">
                  <a16:creationId xmlns:a16="http://schemas.microsoft.com/office/drawing/2014/main" xmlns=""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1" name="Freeform: Shape 540">
              <a:extLst>
                <a:ext uri="{FF2B5EF4-FFF2-40B4-BE49-F238E27FC236}">
                  <a16:creationId xmlns:a16="http://schemas.microsoft.com/office/drawing/2014/main" xmlns=""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2" name="Freeform: Shape 541">
              <a:extLst>
                <a:ext uri="{FF2B5EF4-FFF2-40B4-BE49-F238E27FC236}">
                  <a16:creationId xmlns:a16="http://schemas.microsoft.com/office/drawing/2014/main" xmlns=""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3" name="Freeform: Shape 542">
              <a:extLst>
                <a:ext uri="{FF2B5EF4-FFF2-40B4-BE49-F238E27FC236}">
                  <a16:creationId xmlns:a16="http://schemas.microsoft.com/office/drawing/2014/main" xmlns=""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4" name="Freeform: Shape 543">
              <a:extLst>
                <a:ext uri="{FF2B5EF4-FFF2-40B4-BE49-F238E27FC236}">
                  <a16:creationId xmlns:a16="http://schemas.microsoft.com/office/drawing/2014/main" xmlns=""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5" name="Freeform: Shape 544">
              <a:extLst>
                <a:ext uri="{FF2B5EF4-FFF2-40B4-BE49-F238E27FC236}">
                  <a16:creationId xmlns:a16="http://schemas.microsoft.com/office/drawing/2014/main" xmlns=""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6" name="Freeform: Shape 545">
              <a:extLst>
                <a:ext uri="{FF2B5EF4-FFF2-40B4-BE49-F238E27FC236}">
                  <a16:creationId xmlns:a16="http://schemas.microsoft.com/office/drawing/2014/main" xmlns=""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7" name="Freeform: Shape 546">
              <a:extLst>
                <a:ext uri="{FF2B5EF4-FFF2-40B4-BE49-F238E27FC236}">
                  <a16:creationId xmlns:a16="http://schemas.microsoft.com/office/drawing/2014/main" xmlns=""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8" name="Freeform: Shape 547">
              <a:extLst>
                <a:ext uri="{FF2B5EF4-FFF2-40B4-BE49-F238E27FC236}">
                  <a16:creationId xmlns:a16="http://schemas.microsoft.com/office/drawing/2014/main" xmlns=""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49" name="Freeform: Shape 548">
              <a:extLst>
                <a:ext uri="{FF2B5EF4-FFF2-40B4-BE49-F238E27FC236}">
                  <a16:creationId xmlns:a16="http://schemas.microsoft.com/office/drawing/2014/main" xmlns=""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0" name="Freeform: Shape 549">
              <a:extLst>
                <a:ext uri="{FF2B5EF4-FFF2-40B4-BE49-F238E27FC236}">
                  <a16:creationId xmlns:a16="http://schemas.microsoft.com/office/drawing/2014/main" xmlns=""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1" name="Freeform: Shape 550">
              <a:extLst>
                <a:ext uri="{FF2B5EF4-FFF2-40B4-BE49-F238E27FC236}">
                  <a16:creationId xmlns:a16="http://schemas.microsoft.com/office/drawing/2014/main" xmlns=""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2" name="Freeform: Shape 551">
              <a:extLst>
                <a:ext uri="{FF2B5EF4-FFF2-40B4-BE49-F238E27FC236}">
                  <a16:creationId xmlns:a16="http://schemas.microsoft.com/office/drawing/2014/main" xmlns=""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3" name="Freeform: Shape 552">
              <a:extLst>
                <a:ext uri="{FF2B5EF4-FFF2-40B4-BE49-F238E27FC236}">
                  <a16:creationId xmlns:a16="http://schemas.microsoft.com/office/drawing/2014/main" xmlns=""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4" name="Freeform: Shape 553">
              <a:extLst>
                <a:ext uri="{FF2B5EF4-FFF2-40B4-BE49-F238E27FC236}">
                  <a16:creationId xmlns:a16="http://schemas.microsoft.com/office/drawing/2014/main" xmlns=""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5" name="Freeform: Shape 554">
              <a:extLst>
                <a:ext uri="{FF2B5EF4-FFF2-40B4-BE49-F238E27FC236}">
                  <a16:creationId xmlns:a16="http://schemas.microsoft.com/office/drawing/2014/main" xmlns=""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6" name="Freeform: Shape 555">
              <a:extLst>
                <a:ext uri="{FF2B5EF4-FFF2-40B4-BE49-F238E27FC236}">
                  <a16:creationId xmlns:a16="http://schemas.microsoft.com/office/drawing/2014/main" xmlns=""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7" name="Freeform: Shape 556">
              <a:extLst>
                <a:ext uri="{FF2B5EF4-FFF2-40B4-BE49-F238E27FC236}">
                  <a16:creationId xmlns:a16="http://schemas.microsoft.com/office/drawing/2014/main" xmlns=""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8" name="Freeform: Shape 557">
              <a:extLst>
                <a:ext uri="{FF2B5EF4-FFF2-40B4-BE49-F238E27FC236}">
                  <a16:creationId xmlns:a16="http://schemas.microsoft.com/office/drawing/2014/main" xmlns=""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59" name="Freeform: Shape 558">
              <a:extLst>
                <a:ext uri="{FF2B5EF4-FFF2-40B4-BE49-F238E27FC236}">
                  <a16:creationId xmlns:a16="http://schemas.microsoft.com/office/drawing/2014/main" xmlns=""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0" name="Freeform: Shape 559">
              <a:extLst>
                <a:ext uri="{FF2B5EF4-FFF2-40B4-BE49-F238E27FC236}">
                  <a16:creationId xmlns:a16="http://schemas.microsoft.com/office/drawing/2014/main" xmlns=""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1" name="Freeform: Shape 560">
              <a:extLst>
                <a:ext uri="{FF2B5EF4-FFF2-40B4-BE49-F238E27FC236}">
                  <a16:creationId xmlns:a16="http://schemas.microsoft.com/office/drawing/2014/main" xmlns=""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2" name="Freeform: Shape 561">
              <a:extLst>
                <a:ext uri="{FF2B5EF4-FFF2-40B4-BE49-F238E27FC236}">
                  <a16:creationId xmlns:a16="http://schemas.microsoft.com/office/drawing/2014/main" xmlns=""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3" name="Freeform: Shape 562">
              <a:extLst>
                <a:ext uri="{FF2B5EF4-FFF2-40B4-BE49-F238E27FC236}">
                  <a16:creationId xmlns:a16="http://schemas.microsoft.com/office/drawing/2014/main" xmlns=""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4" name="Freeform: Shape 563">
              <a:extLst>
                <a:ext uri="{FF2B5EF4-FFF2-40B4-BE49-F238E27FC236}">
                  <a16:creationId xmlns:a16="http://schemas.microsoft.com/office/drawing/2014/main" xmlns=""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5" name="Freeform: Shape 564">
              <a:extLst>
                <a:ext uri="{FF2B5EF4-FFF2-40B4-BE49-F238E27FC236}">
                  <a16:creationId xmlns:a16="http://schemas.microsoft.com/office/drawing/2014/main" xmlns=""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6" name="Freeform: Shape 565">
              <a:extLst>
                <a:ext uri="{FF2B5EF4-FFF2-40B4-BE49-F238E27FC236}">
                  <a16:creationId xmlns:a16="http://schemas.microsoft.com/office/drawing/2014/main" xmlns=""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7" name="Freeform: Shape 566">
              <a:extLst>
                <a:ext uri="{FF2B5EF4-FFF2-40B4-BE49-F238E27FC236}">
                  <a16:creationId xmlns:a16="http://schemas.microsoft.com/office/drawing/2014/main" xmlns=""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8" name="Freeform: Shape 567">
              <a:extLst>
                <a:ext uri="{FF2B5EF4-FFF2-40B4-BE49-F238E27FC236}">
                  <a16:creationId xmlns:a16="http://schemas.microsoft.com/office/drawing/2014/main" xmlns=""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69" name="Freeform: Shape 568">
              <a:extLst>
                <a:ext uri="{FF2B5EF4-FFF2-40B4-BE49-F238E27FC236}">
                  <a16:creationId xmlns:a16="http://schemas.microsoft.com/office/drawing/2014/main" xmlns=""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0" name="Freeform: Shape 569">
              <a:extLst>
                <a:ext uri="{FF2B5EF4-FFF2-40B4-BE49-F238E27FC236}">
                  <a16:creationId xmlns:a16="http://schemas.microsoft.com/office/drawing/2014/main" xmlns=""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1" name="Freeform: Shape 570">
              <a:extLst>
                <a:ext uri="{FF2B5EF4-FFF2-40B4-BE49-F238E27FC236}">
                  <a16:creationId xmlns:a16="http://schemas.microsoft.com/office/drawing/2014/main" xmlns=""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2" name="Freeform: Shape 571">
              <a:extLst>
                <a:ext uri="{FF2B5EF4-FFF2-40B4-BE49-F238E27FC236}">
                  <a16:creationId xmlns:a16="http://schemas.microsoft.com/office/drawing/2014/main" xmlns=""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3" name="Freeform: Shape 572">
              <a:extLst>
                <a:ext uri="{FF2B5EF4-FFF2-40B4-BE49-F238E27FC236}">
                  <a16:creationId xmlns:a16="http://schemas.microsoft.com/office/drawing/2014/main" xmlns=""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4" name="Freeform: Shape 573">
              <a:extLst>
                <a:ext uri="{FF2B5EF4-FFF2-40B4-BE49-F238E27FC236}">
                  <a16:creationId xmlns:a16="http://schemas.microsoft.com/office/drawing/2014/main" xmlns=""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5" name="Freeform: Shape 574">
              <a:extLst>
                <a:ext uri="{FF2B5EF4-FFF2-40B4-BE49-F238E27FC236}">
                  <a16:creationId xmlns:a16="http://schemas.microsoft.com/office/drawing/2014/main" xmlns=""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6" name="Freeform: Shape 575">
              <a:extLst>
                <a:ext uri="{FF2B5EF4-FFF2-40B4-BE49-F238E27FC236}">
                  <a16:creationId xmlns:a16="http://schemas.microsoft.com/office/drawing/2014/main" xmlns=""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7" name="Freeform: Shape 576">
              <a:extLst>
                <a:ext uri="{FF2B5EF4-FFF2-40B4-BE49-F238E27FC236}">
                  <a16:creationId xmlns:a16="http://schemas.microsoft.com/office/drawing/2014/main" xmlns=""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8" name="Freeform: Shape 577">
              <a:extLst>
                <a:ext uri="{FF2B5EF4-FFF2-40B4-BE49-F238E27FC236}">
                  <a16:creationId xmlns:a16="http://schemas.microsoft.com/office/drawing/2014/main" xmlns=""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79" name="Freeform: Shape 578">
              <a:extLst>
                <a:ext uri="{FF2B5EF4-FFF2-40B4-BE49-F238E27FC236}">
                  <a16:creationId xmlns:a16="http://schemas.microsoft.com/office/drawing/2014/main" xmlns=""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0" name="Freeform: Shape 579">
              <a:extLst>
                <a:ext uri="{FF2B5EF4-FFF2-40B4-BE49-F238E27FC236}">
                  <a16:creationId xmlns:a16="http://schemas.microsoft.com/office/drawing/2014/main" xmlns=""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1" name="Freeform: Shape 580">
              <a:extLst>
                <a:ext uri="{FF2B5EF4-FFF2-40B4-BE49-F238E27FC236}">
                  <a16:creationId xmlns:a16="http://schemas.microsoft.com/office/drawing/2014/main" xmlns=""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2" name="Freeform: Shape 581">
              <a:extLst>
                <a:ext uri="{FF2B5EF4-FFF2-40B4-BE49-F238E27FC236}">
                  <a16:creationId xmlns:a16="http://schemas.microsoft.com/office/drawing/2014/main" xmlns=""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3" name="Freeform: Shape 582">
              <a:extLst>
                <a:ext uri="{FF2B5EF4-FFF2-40B4-BE49-F238E27FC236}">
                  <a16:creationId xmlns:a16="http://schemas.microsoft.com/office/drawing/2014/main" xmlns=""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4" name="Freeform: Shape 583">
              <a:extLst>
                <a:ext uri="{FF2B5EF4-FFF2-40B4-BE49-F238E27FC236}">
                  <a16:creationId xmlns:a16="http://schemas.microsoft.com/office/drawing/2014/main" xmlns=""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5" name="Freeform: Shape 584">
              <a:extLst>
                <a:ext uri="{FF2B5EF4-FFF2-40B4-BE49-F238E27FC236}">
                  <a16:creationId xmlns:a16="http://schemas.microsoft.com/office/drawing/2014/main" xmlns=""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6" name="Freeform: Shape 585">
              <a:extLst>
                <a:ext uri="{FF2B5EF4-FFF2-40B4-BE49-F238E27FC236}">
                  <a16:creationId xmlns:a16="http://schemas.microsoft.com/office/drawing/2014/main" xmlns=""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7" name="Freeform: Shape 586">
              <a:extLst>
                <a:ext uri="{FF2B5EF4-FFF2-40B4-BE49-F238E27FC236}">
                  <a16:creationId xmlns:a16="http://schemas.microsoft.com/office/drawing/2014/main" xmlns=""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8" name="Freeform: Shape 587">
              <a:extLst>
                <a:ext uri="{FF2B5EF4-FFF2-40B4-BE49-F238E27FC236}">
                  <a16:creationId xmlns:a16="http://schemas.microsoft.com/office/drawing/2014/main" xmlns=""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89" name="Freeform: Shape 588">
              <a:extLst>
                <a:ext uri="{FF2B5EF4-FFF2-40B4-BE49-F238E27FC236}">
                  <a16:creationId xmlns:a16="http://schemas.microsoft.com/office/drawing/2014/main" xmlns=""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0" name="Freeform: Shape 589">
              <a:extLst>
                <a:ext uri="{FF2B5EF4-FFF2-40B4-BE49-F238E27FC236}">
                  <a16:creationId xmlns:a16="http://schemas.microsoft.com/office/drawing/2014/main" xmlns=""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1" name="Freeform: Shape 590">
              <a:extLst>
                <a:ext uri="{FF2B5EF4-FFF2-40B4-BE49-F238E27FC236}">
                  <a16:creationId xmlns:a16="http://schemas.microsoft.com/office/drawing/2014/main" xmlns=""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2" name="Freeform: Shape 591">
              <a:extLst>
                <a:ext uri="{FF2B5EF4-FFF2-40B4-BE49-F238E27FC236}">
                  <a16:creationId xmlns:a16="http://schemas.microsoft.com/office/drawing/2014/main" xmlns=""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3" name="Freeform: Shape 592">
              <a:extLst>
                <a:ext uri="{FF2B5EF4-FFF2-40B4-BE49-F238E27FC236}">
                  <a16:creationId xmlns:a16="http://schemas.microsoft.com/office/drawing/2014/main" xmlns=""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4" name="Freeform: Shape 593">
              <a:extLst>
                <a:ext uri="{FF2B5EF4-FFF2-40B4-BE49-F238E27FC236}">
                  <a16:creationId xmlns:a16="http://schemas.microsoft.com/office/drawing/2014/main" xmlns=""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5" name="Freeform: Shape 594">
              <a:extLst>
                <a:ext uri="{FF2B5EF4-FFF2-40B4-BE49-F238E27FC236}">
                  <a16:creationId xmlns:a16="http://schemas.microsoft.com/office/drawing/2014/main" xmlns=""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6" name="Freeform: Shape 595">
              <a:extLst>
                <a:ext uri="{FF2B5EF4-FFF2-40B4-BE49-F238E27FC236}">
                  <a16:creationId xmlns:a16="http://schemas.microsoft.com/office/drawing/2014/main" xmlns=""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7" name="Freeform: Shape 596">
              <a:extLst>
                <a:ext uri="{FF2B5EF4-FFF2-40B4-BE49-F238E27FC236}">
                  <a16:creationId xmlns:a16="http://schemas.microsoft.com/office/drawing/2014/main" xmlns=""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8" name="Freeform: Shape 597">
              <a:extLst>
                <a:ext uri="{FF2B5EF4-FFF2-40B4-BE49-F238E27FC236}">
                  <a16:creationId xmlns:a16="http://schemas.microsoft.com/office/drawing/2014/main" xmlns=""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599" name="Freeform: Shape 598">
              <a:extLst>
                <a:ext uri="{FF2B5EF4-FFF2-40B4-BE49-F238E27FC236}">
                  <a16:creationId xmlns:a16="http://schemas.microsoft.com/office/drawing/2014/main" xmlns=""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0" name="Freeform: Shape 599">
              <a:extLst>
                <a:ext uri="{FF2B5EF4-FFF2-40B4-BE49-F238E27FC236}">
                  <a16:creationId xmlns:a16="http://schemas.microsoft.com/office/drawing/2014/main" xmlns=""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1" name="Freeform: Shape 600">
              <a:extLst>
                <a:ext uri="{FF2B5EF4-FFF2-40B4-BE49-F238E27FC236}">
                  <a16:creationId xmlns:a16="http://schemas.microsoft.com/office/drawing/2014/main" xmlns=""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2" name="Freeform: Shape 601">
              <a:extLst>
                <a:ext uri="{FF2B5EF4-FFF2-40B4-BE49-F238E27FC236}">
                  <a16:creationId xmlns:a16="http://schemas.microsoft.com/office/drawing/2014/main" xmlns=""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3" name="Freeform: Shape 602">
              <a:extLst>
                <a:ext uri="{FF2B5EF4-FFF2-40B4-BE49-F238E27FC236}">
                  <a16:creationId xmlns:a16="http://schemas.microsoft.com/office/drawing/2014/main" xmlns=""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4" name="Freeform: Shape 603">
              <a:extLst>
                <a:ext uri="{FF2B5EF4-FFF2-40B4-BE49-F238E27FC236}">
                  <a16:creationId xmlns:a16="http://schemas.microsoft.com/office/drawing/2014/main" xmlns=""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5" name="Freeform: Shape 604">
              <a:extLst>
                <a:ext uri="{FF2B5EF4-FFF2-40B4-BE49-F238E27FC236}">
                  <a16:creationId xmlns:a16="http://schemas.microsoft.com/office/drawing/2014/main" xmlns=""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6" name="Freeform: Shape 605">
              <a:extLst>
                <a:ext uri="{FF2B5EF4-FFF2-40B4-BE49-F238E27FC236}">
                  <a16:creationId xmlns:a16="http://schemas.microsoft.com/office/drawing/2014/main" xmlns=""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7" name="Freeform: Shape 606">
              <a:extLst>
                <a:ext uri="{FF2B5EF4-FFF2-40B4-BE49-F238E27FC236}">
                  <a16:creationId xmlns:a16="http://schemas.microsoft.com/office/drawing/2014/main" xmlns=""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8" name="Freeform: Shape 607">
              <a:extLst>
                <a:ext uri="{FF2B5EF4-FFF2-40B4-BE49-F238E27FC236}">
                  <a16:creationId xmlns:a16="http://schemas.microsoft.com/office/drawing/2014/main" xmlns=""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09" name="Freeform: Shape 608">
              <a:extLst>
                <a:ext uri="{FF2B5EF4-FFF2-40B4-BE49-F238E27FC236}">
                  <a16:creationId xmlns:a16="http://schemas.microsoft.com/office/drawing/2014/main" xmlns=""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0" name="Freeform: Shape 609">
              <a:extLst>
                <a:ext uri="{FF2B5EF4-FFF2-40B4-BE49-F238E27FC236}">
                  <a16:creationId xmlns:a16="http://schemas.microsoft.com/office/drawing/2014/main" xmlns=""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1" name="Freeform: Shape 610">
              <a:extLst>
                <a:ext uri="{FF2B5EF4-FFF2-40B4-BE49-F238E27FC236}">
                  <a16:creationId xmlns:a16="http://schemas.microsoft.com/office/drawing/2014/main" xmlns=""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2" name="Freeform: Shape 611">
              <a:extLst>
                <a:ext uri="{FF2B5EF4-FFF2-40B4-BE49-F238E27FC236}">
                  <a16:creationId xmlns:a16="http://schemas.microsoft.com/office/drawing/2014/main" xmlns=""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3" name="Freeform: Shape 612">
              <a:extLst>
                <a:ext uri="{FF2B5EF4-FFF2-40B4-BE49-F238E27FC236}">
                  <a16:creationId xmlns:a16="http://schemas.microsoft.com/office/drawing/2014/main" xmlns=""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4" name="Freeform: Shape 613">
              <a:extLst>
                <a:ext uri="{FF2B5EF4-FFF2-40B4-BE49-F238E27FC236}">
                  <a16:creationId xmlns:a16="http://schemas.microsoft.com/office/drawing/2014/main" xmlns=""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5" name="Freeform: Shape 614">
              <a:extLst>
                <a:ext uri="{FF2B5EF4-FFF2-40B4-BE49-F238E27FC236}">
                  <a16:creationId xmlns:a16="http://schemas.microsoft.com/office/drawing/2014/main" xmlns=""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6" name="Freeform: Shape 615">
              <a:extLst>
                <a:ext uri="{FF2B5EF4-FFF2-40B4-BE49-F238E27FC236}">
                  <a16:creationId xmlns:a16="http://schemas.microsoft.com/office/drawing/2014/main" xmlns=""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7" name="Freeform: Shape 616">
              <a:extLst>
                <a:ext uri="{FF2B5EF4-FFF2-40B4-BE49-F238E27FC236}">
                  <a16:creationId xmlns:a16="http://schemas.microsoft.com/office/drawing/2014/main" xmlns=""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8" name="Freeform: Shape 617">
              <a:extLst>
                <a:ext uri="{FF2B5EF4-FFF2-40B4-BE49-F238E27FC236}">
                  <a16:creationId xmlns:a16="http://schemas.microsoft.com/office/drawing/2014/main" xmlns=""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19" name="Freeform: Shape 618">
              <a:extLst>
                <a:ext uri="{FF2B5EF4-FFF2-40B4-BE49-F238E27FC236}">
                  <a16:creationId xmlns:a16="http://schemas.microsoft.com/office/drawing/2014/main" xmlns=""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0" name="Freeform: Shape 619">
              <a:extLst>
                <a:ext uri="{FF2B5EF4-FFF2-40B4-BE49-F238E27FC236}">
                  <a16:creationId xmlns:a16="http://schemas.microsoft.com/office/drawing/2014/main" xmlns=""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1" name="Freeform: Shape 620">
              <a:extLst>
                <a:ext uri="{FF2B5EF4-FFF2-40B4-BE49-F238E27FC236}">
                  <a16:creationId xmlns:a16="http://schemas.microsoft.com/office/drawing/2014/main" xmlns=""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2" name="Freeform: Shape 621">
              <a:extLst>
                <a:ext uri="{FF2B5EF4-FFF2-40B4-BE49-F238E27FC236}">
                  <a16:creationId xmlns:a16="http://schemas.microsoft.com/office/drawing/2014/main" xmlns=""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3" name="Freeform: Shape 622">
              <a:extLst>
                <a:ext uri="{FF2B5EF4-FFF2-40B4-BE49-F238E27FC236}">
                  <a16:creationId xmlns:a16="http://schemas.microsoft.com/office/drawing/2014/main" xmlns=""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4" name="Freeform: Shape 623">
              <a:extLst>
                <a:ext uri="{FF2B5EF4-FFF2-40B4-BE49-F238E27FC236}">
                  <a16:creationId xmlns:a16="http://schemas.microsoft.com/office/drawing/2014/main" xmlns=""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5" name="Freeform: Shape 624">
              <a:extLst>
                <a:ext uri="{FF2B5EF4-FFF2-40B4-BE49-F238E27FC236}">
                  <a16:creationId xmlns:a16="http://schemas.microsoft.com/office/drawing/2014/main" xmlns=""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6" name="Freeform: Shape 625">
              <a:extLst>
                <a:ext uri="{FF2B5EF4-FFF2-40B4-BE49-F238E27FC236}">
                  <a16:creationId xmlns:a16="http://schemas.microsoft.com/office/drawing/2014/main" xmlns=""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7" name="Freeform: Shape 626">
              <a:extLst>
                <a:ext uri="{FF2B5EF4-FFF2-40B4-BE49-F238E27FC236}">
                  <a16:creationId xmlns:a16="http://schemas.microsoft.com/office/drawing/2014/main" xmlns=""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8" name="Freeform: Shape 627">
              <a:extLst>
                <a:ext uri="{FF2B5EF4-FFF2-40B4-BE49-F238E27FC236}">
                  <a16:creationId xmlns:a16="http://schemas.microsoft.com/office/drawing/2014/main" xmlns=""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29" name="Freeform: Shape 628">
              <a:extLst>
                <a:ext uri="{FF2B5EF4-FFF2-40B4-BE49-F238E27FC236}">
                  <a16:creationId xmlns:a16="http://schemas.microsoft.com/office/drawing/2014/main" xmlns=""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0" name="Freeform: Shape 629">
              <a:extLst>
                <a:ext uri="{FF2B5EF4-FFF2-40B4-BE49-F238E27FC236}">
                  <a16:creationId xmlns:a16="http://schemas.microsoft.com/office/drawing/2014/main" xmlns=""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1" name="Freeform: Shape 630">
              <a:extLst>
                <a:ext uri="{FF2B5EF4-FFF2-40B4-BE49-F238E27FC236}">
                  <a16:creationId xmlns:a16="http://schemas.microsoft.com/office/drawing/2014/main" xmlns=""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2" name="Freeform: Shape 631">
              <a:extLst>
                <a:ext uri="{FF2B5EF4-FFF2-40B4-BE49-F238E27FC236}">
                  <a16:creationId xmlns:a16="http://schemas.microsoft.com/office/drawing/2014/main" xmlns=""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3" name="Freeform: Shape 632">
              <a:extLst>
                <a:ext uri="{FF2B5EF4-FFF2-40B4-BE49-F238E27FC236}">
                  <a16:creationId xmlns:a16="http://schemas.microsoft.com/office/drawing/2014/main" xmlns=""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4" name="Freeform: Shape 633">
              <a:extLst>
                <a:ext uri="{FF2B5EF4-FFF2-40B4-BE49-F238E27FC236}">
                  <a16:creationId xmlns:a16="http://schemas.microsoft.com/office/drawing/2014/main" xmlns=""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5" name="Freeform: Shape 634">
              <a:extLst>
                <a:ext uri="{FF2B5EF4-FFF2-40B4-BE49-F238E27FC236}">
                  <a16:creationId xmlns:a16="http://schemas.microsoft.com/office/drawing/2014/main" xmlns=""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6" name="Freeform: Shape 635">
              <a:extLst>
                <a:ext uri="{FF2B5EF4-FFF2-40B4-BE49-F238E27FC236}">
                  <a16:creationId xmlns:a16="http://schemas.microsoft.com/office/drawing/2014/main" xmlns=""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7" name="Freeform: Shape 636">
              <a:extLst>
                <a:ext uri="{FF2B5EF4-FFF2-40B4-BE49-F238E27FC236}">
                  <a16:creationId xmlns:a16="http://schemas.microsoft.com/office/drawing/2014/main" xmlns=""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8" name="Freeform: Shape 637">
              <a:extLst>
                <a:ext uri="{FF2B5EF4-FFF2-40B4-BE49-F238E27FC236}">
                  <a16:creationId xmlns:a16="http://schemas.microsoft.com/office/drawing/2014/main" xmlns=""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39" name="Freeform: Shape 638">
              <a:extLst>
                <a:ext uri="{FF2B5EF4-FFF2-40B4-BE49-F238E27FC236}">
                  <a16:creationId xmlns:a16="http://schemas.microsoft.com/office/drawing/2014/main" xmlns=""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0" name="Freeform: Shape 639">
              <a:extLst>
                <a:ext uri="{FF2B5EF4-FFF2-40B4-BE49-F238E27FC236}">
                  <a16:creationId xmlns:a16="http://schemas.microsoft.com/office/drawing/2014/main" xmlns=""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1" name="Freeform: Shape 640">
              <a:extLst>
                <a:ext uri="{FF2B5EF4-FFF2-40B4-BE49-F238E27FC236}">
                  <a16:creationId xmlns:a16="http://schemas.microsoft.com/office/drawing/2014/main" xmlns=""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2" name="Freeform: Shape 641">
              <a:extLst>
                <a:ext uri="{FF2B5EF4-FFF2-40B4-BE49-F238E27FC236}">
                  <a16:creationId xmlns:a16="http://schemas.microsoft.com/office/drawing/2014/main" xmlns=""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3" name="Freeform: Shape 642">
              <a:extLst>
                <a:ext uri="{FF2B5EF4-FFF2-40B4-BE49-F238E27FC236}">
                  <a16:creationId xmlns:a16="http://schemas.microsoft.com/office/drawing/2014/main" xmlns=""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4" name="Freeform: Shape 643">
              <a:extLst>
                <a:ext uri="{FF2B5EF4-FFF2-40B4-BE49-F238E27FC236}">
                  <a16:creationId xmlns:a16="http://schemas.microsoft.com/office/drawing/2014/main" xmlns=""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5" name="Freeform: Shape 644">
              <a:extLst>
                <a:ext uri="{FF2B5EF4-FFF2-40B4-BE49-F238E27FC236}">
                  <a16:creationId xmlns:a16="http://schemas.microsoft.com/office/drawing/2014/main" xmlns=""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6" name="Freeform: Shape 645">
              <a:extLst>
                <a:ext uri="{FF2B5EF4-FFF2-40B4-BE49-F238E27FC236}">
                  <a16:creationId xmlns:a16="http://schemas.microsoft.com/office/drawing/2014/main" xmlns=""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7" name="Freeform: Shape 646">
              <a:extLst>
                <a:ext uri="{FF2B5EF4-FFF2-40B4-BE49-F238E27FC236}">
                  <a16:creationId xmlns:a16="http://schemas.microsoft.com/office/drawing/2014/main" xmlns=""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8" name="Freeform: Shape 647">
              <a:extLst>
                <a:ext uri="{FF2B5EF4-FFF2-40B4-BE49-F238E27FC236}">
                  <a16:creationId xmlns:a16="http://schemas.microsoft.com/office/drawing/2014/main" xmlns=""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49" name="Freeform: Shape 648">
              <a:extLst>
                <a:ext uri="{FF2B5EF4-FFF2-40B4-BE49-F238E27FC236}">
                  <a16:creationId xmlns:a16="http://schemas.microsoft.com/office/drawing/2014/main" xmlns=""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0" name="Freeform: Shape 649">
              <a:extLst>
                <a:ext uri="{FF2B5EF4-FFF2-40B4-BE49-F238E27FC236}">
                  <a16:creationId xmlns:a16="http://schemas.microsoft.com/office/drawing/2014/main" xmlns=""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1" name="Freeform: Shape 650">
              <a:extLst>
                <a:ext uri="{FF2B5EF4-FFF2-40B4-BE49-F238E27FC236}">
                  <a16:creationId xmlns:a16="http://schemas.microsoft.com/office/drawing/2014/main" xmlns=""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2" name="Freeform: Shape 651">
              <a:extLst>
                <a:ext uri="{FF2B5EF4-FFF2-40B4-BE49-F238E27FC236}">
                  <a16:creationId xmlns:a16="http://schemas.microsoft.com/office/drawing/2014/main" xmlns=""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3" name="Freeform: Shape 652">
              <a:extLst>
                <a:ext uri="{FF2B5EF4-FFF2-40B4-BE49-F238E27FC236}">
                  <a16:creationId xmlns:a16="http://schemas.microsoft.com/office/drawing/2014/main" xmlns=""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4" name="Freeform: Shape 653">
              <a:extLst>
                <a:ext uri="{FF2B5EF4-FFF2-40B4-BE49-F238E27FC236}">
                  <a16:creationId xmlns:a16="http://schemas.microsoft.com/office/drawing/2014/main" xmlns=""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5" name="Freeform: Shape 654">
              <a:extLst>
                <a:ext uri="{FF2B5EF4-FFF2-40B4-BE49-F238E27FC236}">
                  <a16:creationId xmlns:a16="http://schemas.microsoft.com/office/drawing/2014/main" xmlns=""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6" name="Freeform: Shape 655">
              <a:extLst>
                <a:ext uri="{FF2B5EF4-FFF2-40B4-BE49-F238E27FC236}">
                  <a16:creationId xmlns:a16="http://schemas.microsoft.com/office/drawing/2014/main" xmlns=""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7" name="Freeform: Shape 656">
              <a:extLst>
                <a:ext uri="{FF2B5EF4-FFF2-40B4-BE49-F238E27FC236}">
                  <a16:creationId xmlns:a16="http://schemas.microsoft.com/office/drawing/2014/main" xmlns=""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8" name="Freeform: Shape 657">
              <a:extLst>
                <a:ext uri="{FF2B5EF4-FFF2-40B4-BE49-F238E27FC236}">
                  <a16:creationId xmlns:a16="http://schemas.microsoft.com/office/drawing/2014/main" xmlns=""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59" name="Freeform: Shape 658">
              <a:extLst>
                <a:ext uri="{FF2B5EF4-FFF2-40B4-BE49-F238E27FC236}">
                  <a16:creationId xmlns:a16="http://schemas.microsoft.com/office/drawing/2014/main" xmlns=""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0" name="Freeform: Shape 659">
              <a:extLst>
                <a:ext uri="{FF2B5EF4-FFF2-40B4-BE49-F238E27FC236}">
                  <a16:creationId xmlns:a16="http://schemas.microsoft.com/office/drawing/2014/main" xmlns=""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1" name="Freeform: Shape 660">
              <a:extLst>
                <a:ext uri="{FF2B5EF4-FFF2-40B4-BE49-F238E27FC236}">
                  <a16:creationId xmlns:a16="http://schemas.microsoft.com/office/drawing/2014/main" xmlns=""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2" name="Freeform: Shape 661">
              <a:extLst>
                <a:ext uri="{FF2B5EF4-FFF2-40B4-BE49-F238E27FC236}">
                  <a16:creationId xmlns:a16="http://schemas.microsoft.com/office/drawing/2014/main" xmlns=""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3" name="Freeform: Shape 662">
              <a:extLst>
                <a:ext uri="{FF2B5EF4-FFF2-40B4-BE49-F238E27FC236}">
                  <a16:creationId xmlns:a16="http://schemas.microsoft.com/office/drawing/2014/main" xmlns=""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4" name="Freeform: Shape 663">
              <a:extLst>
                <a:ext uri="{FF2B5EF4-FFF2-40B4-BE49-F238E27FC236}">
                  <a16:creationId xmlns:a16="http://schemas.microsoft.com/office/drawing/2014/main" xmlns=""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5" name="Freeform: Shape 664">
              <a:extLst>
                <a:ext uri="{FF2B5EF4-FFF2-40B4-BE49-F238E27FC236}">
                  <a16:creationId xmlns:a16="http://schemas.microsoft.com/office/drawing/2014/main" xmlns=""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6" name="Freeform: Shape 665">
              <a:extLst>
                <a:ext uri="{FF2B5EF4-FFF2-40B4-BE49-F238E27FC236}">
                  <a16:creationId xmlns:a16="http://schemas.microsoft.com/office/drawing/2014/main" xmlns=""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7" name="Freeform: Shape 666">
              <a:extLst>
                <a:ext uri="{FF2B5EF4-FFF2-40B4-BE49-F238E27FC236}">
                  <a16:creationId xmlns:a16="http://schemas.microsoft.com/office/drawing/2014/main" xmlns=""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8" name="Freeform: Shape 667">
              <a:extLst>
                <a:ext uri="{FF2B5EF4-FFF2-40B4-BE49-F238E27FC236}">
                  <a16:creationId xmlns:a16="http://schemas.microsoft.com/office/drawing/2014/main" xmlns=""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sp>
          <p:nvSpPr>
            <p:cNvPr id="669" name="Freeform: Shape 668">
              <a:extLst>
                <a:ext uri="{FF2B5EF4-FFF2-40B4-BE49-F238E27FC236}">
                  <a16:creationId xmlns:a16="http://schemas.microsoft.com/office/drawing/2014/main" xmlns=""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solidFill>
                  <a:prstClr val="black"/>
                </a:solidFill>
              </a:endParaRPr>
            </a:p>
          </p:txBody>
        </p:sp>
      </p:gr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
        <p:nvSpPr>
          <p:cNvPr id="675" name="Text Placeholder 7">
            <a:extLst>
              <a:ext uri="{FF2B5EF4-FFF2-40B4-BE49-F238E27FC236}">
                <a16:creationId xmlns:a16="http://schemas.microsoft.com/office/drawing/2014/main" xmlns=""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430783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xmlns=""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 name="Title 1">
            <a:extLst>
              <a:ext uri="{FF2B5EF4-FFF2-40B4-BE49-F238E27FC236}">
                <a16:creationId xmlns:a16="http://schemas.microsoft.com/office/drawing/2014/main" xmlns=""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xmlns=""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xmlns=""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xmlns=""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12" name="Freeform: Shape 11">
              <a:extLst>
                <a:ext uri="{FF2B5EF4-FFF2-40B4-BE49-F238E27FC236}">
                  <a16:creationId xmlns:a16="http://schemas.microsoft.com/office/drawing/2014/main" xmlns=""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13" name="Freeform: Shape 12">
              <a:extLst>
                <a:ext uri="{FF2B5EF4-FFF2-40B4-BE49-F238E27FC236}">
                  <a16:creationId xmlns:a16="http://schemas.microsoft.com/office/drawing/2014/main" xmlns=""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15" name="Freeform: Shape 14">
              <a:extLst>
                <a:ext uri="{FF2B5EF4-FFF2-40B4-BE49-F238E27FC236}">
                  <a16:creationId xmlns:a16="http://schemas.microsoft.com/office/drawing/2014/main" xmlns=""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16" name="Freeform: Shape 15">
              <a:extLst>
                <a:ext uri="{FF2B5EF4-FFF2-40B4-BE49-F238E27FC236}">
                  <a16:creationId xmlns:a16="http://schemas.microsoft.com/office/drawing/2014/main" xmlns=""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17" name="Freeform: Shape 16">
              <a:extLst>
                <a:ext uri="{FF2B5EF4-FFF2-40B4-BE49-F238E27FC236}">
                  <a16:creationId xmlns:a16="http://schemas.microsoft.com/office/drawing/2014/main" xmlns=""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18" name="Freeform: Shape 17">
              <a:extLst>
                <a:ext uri="{FF2B5EF4-FFF2-40B4-BE49-F238E27FC236}">
                  <a16:creationId xmlns:a16="http://schemas.microsoft.com/office/drawing/2014/main" xmlns=""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19" name="Freeform: Shape 18">
              <a:extLst>
                <a:ext uri="{FF2B5EF4-FFF2-40B4-BE49-F238E27FC236}">
                  <a16:creationId xmlns:a16="http://schemas.microsoft.com/office/drawing/2014/main" xmlns=""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solidFill>
                  <a:prstClr val="black"/>
                </a:solidFill>
              </a:endParaRPr>
            </a:p>
          </p:txBody>
        </p:sp>
        <p:sp>
          <p:nvSpPr>
            <p:cNvPr id="20" name="Freeform: Shape 19">
              <a:extLst>
                <a:ext uri="{FF2B5EF4-FFF2-40B4-BE49-F238E27FC236}">
                  <a16:creationId xmlns:a16="http://schemas.microsoft.com/office/drawing/2014/main" xmlns=""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21" name="Freeform: Shape 20">
              <a:extLst>
                <a:ext uri="{FF2B5EF4-FFF2-40B4-BE49-F238E27FC236}">
                  <a16:creationId xmlns:a16="http://schemas.microsoft.com/office/drawing/2014/main" xmlns=""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solidFill>
                  <a:prstClr val="black"/>
                </a:solidFill>
              </a:endParaRPr>
            </a:p>
          </p:txBody>
        </p:sp>
        <p:sp>
          <p:nvSpPr>
            <p:cNvPr id="22" name="Freeform: Shape 21">
              <a:extLst>
                <a:ext uri="{FF2B5EF4-FFF2-40B4-BE49-F238E27FC236}">
                  <a16:creationId xmlns:a16="http://schemas.microsoft.com/office/drawing/2014/main" xmlns=""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23" name="Freeform: Shape 22">
              <a:extLst>
                <a:ext uri="{FF2B5EF4-FFF2-40B4-BE49-F238E27FC236}">
                  <a16:creationId xmlns:a16="http://schemas.microsoft.com/office/drawing/2014/main" xmlns=""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24" name="Freeform: Shape 23">
              <a:extLst>
                <a:ext uri="{FF2B5EF4-FFF2-40B4-BE49-F238E27FC236}">
                  <a16:creationId xmlns:a16="http://schemas.microsoft.com/office/drawing/2014/main" xmlns=""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25" name="Freeform: Shape 24">
              <a:extLst>
                <a:ext uri="{FF2B5EF4-FFF2-40B4-BE49-F238E27FC236}">
                  <a16:creationId xmlns:a16="http://schemas.microsoft.com/office/drawing/2014/main" xmlns=""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26" name="Freeform: Shape 25">
              <a:extLst>
                <a:ext uri="{FF2B5EF4-FFF2-40B4-BE49-F238E27FC236}">
                  <a16:creationId xmlns:a16="http://schemas.microsoft.com/office/drawing/2014/main" xmlns=""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solidFill>
                  <a:prstClr val="black"/>
                </a:solidFill>
              </a:endParaRPr>
            </a:p>
          </p:txBody>
        </p:sp>
        <p:sp>
          <p:nvSpPr>
            <p:cNvPr id="27" name="Freeform: Shape 26">
              <a:extLst>
                <a:ext uri="{FF2B5EF4-FFF2-40B4-BE49-F238E27FC236}">
                  <a16:creationId xmlns:a16="http://schemas.microsoft.com/office/drawing/2014/main" xmlns=""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28" name="Freeform: Shape 27">
              <a:extLst>
                <a:ext uri="{FF2B5EF4-FFF2-40B4-BE49-F238E27FC236}">
                  <a16:creationId xmlns:a16="http://schemas.microsoft.com/office/drawing/2014/main" xmlns=""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29" name="Freeform: Shape 28">
              <a:extLst>
                <a:ext uri="{FF2B5EF4-FFF2-40B4-BE49-F238E27FC236}">
                  <a16:creationId xmlns:a16="http://schemas.microsoft.com/office/drawing/2014/main" xmlns=""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30" name="Freeform: Shape 29">
              <a:extLst>
                <a:ext uri="{FF2B5EF4-FFF2-40B4-BE49-F238E27FC236}">
                  <a16:creationId xmlns:a16="http://schemas.microsoft.com/office/drawing/2014/main" xmlns=""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31" name="Freeform: Shape 30">
              <a:extLst>
                <a:ext uri="{FF2B5EF4-FFF2-40B4-BE49-F238E27FC236}">
                  <a16:creationId xmlns:a16="http://schemas.microsoft.com/office/drawing/2014/main" xmlns=""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32" name="Freeform: Shape 31">
              <a:extLst>
                <a:ext uri="{FF2B5EF4-FFF2-40B4-BE49-F238E27FC236}">
                  <a16:creationId xmlns:a16="http://schemas.microsoft.com/office/drawing/2014/main" xmlns=""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33" name="Freeform: Shape 32">
              <a:extLst>
                <a:ext uri="{FF2B5EF4-FFF2-40B4-BE49-F238E27FC236}">
                  <a16:creationId xmlns:a16="http://schemas.microsoft.com/office/drawing/2014/main" xmlns=""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34" name="Freeform: Shape 33">
              <a:extLst>
                <a:ext uri="{FF2B5EF4-FFF2-40B4-BE49-F238E27FC236}">
                  <a16:creationId xmlns:a16="http://schemas.microsoft.com/office/drawing/2014/main" xmlns=""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solidFill>
                  <a:prstClr val="black"/>
                </a:solidFill>
              </a:endParaRPr>
            </a:p>
          </p:txBody>
        </p:sp>
        <p:sp>
          <p:nvSpPr>
            <p:cNvPr id="35" name="Freeform: Shape 34">
              <a:extLst>
                <a:ext uri="{FF2B5EF4-FFF2-40B4-BE49-F238E27FC236}">
                  <a16:creationId xmlns:a16="http://schemas.microsoft.com/office/drawing/2014/main" xmlns=""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36" name="Freeform: Shape 35">
              <a:extLst>
                <a:ext uri="{FF2B5EF4-FFF2-40B4-BE49-F238E27FC236}">
                  <a16:creationId xmlns:a16="http://schemas.microsoft.com/office/drawing/2014/main" xmlns=""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37" name="Freeform: Shape 36">
              <a:extLst>
                <a:ext uri="{FF2B5EF4-FFF2-40B4-BE49-F238E27FC236}">
                  <a16:creationId xmlns:a16="http://schemas.microsoft.com/office/drawing/2014/main" xmlns=""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solidFill>
                  <a:prstClr val="black"/>
                </a:solidFill>
              </a:endParaRPr>
            </a:p>
          </p:txBody>
        </p:sp>
        <p:sp>
          <p:nvSpPr>
            <p:cNvPr id="38" name="Freeform: Shape 37">
              <a:extLst>
                <a:ext uri="{FF2B5EF4-FFF2-40B4-BE49-F238E27FC236}">
                  <a16:creationId xmlns:a16="http://schemas.microsoft.com/office/drawing/2014/main" xmlns=""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39" name="Freeform: Shape 38">
              <a:extLst>
                <a:ext uri="{FF2B5EF4-FFF2-40B4-BE49-F238E27FC236}">
                  <a16:creationId xmlns:a16="http://schemas.microsoft.com/office/drawing/2014/main" xmlns=""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40" name="Freeform: Shape 39">
              <a:extLst>
                <a:ext uri="{FF2B5EF4-FFF2-40B4-BE49-F238E27FC236}">
                  <a16:creationId xmlns:a16="http://schemas.microsoft.com/office/drawing/2014/main" xmlns=""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41" name="Freeform: Shape 40">
              <a:extLst>
                <a:ext uri="{FF2B5EF4-FFF2-40B4-BE49-F238E27FC236}">
                  <a16:creationId xmlns:a16="http://schemas.microsoft.com/office/drawing/2014/main" xmlns=""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42" name="Freeform: Shape 41">
              <a:extLst>
                <a:ext uri="{FF2B5EF4-FFF2-40B4-BE49-F238E27FC236}">
                  <a16:creationId xmlns:a16="http://schemas.microsoft.com/office/drawing/2014/main" xmlns=""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43" name="Freeform: Shape 42">
              <a:extLst>
                <a:ext uri="{FF2B5EF4-FFF2-40B4-BE49-F238E27FC236}">
                  <a16:creationId xmlns:a16="http://schemas.microsoft.com/office/drawing/2014/main" xmlns=""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44" name="Freeform: Shape 43">
              <a:extLst>
                <a:ext uri="{FF2B5EF4-FFF2-40B4-BE49-F238E27FC236}">
                  <a16:creationId xmlns:a16="http://schemas.microsoft.com/office/drawing/2014/main" xmlns=""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solidFill>
                  <a:prstClr val="black"/>
                </a:solidFill>
              </a:endParaRPr>
            </a:p>
          </p:txBody>
        </p:sp>
        <p:sp>
          <p:nvSpPr>
            <p:cNvPr id="45" name="Freeform: Shape 44">
              <a:extLst>
                <a:ext uri="{FF2B5EF4-FFF2-40B4-BE49-F238E27FC236}">
                  <a16:creationId xmlns:a16="http://schemas.microsoft.com/office/drawing/2014/main" xmlns=""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46" name="Freeform: Shape 45">
              <a:extLst>
                <a:ext uri="{FF2B5EF4-FFF2-40B4-BE49-F238E27FC236}">
                  <a16:creationId xmlns:a16="http://schemas.microsoft.com/office/drawing/2014/main" xmlns=""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solidFill>
                  <a:prstClr val="black"/>
                </a:solidFill>
              </a:endParaRPr>
            </a:p>
          </p:txBody>
        </p:sp>
        <p:sp>
          <p:nvSpPr>
            <p:cNvPr id="47" name="Freeform: Shape 46">
              <a:extLst>
                <a:ext uri="{FF2B5EF4-FFF2-40B4-BE49-F238E27FC236}">
                  <a16:creationId xmlns:a16="http://schemas.microsoft.com/office/drawing/2014/main" xmlns=""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48" name="Freeform: Shape 47">
              <a:extLst>
                <a:ext uri="{FF2B5EF4-FFF2-40B4-BE49-F238E27FC236}">
                  <a16:creationId xmlns:a16="http://schemas.microsoft.com/office/drawing/2014/main" xmlns=""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49" name="Freeform: Shape 48">
              <a:extLst>
                <a:ext uri="{FF2B5EF4-FFF2-40B4-BE49-F238E27FC236}">
                  <a16:creationId xmlns:a16="http://schemas.microsoft.com/office/drawing/2014/main" xmlns=""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50" name="Freeform: Shape 49">
              <a:extLst>
                <a:ext uri="{FF2B5EF4-FFF2-40B4-BE49-F238E27FC236}">
                  <a16:creationId xmlns:a16="http://schemas.microsoft.com/office/drawing/2014/main" xmlns=""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51" name="Freeform: Shape 50">
              <a:extLst>
                <a:ext uri="{FF2B5EF4-FFF2-40B4-BE49-F238E27FC236}">
                  <a16:creationId xmlns:a16="http://schemas.microsoft.com/office/drawing/2014/main" xmlns=""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52" name="Freeform: Shape 51">
              <a:extLst>
                <a:ext uri="{FF2B5EF4-FFF2-40B4-BE49-F238E27FC236}">
                  <a16:creationId xmlns:a16="http://schemas.microsoft.com/office/drawing/2014/main" xmlns=""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53" name="Freeform: Shape 52">
              <a:extLst>
                <a:ext uri="{FF2B5EF4-FFF2-40B4-BE49-F238E27FC236}">
                  <a16:creationId xmlns:a16="http://schemas.microsoft.com/office/drawing/2014/main" xmlns=""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54" name="Freeform: Shape 53">
              <a:extLst>
                <a:ext uri="{FF2B5EF4-FFF2-40B4-BE49-F238E27FC236}">
                  <a16:creationId xmlns:a16="http://schemas.microsoft.com/office/drawing/2014/main" xmlns=""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55" name="Freeform: Shape 54">
              <a:extLst>
                <a:ext uri="{FF2B5EF4-FFF2-40B4-BE49-F238E27FC236}">
                  <a16:creationId xmlns:a16="http://schemas.microsoft.com/office/drawing/2014/main" xmlns=""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56" name="Freeform: Shape 55">
              <a:extLst>
                <a:ext uri="{FF2B5EF4-FFF2-40B4-BE49-F238E27FC236}">
                  <a16:creationId xmlns:a16="http://schemas.microsoft.com/office/drawing/2014/main" xmlns=""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57" name="Freeform: Shape 56">
              <a:extLst>
                <a:ext uri="{FF2B5EF4-FFF2-40B4-BE49-F238E27FC236}">
                  <a16:creationId xmlns:a16="http://schemas.microsoft.com/office/drawing/2014/main" xmlns=""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solidFill>
                  <a:prstClr val="black"/>
                </a:solidFill>
              </a:endParaRPr>
            </a:p>
          </p:txBody>
        </p:sp>
        <p:sp>
          <p:nvSpPr>
            <p:cNvPr id="58" name="Freeform: Shape 57">
              <a:extLst>
                <a:ext uri="{FF2B5EF4-FFF2-40B4-BE49-F238E27FC236}">
                  <a16:creationId xmlns:a16="http://schemas.microsoft.com/office/drawing/2014/main" xmlns=""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59" name="Freeform: Shape 58">
              <a:extLst>
                <a:ext uri="{FF2B5EF4-FFF2-40B4-BE49-F238E27FC236}">
                  <a16:creationId xmlns:a16="http://schemas.microsoft.com/office/drawing/2014/main" xmlns=""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60" name="Freeform: Shape 59">
              <a:extLst>
                <a:ext uri="{FF2B5EF4-FFF2-40B4-BE49-F238E27FC236}">
                  <a16:creationId xmlns:a16="http://schemas.microsoft.com/office/drawing/2014/main" xmlns=""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61" name="Freeform: Shape 60">
              <a:extLst>
                <a:ext uri="{FF2B5EF4-FFF2-40B4-BE49-F238E27FC236}">
                  <a16:creationId xmlns:a16="http://schemas.microsoft.com/office/drawing/2014/main" xmlns=""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solidFill>
                  <a:prstClr val="black"/>
                </a:solidFill>
              </a:endParaRPr>
            </a:p>
          </p:txBody>
        </p:sp>
        <p:sp>
          <p:nvSpPr>
            <p:cNvPr id="62" name="Freeform: Shape 61">
              <a:extLst>
                <a:ext uri="{FF2B5EF4-FFF2-40B4-BE49-F238E27FC236}">
                  <a16:creationId xmlns:a16="http://schemas.microsoft.com/office/drawing/2014/main" xmlns=""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63" name="Freeform: Shape 62">
              <a:extLst>
                <a:ext uri="{FF2B5EF4-FFF2-40B4-BE49-F238E27FC236}">
                  <a16:creationId xmlns:a16="http://schemas.microsoft.com/office/drawing/2014/main" xmlns=""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64" name="Freeform: Shape 63">
              <a:extLst>
                <a:ext uri="{FF2B5EF4-FFF2-40B4-BE49-F238E27FC236}">
                  <a16:creationId xmlns:a16="http://schemas.microsoft.com/office/drawing/2014/main" xmlns=""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65" name="Freeform: Shape 64">
              <a:extLst>
                <a:ext uri="{FF2B5EF4-FFF2-40B4-BE49-F238E27FC236}">
                  <a16:creationId xmlns:a16="http://schemas.microsoft.com/office/drawing/2014/main" xmlns=""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66" name="Freeform: Shape 65">
              <a:extLst>
                <a:ext uri="{FF2B5EF4-FFF2-40B4-BE49-F238E27FC236}">
                  <a16:creationId xmlns:a16="http://schemas.microsoft.com/office/drawing/2014/main" xmlns=""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67" name="Freeform: Shape 66">
              <a:extLst>
                <a:ext uri="{FF2B5EF4-FFF2-40B4-BE49-F238E27FC236}">
                  <a16:creationId xmlns:a16="http://schemas.microsoft.com/office/drawing/2014/main" xmlns=""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68" name="Freeform: Shape 67">
              <a:extLst>
                <a:ext uri="{FF2B5EF4-FFF2-40B4-BE49-F238E27FC236}">
                  <a16:creationId xmlns:a16="http://schemas.microsoft.com/office/drawing/2014/main" xmlns=""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69" name="Freeform: Shape 68">
              <a:extLst>
                <a:ext uri="{FF2B5EF4-FFF2-40B4-BE49-F238E27FC236}">
                  <a16:creationId xmlns:a16="http://schemas.microsoft.com/office/drawing/2014/main" xmlns=""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70" name="Freeform: Shape 69">
              <a:extLst>
                <a:ext uri="{FF2B5EF4-FFF2-40B4-BE49-F238E27FC236}">
                  <a16:creationId xmlns:a16="http://schemas.microsoft.com/office/drawing/2014/main" xmlns=""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71" name="Freeform: Shape 70">
              <a:extLst>
                <a:ext uri="{FF2B5EF4-FFF2-40B4-BE49-F238E27FC236}">
                  <a16:creationId xmlns:a16="http://schemas.microsoft.com/office/drawing/2014/main" xmlns=""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72" name="Freeform: Shape 71">
              <a:extLst>
                <a:ext uri="{FF2B5EF4-FFF2-40B4-BE49-F238E27FC236}">
                  <a16:creationId xmlns:a16="http://schemas.microsoft.com/office/drawing/2014/main" xmlns=""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solidFill>
                  <a:prstClr val="black"/>
                </a:solidFill>
              </a:endParaRPr>
            </a:p>
          </p:txBody>
        </p:sp>
        <p:sp>
          <p:nvSpPr>
            <p:cNvPr id="73" name="Freeform: Shape 72">
              <a:extLst>
                <a:ext uri="{FF2B5EF4-FFF2-40B4-BE49-F238E27FC236}">
                  <a16:creationId xmlns:a16="http://schemas.microsoft.com/office/drawing/2014/main" xmlns=""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74" name="Freeform: Shape 73">
              <a:extLst>
                <a:ext uri="{FF2B5EF4-FFF2-40B4-BE49-F238E27FC236}">
                  <a16:creationId xmlns:a16="http://schemas.microsoft.com/office/drawing/2014/main" xmlns=""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75" name="Freeform: Shape 74">
              <a:extLst>
                <a:ext uri="{FF2B5EF4-FFF2-40B4-BE49-F238E27FC236}">
                  <a16:creationId xmlns:a16="http://schemas.microsoft.com/office/drawing/2014/main" xmlns=""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76" name="Freeform: Shape 75">
              <a:extLst>
                <a:ext uri="{FF2B5EF4-FFF2-40B4-BE49-F238E27FC236}">
                  <a16:creationId xmlns:a16="http://schemas.microsoft.com/office/drawing/2014/main" xmlns=""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77" name="Freeform: Shape 76">
              <a:extLst>
                <a:ext uri="{FF2B5EF4-FFF2-40B4-BE49-F238E27FC236}">
                  <a16:creationId xmlns:a16="http://schemas.microsoft.com/office/drawing/2014/main" xmlns=""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78" name="Freeform: Shape 77">
              <a:extLst>
                <a:ext uri="{FF2B5EF4-FFF2-40B4-BE49-F238E27FC236}">
                  <a16:creationId xmlns:a16="http://schemas.microsoft.com/office/drawing/2014/main" xmlns=""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79" name="Freeform: Shape 78">
              <a:extLst>
                <a:ext uri="{FF2B5EF4-FFF2-40B4-BE49-F238E27FC236}">
                  <a16:creationId xmlns:a16="http://schemas.microsoft.com/office/drawing/2014/main" xmlns=""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solidFill>
                  <a:prstClr val="black"/>
                </a:solidFill>
              </a:endParaRPr>
            </a:p>
          </p:txBody>
        </p:sp>
        <p:sp>
          <p:nvSpPr>
            <p:cNvPr id="80" name="Freeform: Shape 79">
              <a:extLst>
                <a:ext uri="{FF2B5EF4-FFF2-40B4-BE49-F238E27FC236}">
                  <a16:creationId xmlns:a16="http://schemas.microsoft.com/office/drawing/2014/main" xmlns=""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81" name="Freeform: Shape 80">
              <a:extLst>
                <a:ext uri="{FF2B5EF4-FFF2-40B4-BE49-F238E27FC236}">
                  <a16:creationId xmlns:a16="http://schemas.microsoft.com/office/drawing/2014/main" xmlns=""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82" name="Freeform: Shape 81">
              <a:extLst>
                <a:ext uri="{FF2B5EF4-FFF2-40B4-BE49-F238E27FC236}">
                  <a16:creationId xmlns:a16="http://schemas.microsoft.com/office/drawing/2014/main" xmlns=""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83" name="Freeform: Shape 82">
              <a:extLst>
                <a:ext uri="{FF2B5EF4-FFF2-40B4-BE49-F238E27FC236}">
                  <a16:creationId xmlns:a16="http://schemas.microsoft.com/office/drawing/2014/main" xmlns=""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84" name="Freeform: Shape 83">
              <a:extLst>
                <a:ext uri="{FF2B5EF4-FFF2-40B4-BE49-F238E27FC236}">
                  <a16:creationId xmlns:a16="http://schemas.microsoft.com/office/drawing/2014/main" xmlns=""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85" name="Freeform: Shape 84">
              <a:extLst>
                <a:ext uri="{FF2B5EF4-FFF2-40B4-BE49-F238E27FC236}">
                  <a16:creationId xmlns:a16="http://schemas.microsoft.com/office/drawing/2014/main" xmlns=""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86" name="Freeform: Shape 85">
              <a:extLst>
                <a:ext uri="{FF2B5EF4-FFF2-40B4-BE49-F238E27FC236}">
                  <a16:creationId xmlns:a16="http://schemas.microsoft.com/office/drawing/2014/main" xmlns=""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87" name="Freeform: Shape 86">
              <a:extLst>
                <a:ext uri="{FF2B5EF4-FFF2-40B4-BE49-F238E27FC236}">
                  <a16:creationId xmlns:a16="http://schemas.microsoft.com/office/drawing/2014/main" xmlns=""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88" name="Freeform: Shape 87">
              <a:extLst>
                <a:ext uri="{FF2B5EF4-FFF2-40B4-BE49-F238E27FC236}">
                  <a16:creationId xmlns:a16="http://schemas.microsoft.com/office/drawing/2014/main" xmlns=""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89" name="Freeform: Shape 88">
              <a:extLst>
                <a:ext uri="{FF2B5EF4-FFF2-40B4-BE49-F238E27FC236}">
                  <a16:creationId xmlns:a16="http://schemas.microsoft.com/office/drawing/2014/main" xmlns=""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solidFill>
                  <a:prstClr val="black"/>
                </a:solidFill>
              </a:endParaRPr>
            </a:p>
          </p:txBody>
        </p:sp>
        <p:sp>
          <p:nvSpPr>
            <p:cNvPr id="90" name="Freeform: Shape 89">
              <a:extLst>
                <a:ext uri="{FF2B5EF4-FFF2-40B4-BE49-F238E27FC236}">
                  <a16:creationId xmlns:a16="http://schemas.microsoft.com/office/drawing/2014/main" xmlns=""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solidFill>
                  <a:prstClr val="black"/>
                </a:solidFill>
              </a:endParaRPr>
            </a:p>
          </p:txBody>
        </p:sp>
        <p:sp>
          <p:nvSpPr>
            <p:cNvPr id="91" name="Freeform: Shape 90">
              <a:extLst>
                <a:ext uri="{FF2B5EF4-FFF2-40B4-BE49-F238E27FC236}">
                  <a16:creationId xmlns:a16="http://schemas.microsoft.com/office/drawing/2014/main" xmlns=""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92" name="Freeform: Shape 91">
              <a:extLst>
                <a:ext uri="{FF2B5EF4-FFF2-40B4-BE49-F238E27FC236}">
                  <a16:creationId xmlns:a16="http://schemas.microsoft.com/office/drawing/2014/main" xmlns=""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93" name="Freeform: Shape 92">
              <a:extLst>
                <a:ext uri="{FF2B5EF4-FFF2-40B4-BE49-F238E27FC236}">
                  <a16:creationId xmlns:a16="http://schemas.microsoft.com/office/drawing/2014/main" xmlns=""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94" name="Freeform: Shape 93">
              <a:extLst>
                <a:ext uri="{FF2B5EF4-FFF2-40B4-BE49-F238E27FC236}">
                  <a16:creationId xmlns:a16="http://schemas.microsoft.com/office/drawing/2014/main" xmlns=""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solidFill>
                  <a:prstClr val="black"/>
                </a:solidFill>
              </a:endParaRPr>
            </a:p>
          </p:txBody>
        </p:sp>
        <p:sp>
          <p:nvSpPr>
            <p:cNvPr id="95" name="Freeform: Shape 94">
              <a:extLst>
                <a:ext uri="{FF2B5EF4-FFF2-40B4-BE49-F238E27FC236}">
                  <a16:creationId xmlns:a16="http://schemas.microsoft.com/office/drawing/2014/main" xmlns=""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96" name="Freeform: Shape 95">
              <a:extLst>
                <a:ext uri="{FF2B5EF4-FFF2-40B4-BE49-F238E27FC236}">
                  <a16:creationId xmlns:a16="http://schemas.microsoft.com/office/drawing/2014/main" xmlns=""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97" name="Freeform: Shape 96">
              <a:extLst>
                <a:ext uri="{FF2B5EF4-FFF2-40B4-BE49-F238E27FC236}">
                  <a16:creationId xmlns:a16="http://schemas.microsoft.com/office/drawing/2014/main" xmlns=""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98" name="Freeform: Shape 97">
              <a:extLst>
                <a:ext uri="{FF2B5EF4-FFF2-40B4-BE49-F238E27FC236}">
                  <a16:creationId xmlns:a16="http://schemas.microsoft.com/office/drawing/2014/main" xmlns=""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99" name="Freeform: Shape 98">
              <a:extLst>
                <a:ext uri="{FF2B5EF4-FFF2-40B4-BE49-F238E27FC236}">
                  <a16:creationId xmlns:a16="http://schemas.microsoft.com/office/drawing/2014/main" xmlns=""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100" name="Freeform: Shape 99">
              <a:extLst>
                <a:ext uri="{FF2B5EF4-FFF2-40B4-BE49-F238E27FC236}">
                  <a16:creationId xmlns:a16="http://schemas.microsoft.com/office/drawing/2014/main" xmlns=""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solidFill>
                  <a:prstClr val="black"/>
                </a:solidFill>
              </a:endParaRPr>
            </a:p>
          </p:txBody>
        </p:sp>
        <p:sp>
          <p:nvSpPr>
            <p:cNvPr id="101" name="Freeform: Shape 100">
              <a:extLst>
                <a:ext uri="{FF2B5EF4-FFF2-40B4-BE49-F238E27FC236}">
                  <a16:creationId xmlns:a16="http://schemas.microsoft.com/office/drawing/2014/main" xmlns=""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102" name="Freeform: Shape 101">
              <a:extLst>
                <a:ext uri="{FF2B5EF4-FFF2-40B4-BE49-F238E27FC236}">
                  <a16:creationId xmlns:a16="http://schemas.microsoft.com/office/drawing/2014/main" xmlns=""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103" name="Freeform: Shape 102">
              <a:extLst>
                <a:ext uri="{FF2B5EF4-FFF2-40B4-BE49-F238E27FC236}">
                  <a16:creationId xmlns:a16="http://schemas.microsoft.com/office/drawing/2014/main" xmlns=""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104" name="Freeform: Shape 103">
              <a:extLst>
                <a:ext uri="{FF2B5EF4-FFF2-40B4-BE49-F238E27FC236}">
                  <a16:creationId xmlns:a16="http://schemas.microsoft.com/office/drawing/2014/main" xmlns=""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105" name="Freeform: Shape 104">
              <a:extLst>
                <a:ext uri="{FF2B5EF4-FFF2-40B4-BE49-F238E27FC236}">
                  <a16:creationId xmlns:a16="http://schemas.microsoft.com/office/drawing/2014/main" xmlns=""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solidFill>
                  <a:prstClr val="black"/>
                </a:solidFill>
              </a:endParaRPr>
            </a:p>
          </p:txBody>
        </p:sp>
        <p:sp>
          <p:nvSpPr>
            <p:cNvPr id="106" name="Freeform: Shape 105">
              <a:extLst>
                <a:ext uri="{FF2B5EF4-FFF2-40B4-BE49-F238E27FC236}">
                  <a16:creationId xmlns:a16="http://schemas.microsoft.com/office/drawing/2014/main" xmlns=""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solidFill>
                  <a:prstClr val="black"/>
                </a:solidFill>
              </a:endParaRPr>
            </a:p>
          </p:txBody>
        </p:sp>
        <p:sp>
          <p:nvSpPr>
            <p:cNvPr id="107" name="Freeform: Shape 106">
              <a:extLst>
                <a:ext uri="{FF2B5EF4-FFF2-40B4-BE49-F238E27FC236}">
                  <a16:creationId xmlns:a16="http://schemas.microsoft.com/office/drawing/2014/main" xmlns=""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solidFill>
                  <a:prstClr val="black"/>
                </a:solidFill>
              </a:endParaRPr>
            </a:p>
          </p:txBody>
        </p:sp>
        <p:sp>
          <p:nvSpPr>
            <p:cNvPr id="108" name="Freeform: Shape 107">
              <a:extLst>
                <a:ext uri="{FF2B5EF4-FFF2-40B4-BE49-F238E27FC236}">
                  <a16:creationId xmlns:a16="http://schemas.microsoft.com/office/drawing/2014/main" xmlns=""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109" name="Freeform: Shape 108">
              <a:extLst>
                <a:ext uri="{FF2B5EF4-FFF2-40B4-BE49-F238E27FC236}">
                  <a16:creationId xmlns:a16="http://schemas.microsoft.com/office/drawing/2014/main" xmlns=""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solidFill>
                  <a:prstClr val="black"/>
                </a:solidFill>
              </a:endParaRPr>
            </a:p>
          </p:txBody>
        </p:sp>
        <p:sp>
          <p:nvSpPr>
            <p:cNvPr id="110" name="Freeform: Shape 109">
              <a:extLst>
                <a:ext uri="{FF2B5EF4-FFF2-40B4-BE49-F238E27FC236}">
                  <a16:creationId xmlns:a16="http://schemas.microsoft.com/office/drawing/2014/main" xmlns=""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solidFill>
                  <a:prstClr val="black"/>
                </a:solidFill>
              </a:endParaRPr>
            </a:p>
          </p:txBody>
        </p:sp>
        <p:sp>
          <p:nvSpPr>
            <p:cNvPr id="111" name="Freeform: Shape 110">
              <a:extLst>
                <a:ext uri="{FF2B5EF4-FFF2-40B4-BE49-F238E27FC236}">
                  <a16:creationId xmlns:a16="http://schemas.microsoft.com/office/drawing/2014/main" xmlns=""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solidFill>
                  <a:prstClr val="black"/>
                </a:solidFill>
              </a:endParaRPr>
            </a:p>
          </p:txBody>
        </p:sp>
        <p:sp>
          <p:nvSpPr>
            <p:cNvPr id="112" name="Freeform: Shape 111">
              <a:extLst>
                <a:ext uri="{FF2B5EF4-FFF2-40B4-BE49-F238E27FC236}">
                  <a16:creationId xmlns:a16="http://schemas.microsoft.com/office/drawing/2014/main" xmlns=""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solidFill>
                  <a:prstClr val="black"/>
                </a:solidFill>
              </a:endParaRPr>
            </a:p>
          </p:txBody>
        </p:sp>
        <p:sp>
          <p:nvSpPr>
            <p:cNvPr id="113" name="Freeform: Shape 112">
              <a:extLst>
                <a:ext uri="{FF2B5EF4-FFF2-40B4-BE49-F238E27FC236}">
                  <a16:creationId xmlns:a16="http://schemas.microsoft.com/office/drawing/2014/main" xmlns=""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solidFill>
                  <a:prstClr val="black"/>
                </a:solidFill>
              </a:endParaRPr>
            </a:p>
          </p:txBody>
        </p:sp>
        <p:sp>
          <p:nvSpPr>
            <p:cNvPr id="114" name="Freeform: Shape 113">
              <a:extLst>
                <a:ext uri="{FF2B5EF4-FFF2-40B4-BE49-F238E27FC236}">
                  <a16:creationId xmlns:a16="http://schemas.microsoft.com/office/drawing/2014/main" xmlns=""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solidFill>
                  <a:prstClr val="black"/>
                </a:solidFill>
              </a:endParaRPr>
            </a:p>
          </p:txBody>
        </p:sp>
        <p:sp>
          <p:nvSpPr>
            <p:cNvPr id="115" name="Freeform: Shape 114">
              <a:extLst>
                <a:ext uri="{FF2B5EF4-FFF2-40B4-BE49-F238E27FC236}">
                  <a16:creationId xmlns:a16="http://schemas.microsoft.com/office/drawing/2014/main" xmlns=""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solidFill>
                  <a:prstClr val="black"/>
                </a:solidFill>
              </a:endParaRPr>
            </a:p>
          </p:txBody>
        </p:sp>
        <p:sp>
          <p:nvSpPr>
            <p:cNvPr id="116" name="Freeform: Shape 115">
              <a:extLst>
                <a:ext uri="{FF2B5EF4-FFF2-40B4-BE49-F238E27FC236}">
                  <a16:creationId xmlns:a16="http://schemas.microsoft.com/office/drawing/2014/main" xmlns=""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solidFill>
                  <a:prstClr val="black"/>
                </a:solidFill>
              </a:endParaRPr>
            </a:p>
          </p:txBody>
        </p:sp>
        <p:sp>
          <p:nvSpPr>
            <p:cNvPr id="117" name="Freeform: Shape 116">
              <a:extLst>
                <a:ext uri="{FF2B5EF4-FFF2-40B4-BE49-F238E27FC236}">
                  <a16:creationId xmlns:a16="http://schemas.microsoft.com/office/drawing/2014/main" xmlns=""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solidFill>
                  <a:prstClr val="black"/>
                </a:solidFill>
              </a:endParaRPr>
            </a:p>
          </p:txBody>
        </p:sp>
        <p:sp>
          <p:nvSpPr>
            <p:cNvPr id="118" name="Freeform: Shape 117">
              <a:extLst>
                <a:ext uri="{FF2B5EF4-FFF2-40B4-BE49-F238E27FC236}">
                  <a16:creationId xmlns:a16="http://schemas.microsoft.com/office/drawing/2014/main" xmlns=""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solidFill>
                  <a:prstClr val="black"/>
                </a:solidFill>
              </a:endParaRPr>
            </a:p>
          </p:txBody>
        </p:sp>
        <p:sp>
          <p:nvSpPr>
            <p:cNvPr id="119" name="Freeform: Shape 118">
              <a:extLst>
                <a:ext uri="{FF2B5EF4-FFF2-40B4-BE49-F238E27FC236}">
                  <a16:creationId xmlns:a16="http://schemas.microsoft.com/office/drawing/2014/main" xmlns=""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0" name="Freeform: Shape 119">
              <a:extLst>
                <a:ext uri="{FF2B5EF4-FFF2-40B4-BE49-F238E27FC236}">
                  <a16:creationId xmlns:a16="http://schemas.microsoft.com/office/drawing/2014/main" xmlns=""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1" name="Freeform: Shape 120">
              <a:extLst>
                <a:ext uri="{FF2B5EF4-FFF2-40B4-BE49-F238E27FC236}">
                  <a16:creationId xmlns:a16="http://schemas.microsoft.com/office/drawing/2014/main" xmlns=""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2" name="Freeform: Shape 121">
              <a:extLst>
                <a:ext uri="{FF2B5EF4-FFF2-40B4-BE49-F238E27FC236}">
                  <a16:creationId xmlns:a16="http://schemas.microsoft.com/office/drawing/2014/main" xmlns=""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3" name="Freeform: Shape 122">
              <a:extLst>
                <a:ext uri="{FF2B5EF4-FFF2-40B4-BE49-F238E27FC236}">
                  <a16:creationId xmlns:a16="http://schemas.microsoft.com/office/drawing/2014/main" xmlns=""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4" name="Freeform: Shape 123">
              <a:extLst>
                <a:ext uri="{FF2B5EF4-FFF2-40B4-BE49-F238E27FC236}">
                  <a16:creationId xmlns:a16="http://schemas.microsoft.com/office/drawing/2014/main" xmlns=""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5" name="Freeform: Shape 124">
              <a:extLst>
                <a:ext uri="{FF2B5EF4-FFF2-40B4-BE49-F238E27FC236}">
                  <a16:creationId xmlns:a16="http://schemas.microsoft.com/office/drawing/2014/main" xmlns=""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6" name="Freeform: Shape 125">
              <a:extLst>
                <a:ext uri="{FF2B5EF4-FFF2-40B4-BE49-F238E27FC236}">
                  <a16:creationId xmlns:a16="http://schemas.microsoft.com/office/drawing/2014/main" xmlns=""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7" name="Freeform: Shape 126">
              <a:extLst>
                <a:ext uri="{FF2B5EF4-FFF2-40B4-BE49-F238E27FC236}">
                  <a16:creationId xmlns:a16="http://schemas.microsoft.com/office/drawing/2014/main" xmlns=""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8" name="Freeform: Shape 127">
              <a:extLst>
                <a:ext uri="{FF2B5EF4-FFF2-40B4-BE49-F238E27FC236}">
                  <a16:creationId xmlns:a16="http://schemas.microsoft.com/office/drawing/2014/main" xmlns=""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29" name="Freeform: Shape 128">
              <a:extLst>
                <a:ext uri="{FF2B5EF4-FFF2-40B4-BE49-F238E27FC236}">
                  <a16:creationId xmlns:a16="http://schemas.microsoft.com/office/drawing/2014/main" xmlns=""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0" name="Freeform: Shape 129">
              <a:extLst>
                <a:ext uri="{FF2B5EF4-FFF2-40B4-BE49-F238E27FC236}">
                  <a16:creationId xmlns:a16="http://schemas.microsoft.com/office/drawing/2014/main" xmlns=""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1" name="Freeform: Shape 130">
              <a:extLst>
                <a:ext uri="{FF2B5EF4-FFF2-40B4-BE49-F238E27FC236}">
                  <a16:creationId xmlns:a16="http://schemas.microsoft.com/office/drawing/2014/main" xmlns=""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2" name="Freeform: Shape 131">
              <a:extLst>
                <a:ext uri="{FF2B5EF4-FFF2-40B4-BE49-F238E27FC236}">
                  <a16:creationId xmlns:a16="http://schemas.microsoft.com/office/drawing/2014/main" xmlns=""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3" name="Freeform: Shape 132">
              <a:extLst>
                <a:ext uri="{FF2B5EF4-FFF2-40B4-BE49-F238E27FC236}">
                  <a16:creationId xmlns:a16="http://schemas.microsoft.com/office/drawing/2014/main" xmlns=""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4" name="Freeform: Shape 133">
              <a:extLst>
                <a:ext uri="{FF2B5EF4-FFF2-40B4-BE49-F238E27FC236}">
                  <a16:creationId xmlns:a16="http://schemas.microsoft.com/office/drawing/2014/main" xmlns=""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5" name="Freeform: Shape 134">
              <a:extLst>
                <a:ext uri="{FF2B5EF4-FFF2-40B4-BE49-F238E27FC236}">
                  <a16:creationId xmlns:a16="http://schemas.microsoft.com/office/drawing/2014/main" xmlns=""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6" name="Freeform: Shape 135">
              <a:extLst>
                <a:ext uri="{FF2B5EF4-FFF2-40B4-BE49-F238E27FC236}">
                  <a16:creationId xmlns:a16="http://schemas.microsoft.com/office/drawing/2014/main" xmlns=""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7" name="Freeform: Shape 136">
              <a:extLst>
                <a:ext uri="{FF2B5EF4-FFF2-40B4-BE49-F238E27FC236}">
                  <a16:creationId xmlns:a16="http://schemas.microsoft.com/office/drawing/2014/main" xmlns=""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8" name="Freeform: Shape 137">
              <a:extLst>
                <a:ext uri="{FF2B5EF4-FFF2-40B4-BE49-F238E27FC236}">
                  <a16:creationId xmlns:a16="http://schemas.microsoft.com/office/drawing/2014/main" xmlns=""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39" name="Freeform: Shape 138">
              <a:extLst>
                <a:ext uri="{FF2B5EF4-FFF2-40B4-BE49-F238E27FC236}">
                  <a16:creationId xmlns:a16="http://schemas.microsoft.com/office/drawing/2014/main" xmlns=""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0" name="Freeform: Shape 139">
              <a:extLst>
                <a:ext uri="{FF2B5EF4-FFF2-40B4-BE49-F238E27FC236}">
                  <a16:creationId xmlns:a16="http://schemas.microsoft.com/office/drawing/2014/main" xmlns=""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1" name="Freeform: Shape 140">
              <a:extLst>
                <a:ext uri="{FF2B5EF4-FFF2-40B4-BE49-F238E27FC236}">
                  <a16:creationId xmlns:a16="http://schemas.microsoft.com/office/drawing/2014/main" xmlns=""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2" name="Freeform: Shape 141">
              <a:extLst>
                <a:ext uri="{FF2B5EF4-FFF2-40B4-BE49-F238E27FC236}">
                  <a16:creationId xmlns:a16="http://schemas.microsoft.com/office/drawing/2014/main" xmlns=""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3" name="Freeform: Shape 142">
              <a:extLst>
                <a:ext uri="{FF2B5EF4-FFF2-40B4-BE49-F238E27FC236}">
                  <a16:creationId xmlns:a16="http://schemas.microsoft.com/office/drawing/2014/main" xmlns=""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4" name="Freeform: Shape 143">
              <a:extLst>
                <a:ext uri="{FF2B5EF4-FFF2-40B4-BE49-F238E27FC236}">
                  <a16:creationId xmlns:a16="http://schemas.microsoft.com/office/drawing/2014/main" xmlns=""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5" name="Freeform: Shape 144">
              <a:extLst>
                <a:ext uri="{FF2B5EF4-FFF2-40B4-BE49-F238E27FC236}">
                  <a16:creationId xmlns:a16="http://schemas.microsoft.com/office/drawing/2014/main" xmlns=""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6" name="Freeform: Shape 145">
              <a:extLst>
                <a:ext uri="{FF2B5EF4-FFF2-40B4-BE49-F238E27FC236}">
                  <a16:creationId xmlns:a16="http://schemas.microsoft.com/office/drawing/2014/main" xmlns=""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7" name="Freeform: Shape 146">
              <a:extLst>
                <a:ext uri="{FF2B5EF4-FFF2-40B4-BE49-F238E27FC236}">
                  <a16:creationId xmlns:a16="http://schemas.microsoft.com/office/drawing/2014/main" xmlns=""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48" name="Freeform: Shape 147">
              <a:extLst>
                <a:ext uri="{FF2B5EF4-FFF2-40B4-BE49-F238E27FC236}">
                  <a16:creationId xmlns:a16="http://schemas.microsoft.com/office/drawing/2014/main" xmlns=""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solidFill>
                  <a:prstClr val="black"/>
                </a:solidFill>
              </a:endParaRPr>
            </a:p>
          </p:txBody>
        </p:sp>
        <p:sp>
          <p:nvSpPr>
            <p:cNvPr id="149" name="Freeform: Shape 148">
              <a:extLst>
                <a:ext uri="{FF2B5EF4-FFF2-40B4-BE49-F238E27FC236}">
                  <a16:creationId xmlns:a16="http://schemas.microsoft.com/office/drawing/2014/main" xmlns=""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0" name="Freeform: Shape 149">
              <a:extLst>
                <a:ext uri="{FF2B5EF4-FFF2-40B4-BE49-F238E27FC236}">
                  <a16:creationId xmlns:a16="http://schemas.microsoft.com/office/drawing/2014/main" xmlns=""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1" name="Freeform: Shape 150">
              <a:extLst>
                <a:ext uri="{FF2B5EF4-FFF2-40B4-BE49-F238E27FC236}">
                  <a16:creationId xmlns:a16="http://schemas.microsoft.com/office/drawing/2014/main" xmlns=""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2" name="Freeform: Shape 151">
              <a:extLst>
                <a:ext uri="{FF2B5EF4-FFF2-40B4-BE49-F238E27FC236}">
                  <a16:creationId xmlns:a16="http://schemas.microsoft.com/office/drawing/2014/main" xmlns=""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3" name="Freeform: Shape 152">
              <a:extLst>
                <a:ext uri="{FF2B5EF4-FFF2-40B4-BE49-F238E27FC236}">
                  <a16:creationId xmlns:a16="http://schemas.microsoft.com/office/drawing/2014/main" xmlns=""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4" name="Freeform: Shape 153">
              <a:extLst>
                <a:ext uri="{FF2B5EF4-FFF2-40B4-BE49-F238E27FC236}">
                  <a16:creationId xmlns:a16="http://schemas.microsoft.com/office/drawing/2014/main" xmlns=""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5" name="Freeform: Shape 154">
              <a:extLst>
                <a:ext uri="{FF2B5EF4-FFF2-40B4-BE49-F238E27FC236}">
                  <a16:creationId xmlns:a16="http://schemas.microsoft.com/office/drawing/2014/main" xmlns=""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6" name="Freeform: Shape 155">
              <a:extLst>
                <a:ext uri="{FF2B5EF4-FFF2-40B4-BE49-F238E27FC236}">
                  <a16:creationId xmlns:a16="http://schemas.microsoft.com/office/drawing/2014/main" xmlns=""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7" name="Freeform: Shape 156">
              <a:extLst>
                <a:ext uri="{FF2B5EF4-FFF2-40B4-BE49-F238E27FC236}">
                  <a16:creationId xmlns:a16="http://schemas.microsoft.com/office/drawing/2014/main" xmlns=""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8" name="Freeform: Shape 157">
              <a:extLst>
                <a:ext uri="{FF2B5EF4-FFF2-40B4-BE49-F238E27FC236}">
                  <a16:creationId xmlns:a16="http://schemas.microsoft.com/office/drawing/2014/main" xmlns=""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59" name="Freeform: Shape 158">
              <a:extLst>
                <a:ext uri="{FF2B5EF4-FFF2-40B4-BE49-F238E27FC236}">
                  <a16:creationId xmlns:a16="http://schemas.microsoft.com/office/drawing/2014/main" xmlns=""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0" name="Freeform: Shape 159">
              <a:extLst>
                <a:ext uri="{FF2B5EF4-FFF2-40B4-BE49-F238E27FC236}">
                  <a16:creationId xmlns:a16="http://schemas.microsoft.com/office/drawing/2014/main" xmlns=""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1" name="Freeform: Shape 160">
              <a:extLst>
                <a:ext uri="{FF2B5EF4-FFF2-40B4-BE49-F238E27FC236}">
                  <a16:creationId xmlns:a16="http://schemas.microsoft.com/office/drawing/2014/main" xmlns=""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2" name="Freeform: Shape 161">
              <a:extLst>
                <a:ext uri="{FF2B5EF4-FFF2-40B4-BE49-F238E27FC236}">
                  <a16:creationId xmlns:a16="http://schemas.microsoft.com/office/drawing/2014/main" xmlns=""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3" name="Freeform: Shape 162">
              <a:extLst>
                <a:ext uri="{FF2B5EF4-FFF2-40B4-BE49-F238E27FC236}">
                  <a16:creationId xmlns:a16="http://schemas.microsoft.com/office/drawing/2014/main" xmlns=""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4" name="Freeform: Shape 163">
              <a:extLst>
                <a:ext uri="{FF2B5EF4-FFF2-40B4-BE49-F238E27FC236}">
                  <a16:creationId xmlns:a16="http://schemas.microsoft.com/office/drawing/2014/main" xmlns=""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5" name="Freeform: Shape 164">
              <a:extLst>
                <a:ext uri="{FF2B5EF4-FFF2-40B4-BE49-F238E27FC236}">
                  <a16:creationId xmlns:a16="http://schemas.microsoft.com/office/drawing/2014/main" xmlns=""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6" name="Freeform: Shape 165">
              <a:extLst>
                <a:ext uri="{FF2B5EF4-FFF2-40B4-BE49-F238E27FC236}">
                  <a16:creationId xmlns:a16="http://schemas.microsoft.com/office/drawing/2014/main" xmlns=""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7" name="Freeform: Shape 166">
              <a:extLst>
                <a:ext uri="{FF2B5EF4-FFF2-40B4-BE49-F238E27FC236}">
                  <a16:creationId xmlns:a16="http://schemas.microsoft.com/office/drawing/2014/main" xmlns=""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8" name="Freeform: Shape 167">
              <a:extLst>
                <a:ext uri="{FF2B5EF4-FFF2-40B4-BE49-F238E27FC236}">
                  <a16:creationId xmlns:a16="http://schemas.microsoft.com/office/drawing/2014/main" xmlns=""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69" name="Freeform: Shape 168">
              <a:extLst>
                <a:ext uri="{FF2B5EF4-FFF2-40B4-BE49-F238E27FC236}">
                  <a16:creationId xmlns:a16="http://schemas.microsoft.com/office/drawing/2014/main" xmlns=""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0" name="Freeform: Shape 169">
              <a:extLst>
                <a:ext uri="{FF2B5EF4-FFF2-40B4-BE49-F238E27FC236}">
                  <a16:creationId xmlns:a16="http://schemas.microsoft.com/office/drawing/2014/main" xmlns=""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1" name="Freeform: Shape 170">
              <a:extLst>
                <a:ext uri="{FF2B5EF4-FFF2-40B4-BE49-F238E27FC236}">
                  <a16:creationId xmlns:a16="http://schemas.microsoft.com/office/drawing/2014/main" xmlns=""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2" name="Freeform: Shape 171">
              <a:extLst>
                <a:ext uri="{FF2B5EF4-FFF2-40B4-BE49-F238E27FC236}">
                  <a16:creationId xmlns:a16="http://schemas.microsoft.com/office/drawing/2014/main" xmlns=""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3" name="Freeform: Shape 172">
              <a:extLst>
                <a:ext uri="{FF2B5EF4-FFF2-40B4-BE49-F238E27FC236}">
                  <a16:creationId xmlns:a16="http://schemas.microsoft.com/office/drawing/2014/main" xmlns=""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4" name="Freeform: Shape 173">
              <a:extLst>
                <a:ext uri="{FF2B5EF4-FFF2-40B4-BE49-F238E27FC236}">
                  <a16:creationId xmlns:a16="http://schemas.microsoft.com/office/drawing/2014/main" xmlns=""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5" name="Freeform: Shape 174">
              <a:extLst>
                <a:ext uri="{FF2B5EF4-FFF2-40B4-BE49-F238E27FC236}">
                  <a16:creationId xmlns:a16="http://schemas.microsoft.com/office/drawing/2014/main" xmlns=""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6" name="Freeform: Shape 175">
              <a:extLst>
                <a:ext uri="{FF2B5EF4-FFF2-40B4-BE49-F238E27FC236}">
                  <a16:creationId xmlns:a16="http://schemas.microsoft.com/office/drawing/2014/main" xmlns=""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7" name="Freeform: Shape 176">
              <a:extLst>
                <a:ext uri="{FF2B5EF4-FFF2-40B4-BE49-F238E27FC236}">
                  <a16:creationId xmlns:a16="http://schemas.microsoft.com/office/drawing/2014/main" xmlns=""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8" name="Freeform: Shape 177">
              <a:extLst>
                <a:ext uri="{FF2B5EF4-FFF2-40B4-BE49-F238E27FC236}">
                  <a16:creationId xmlns:a16="http://schemas.microsoft.com/office/drawing/2014/main" xmlns=""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79" name="Freeform: Shape 178">
              <a:extLst>
                <a:ext uri="{FF2B5EF4-FFF2-40B4-BE49-F238E27FC236}">
                  <a16:creationId xmlns:a16="http://schemas.microsoft.com/office/drawing/2014/main" xmlns=""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180" name="Freeform: Shape 179">
              <a:extLst>
                <a:ext uri="{FF2B5EF4-FFF2-40B4-BE49-F238E27FC236}">
                  <a16:creationId xmlns:a16="http://schemas.microsoft.com/office/drawing/2014/main" xmlns=""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1" name="Freeform: Shape 180">
              <a:extLst>
                <a:ext uri="{FF2B5EF4-FFF2-40B4-BE49-F238E27FC236}">
                  <a16:creationId xmlns:a16="http://schemas.microsoft.com/office/drawing/2014/main" xmlns=""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2" name="Freeform: Shape 181">
              <a:extLst>
                <a:ext uri="{FF2B5EF4-FFF2-40B4-BE49-F238E27FC236}">
                  <a16:creationId xmlns:a16="http://schemas.microsoft.com/office/drawing/2014/main" xmlns=""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3" name="Freeform: Shape 182">
              <a:extLst>
                <a:ext uri="{FF2B5EF4-FFF2-40B4-BE49-F238E27FC236}">
                  <a16:creationId xmlns:a16="http://schemas.microsoft.com/office/drawing/2014/main" xmlns=""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4" name="Freeform: Shape 183">
              <a:extLst>
                <a:ext uri="{FF2B5EF4-FFF2-40B4-BE49-F238E27FC236}">
                  <a16:creationId xmlns:a16="http://schemas.microsoft.com/office/drawing/2014/main" xmlns=""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5" name="Freeform: Shape 184">
              <a:extLst>
                <a:ext uri="{FF2B5EF4-FFF2-40B4-BE49-F238E27FC236}">
                  <a16:creationId xmlns:a16="http://schemas.microsoft.com/office/drawing/2014/main" xmlns=""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6" name="Freeform: Shape 185">
              <a:extLst>
                <a:ext uri="{FF2B5EF4-FFF2-40B4-BE49-F238E27FC236}">
                  <a16:creationId xmlns:a16="http://schemas.microsoft.com/office/drawing/2014/main" xmlns=""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7" name="Freeform: Shape 186">
              <a:extLst>
                <a:ext uri="{FF2B5EF4-FFF2-40B4-BE49-F238E27FC236}">
                  <a16:creationId xmlns:a16="http://schemas.microsoft.com/office/drawing/2014/main" xmlns=""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8" name="Freeform: Shape 187">
              <a:extLst>
                <a:ext uri="{FF2B5EF4-FFF2-40B4-BE49-F238E27FC236}">
                  <a16:creationId xmlns:a16="http://schemas.microsoft.com/office/drawing/2014/main" xmlns=""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89" name="Freeform: Shape 188">
              <a:extLst>
                <a:ext uri="{FF2B5EF4-FFF2-40B4-BE49-F238E27FC236}">
                  <a16:creationId xmlns:a16="http://schemas.microsoft.com/office/drawing/2014/main" xmlns=""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0" name="Freeform: Shape 189">
              <a:extLst>
                <a:ext uri="{FF2B5EF4-FFF2-40B4-BE49-F238E27FC236}">
                  <a16:creationId xmlns:a16="http://schemas.microsoft.com/office/drawing/2014/main" xmlns=""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1" name="Freeform: Shape 190">
              <a:extLst>
                <a:ext uri="{FF2B5EF4-FFF2-40B4-BE49-F238E27FC236}">
                  <a16:creationId xmlns:a16="http://schemas.microsoft.com/office/drawing/2014/main" xmlns=""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2" name="Freeform: Shape 191">
              <a:extLst>
                <a:ext uri="{FF2B5EF4-FFF2-40B4-BE49-F238E27FC236}">
                  <a16:creationId xmlns:a16="http://schemas.microsoft.com/office/drawing/2014/main" xmlns=""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3" name="Freeform: Shape 192">
              <a:extLst>
                <a:ext uri="{FF2B5EF4-FFF2-40B4-BE49-F238E27FC236}">
                  <a16:creationId xmlns:a16="http://schemas.microsoft.com/office/drawing/2014/main" xmlns=""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4" name="Freeform: Shape 193">
              <a:extLst>
                <a:ext uri="{FF2B5EF4-FFF2-40B4-BE49-F238E27FC236}">
                  <a16:creationId xmlns:a16="http://schemas.microsoft.com/office/drawing/2014/main" xmlns=""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5" name="Freeform: Shape 194">
              <a:extLst>
                <a:ext uri="{FF2B5EF4-FFF2-40B4-BE49-F238E27FC236}">
                  <a16:creationId xmlns:a16="http://schemas.microsoft.com/office/drawing/2014/main" xmlns=""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6" name="Freeform: Shape 195">
              <a:extLst>
                <a:ext uri="{FF2B5EF4-FFF2-40B4-BE49-F238E27FC236}">
                  <a16:creationId xmlns:a16="http://schemas.microsoft.com/office/drawing/2014/main" xmlns=""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7" name="Freeform: Shape 196">
              <a:extLst>
                <a:ext uri="{FF2B5EF4-FFF2-40B4-BE49-F238E27FC236}">
                  <a16:creationId xmlns:a16="http://schemas.microsoft.com/office/drawing/2014/main" xmlns=""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8" name="Freeform: Shape 197">
              <a:extLst>
                <a:ext uri="{FF2B5EF4-FFF2-40B4-BE49-F238E27FC236}">
                  <a16:creationId xmlns:a16="http://schemas.microsoft.com/office/drawing/2014/main" xmlns=""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199" name="Freeform: Shape 198">
              <a:extLst>
                <a:ext uri="{FF2B5EF4-FFF2-40B4-BE49-F238E27FC236}">
                  <a16:creationId xmlns:a16="http://schemas.microsoft.com/office/drawing/2014/main" xmlns=""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0" name="Freeform: Shape 199">
              <a:extLst>
                <a:ext uri="{FF2B5EF4-FFF2-40B4-BE49-F238E27FC236}">
                  <a16:creationId xmlns:a16="http://schemas.microsoft.com/office/drawing/2014/main" xmlns=""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1" name="Freeform: Shape 200">
              <a:extLst>
                <a:ext uri="{FF2B5EF4-FFF2-40B4-BE49-F238E27FC236}">
                  <a16:creationId xmlns:a16="http://schemas.microsoft.com/office/drawing/2014/main" xmlns=""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2" name="Freeform: Shape 201">
              <a:extLst>
                <a:ext uri="{FF2B5EF4-FFF2-40B4-BE49-F238E27FC236}">
                  <a16:creationId xmlns:a16="http://schemas.microsoft.com/office/drawing/2014/main" xmlns=""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3" name="Freeform: Shape 202">
              <a:extLst>
                <a:ext uri="{FF2B5EF4-FFF2-40B4-BE49-F238E27FC236}">
                  <a16:creationId xmlns:a16="http://schemas.microsoft.com/office/drawing/2014/main" xmlns=""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4" name="Freeform: Shape 203">
              <a:extLst>
                <a:ext uri="{FF2B5EF4-FFF2-40B4-BE49-F238E27FC236}">
                  <a16:creationId xmlns:a16="http://schemas.microsoft.com/office/drawing/2014/main" xmlns=""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5" name="Freeform: Shape 204">
              <a:extLst>
                <a:ext uri="{FF2B5EF4-FFF2-40B4-BE49-F238E27FC236}">
                  <a16:creationId xmlns:a16="http://schemas.microsoft.com/office/drawing/2014/main" xmlns=""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6" name="Freeform: Shape 205">
              <a:extLst>
                <a:ext uri="{FF2B5EF4-FFF2-40B4-BE49-F238E27FC236}">
                  <a16:creationId xmlns:a16="http://schemas.microsoft.com/office/drawing/2014/main" xmlns=""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7" name="Freeform: Shape 206">
              <a:extLst>
                <a:ext uri="{FF2B5EF4-FFF2-40B4-BE49-F238E27FC236}">
                  <a16:creationId xmlns:a16="http://schemas.microsoft.com/office/drawing/2014/main" xmlns=""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8" name="Freeform: Shape 207">
              <a:extLst>
                <a:ext uri="{FF2B5EF4-FFF2-40B4-BE49-F238E27FC236}">
                  <a16:creationId xmlns:a16="http://schemas.microsoft.com/office/drawing/2014/main" xmlns=""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09" name="Freeform: Shape 208">
              <a:extLst>
                <a:ext uri="{FF2B5EF4-FFF2-40B4-BE49-F238E27FC236}">
                  <a16:creationId xmlns:a16="http://schemas.microsoft.com/office/drawing/2014/main" xmlns=""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0" name="Freeform: Shape 209">
              <a:extLst>
                <a:ext uri="{FF2B5EF4-FFF2-40B4-BE49-F238E27FC236}">
                  <a16:creationId xmlns:a16="http://schemas.microsoft.com/office/drawing/2014/main" xmlns=""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1" name="Freeform: Shape 210">
              <a:extLst>
                <a:ext uri="{FF2B5EF4-FFF2-40B4-BE49-F238E27FC236}">
                  <a16:creationId xmlns:a16="http://schemas.microsoft.com/office/drawing/2014/main" xmlns=""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2" name="Freeform: Shape 211">
              <a:extLst>
                <a:ext uri="{FF2B5EF4-FFF2-40B4-BE49-F238E27FC236}">
                  <a16:creationId xmlns:a16="http://schemas.microsoft.com/office/drawing/2014/main" xmlns=""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3" name="Freeform: Shape 212">
              <a:extLst>
                <a:ext uri="{FF2B5EF4-FFF2-40B4-BE49-F238E27FC236}">
                  <a16:creationId xmlns:a16="http://schemas.microsoft.com/office/drawing/2014/main" xmlns=""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4" name="Freeform: Shape 213">
              <a:extLst>
                <a:ext uri="{FF2B5EF4-FFF2-40B4-BE49-F238E27FC236}">
                  <a16:creationId xmlns:a16="http://schemas.microsoft.com/office/drawing/2014/main" xmlns=""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5" name="Freeform: Shape 214">
              <a:extLst>
                <a:ext uri="{FF2B5EF4-FFF2-40B4-BE49-F238E27FC236}">
                  <a16:creationId xmlns:a16="http://schemas.microsoft.com/office/drawing/2014/main" xmlns=""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6" name="Freeform: Shape 215">
              <a:extLst>
                <a:ext uri="{FF2B5EF4-FFF2-40B4-BE49-F238E27FC236}">
                  <a16:creationId xmlns:a16="http://schemas.microsoft.com/office/drawing/2014/main" xmlns=""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7" name="Freeform: Shape 216">
              <a:extLst>
                <a:ext uri="{FF2B5EF4-FFF2-40B4-BE49-F238E27FC236}">
                  <a16:creationId xmlns:a16="http://schemas.microsoft.com/office/drawing/2014/main" xmlns=""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8" name="Freeform: Shape 217">
              <a:extLst>
                <a:ext uri="{FF2B5EF4-FFF2-40B4-BE49-F238E27FC236}">
                  <a16:creationId xmlns:a16="http://schemas.microsoft.com/office/drawing/2014/main" xmlns=""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19" name="Freeform: Shape 218">
              <a:extLst>
                <a:ext uri="{FF2B5EF4-FFF2-40B4-BE49-F238E27FC236}">
                  <a16:creationId xmlns:a16="http://schemas.microsoft.com/office/drawing/2014/main" xmlns=""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0" name="Freeform: Shape 219">
              <a:extLst>
                <a:ext uri="{FF2B5EF4-FFF2-40B4-BE49-F238E27FC236}">
                  <a16:creationId xmlns:a16="http://schemas.microsoft.com/office/drawing/2014/main" xmlns=""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1" name="Freeform: Shape 220">
              <a:extLst>
                <a:ext uri="{FF2B5EF4-FFF2-40B4-BE49-F238E27FC236}">
                  <a16:creationId xmlns:a16="http://schemas.microsoft.com/office/drawing/2014/main" xmlns=""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2" name="Freeform: Shape 221">
              <a:extLst>
                <a:ext uri="{FF2B5EF4-FFF2-40B4-BE49-F238E27FC236}">
                  <a16:creationId xmlns:a16="http://schemas.microsoft.com/office/drawing/2014/main" xmlns=""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3" name="Freeform: Shape 222">
              <a:extLst>
                <a:ext uri="{FF2B5EF4-FFF2-40B4-BE49-F238E27FC236}">
                  <a16:creationId xmlns:a16="http://schemas.microsoft.com/office/drawing/2014/main" xmlns=""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4" name="Freeform: Shape 223">
              <a:extLst>
                <a:ext uri="{FF2B5EF4-FFF2-40B4-BE49-F238E27FC236}">
                  <a16:creationId xmlns:a16="http://schemas.microsoft.com/office/drawing/2014/main" xmlns=""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5" name="Freeform: Shape 224">
              <a:extLst>
                <a:ext uri="{FF2B5EF4-FFF2-40B4-BE49-F238E27FC236}">
                  <a16:creationId xmlns:a16="http://schemas.microsoft.com/office/drawing/2014/main" xmlns=""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6" name="Freeform: Shape 225">
              <a:extLst>
                <a:ext uri="{FF2B5EF4-FFF2-40B4-BE49-F238E27FC236}">
                  <a16:creationId xmlns:a16="http://schemas.microsoft.com/office/drawing/2014/main" xmlns=""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7" name="Freeform: Shape 226">
              <a:extLst>
                <a:ext uri="{FF2B5EF4-FFF2-40B4-BE49-F238E27FC236}">
                  <a16:creationId xmlns:a16="http://schemas.microsoft.com/office/drawing/2014/main" xmlns=""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8" name="Freeform: Shape 227">
              <a:extLst>
                <a:ext uri="{FF2B5EF4-FFF2-40B4-BE49-F238E27FC236}">
                  <a16:creationId xmlns:a16="http://schemas.microsoft.com/office/drawing/2014/main" xmlns=""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29" name="Freeform: Shape 228">
              <a:extLst>
                <a:ext uri="{FF2B5EF4-FFF2-40B4-BE49-F238E27FC236}">
                  <a16:creationId xmlns:a16="http://schemas.microsoft.com/office/drawing/2014/main" xmlns=""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0" name="Freeform: Shape 229">
              <a:extLst>
                <a:ext uri="{FF2B5EF4-FFF2-40B4-BE49-F238E27FC236}">
                  <a16:creationId xmlns:a16="http://schemas.microsoft.com/office/drawing/2014/main" xmlns=""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1" name="Freeform: Shape 230">
              <a:extLst>
                <a:ext uri="{FF2B5EF4-FFF2-40B4-BE49-F238E27FC236}">
                  <a16:creationId xmlns:a16="http://schemas.microsoft.com/office/drawing/2014/main" xmlns=""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2" name="Freeform: Shape 231">
              <a:extLst>
                <a:ext uri="{FF2B5EF4-FFF2-40B4-BE49-F238E27FC236}">
                  <a16:creationId xmlns:a16="http://schemas.microsoft.com/office/drawing/2014/main" xmlns=""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3" name="Freeform: Shape 232">
              <a:extLst>
                <a:ext uri="{FF2B5EF4-FFF2-40B4-BE49-F238E27FC236}">
                  <a16:creationId xmlns:a16="http://schemas.microsoft.com/office/drawing/2014/main" xmlns=""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4" name="Freeform: Shape 233">
              <a:extLst>
                <a:ext uri="{FF2B5EF4-FFF2-40B4-BE49-F238E27FC236}">
                  <a16:creationId xmlns:a16="http://schemas.microsoft.com/office/drawing/2014/main" xmlns=""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5" name="Freeform: Shape 234">
              <a:extLst>
                <a:ext uri="{FF2B5EF4-FFF2-40B4-BE49-F238E27FC236}">
                  <a16:creationId xmlns:a16="http://schemas.microsoft.com/office/drawing/2014/main" xmlns=""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6" name="Freeform: Shape 235">
              <a:extLst>
                <a:ext uri="{FF2B5EF4-FFF2-40B4-BE49-F238E27FC236}">
                  <a16:creationId xmlns:a16="http://schemas.microsoft.com/office/drawing/2014/main" xmlns=""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7" name="Freeform: Shape 236">
              <a:extLst>
                <a:ext uri="{FF2B5EF4-FFF2-40B4-BE49-F238E27FC236}">
                  <a16:creationId xmlns:a16="http://schemas.microsoft.com/office/drawing/2014/main" xmlns=""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8" name="Freeform: Shape 237">
              <a:extLst>
                <a:ext uri="{FF2B5EF4-FFF2-40B4-BE49-F238E27FC236}">
                  <a16:creationId xmlns:a16="http://schemas.microsoft.com/office/drawing/2014/main" xmlns=""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39" name="Freeform: Shape 238">
              <a:extLst>
                <a:ext uri="{FF2B5EF4-FFF2-40B4-BE49-F238E27FC236}">
                  <a16:creationId xmlns:a16="http://schemas.microsoft.com/office/drawing/2014/main" xmlns=""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0" name="Freeform: Shape 239">
              <a:extLst>
                <a:ext uri="{FF2B5EF4-FFF2-40B4-BE49-F238E27FC236}">
                  <a16:creationId xmlns:a16="http://schemas.microsoft.com/office/drawing/2014/main" xmlns=""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1" name="Freeform: Shape 240">
              <a:extLst>
                <a:ext uri="{FF2B5EF4-FFF2-40B4-BE49-F238E27FC236}">
                  <a16:creationId xmlns:a16="http://schemas.microsoft.com/office/drawing/2014/main" xmlns=""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2" name="Freeform: Shape 241">
              <a:extLst>
                <a:ext uri="{FF2B5EF4-FFF2-40B4-BE49-F238E27FC236}">
                  <a16:creationId xmlns:a16="http://schemas.microsoft.com/office/drawing/2014/main" xmlns=""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3" name="Freeform: Shape 242">
              <a:extLst>
                <a:ext uri="{FF2B5EF4-FFF2-40B4-BE49-F238E27FC236}">
                  <a16:creationId xmlns:a16="http://schemas.microsoft.com/office/drawing/2014/main" xmlns=""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4" name="Freeform: Shape 243">
              <a:extLst>
                <a:ext uri="{FF2B5EF4-FFF2-40B4-BE49-F238E27FC236}">
                  <a16:creationId xmlns:a16="http://schemas.microsoft.com/office/drawing/2014/main" xmlns=""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5" name="Freeform: Shape 244">
              <a:extLst>
                <a:ext uri="{FF2B5EF4-FFF2-40B4-BE49-F238E27FC236}">
                  <a16:creationId xmlns:a16="http://schemas.microsoft.com/office/drawing/2014/main" xmlns=""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6" name="Freeform: Shape 245">
              <a:extLst>
                <a:ext uri="{FF2B5EF4-FFF2-40B4-BE49-F238E27FC236}">
                  <a16:creationId xmlns:a16="http://schemas.microsoft.com/office/drawing/2014/main" xmlns=""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7" name="Freeform: Shape 246">
              <a:extLst>
                <a:ext uri="{FF2B5EF4-FFF2-40B4-BE49-F238E27FC236}">
                  <a16:creationId xmlns:a16="http://schemas.microsoft.com/office/drawing/2014/main" xmlns=""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8" name="Freeform: Shape 247">
              <a:extLst>
                <a:ext uri="{FF2B5EF4-FFF2-40B4-BE49-F238E27FC236}">
                  <a16:creationId xmlns:a16="http://schemas.microsoft.com/office/drawing/2014/main" xmlns=""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49" name="Freeform: Shape 248">
              <a:extLst>
                <a:ext uri="{FF2B5EF4-FFF2-40B4-BE49-F238E27FC236}">
                  <a16:creationId xmlns:a16="http://schemas.microsoft.com/office/drawing/2014/main" xmlns=""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0" name="Freeform: Shape 249">
              <a:extLst>
                <a:ext uri="{FF2B5EF4-FFF2-40B4-BE49-F238E27FC236}">
                  <a16:creationId xmlns:a16="http://schemas.microsoft.com/office/drawing/2014/main" xmlns=""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1" name="Freeform: Shape 250">
              <a:extLst>
                <a:ext uri="{FF2B5EF4-FFF2-40B4-BE49-F238E27FC236}">
                  <a16:creationId xmlns:a16="http://schemas.microsoft.com/office/drawing/2014/main" xmlns=""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2" name="Freeform: Shape 251">
              <a:extLst>
                <a:ext uri="{FF2B5EF4-FFF2-40B4-BE49-F238E27FC236}">
                  <a16:creationId xmlns:a16="http://schemas.microsoft.com/office/drawing/2014/main" xmlns=""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3" name="Freeform: Shape 252">
              <a:extLst>
                <a:ext uri="{FF2B5EF4-FFF2-40B4-BE49-F238E27FC236}">
                  <a16:creationId xmlns:a16="http://schemas.microsoft.com/office/drawing/2014/main" xmlns=""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4" name="Freeform: Shape 253">
              <a:extLst>
                <a:ext uri="{FF2B5EF4-FFF2-40B4-BE49-F238E27FC236}">
                  <a16:creationId xmlns:a16="http://schemas.microsoft.com/office/drawing/2014/main" xmlns=""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5" name="Freeform: Shape 254">
              <a:extLst>
                <a:ext uri="{FF2B5EF4-FFF2-40B4-BE49-F238E27FC236}">
                  <a16:creationId xmlns:a16="http://schemas.microsoft.com/office/drawing/2014/main" xmlns=""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6" name="Freeform: Shape 255">
              <a:extLst>
                <a:ext uri="{FF2B5EF4-FFF2-40B4-BE49-F238E27FC236}">
                  <a16:creationId xmlns:a16="http://schemas.microsoft.com/office/drawing/2014/main" xmlns=""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7" name="Freeform: Shape 256">
              <a:extLst>
                <a:ext uri="{FF2B5EF4-FFF2-40B4-BE49-F238E27FC236}">
                  <a16:creationId xmlns:a16="http://schemas.microsoft.com/office/drawing/2014/main" xmlns=""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8" name="Freeform: Shape 257">
              <a:extLst>
                <a:ext uri="{FF2B5EF4-FFF2-40B4-BE49-F238E27FC236}">
                  <a16:creationId xmlns:a16="http://schemas.microsoft.com/office/drawing/2014/main" xmlns=""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59" name="Freeform: Shape 258">
              <a:extLst>
                <a:ext uri="{FF2B5EF4-FFF2-40B4-BE49-F238E27FC236}">
                  <a16:creationId xmlns:a16="http://schemas.microsoft.com/office/drawing/2014/main" xmlns=""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0" name="Freeform: Shape 259">
              <a:extLst>
                <a:ext uri="{FF2B5EF4-FFF2-40B4-BE49-F238E27FC236}">
                  <a16:creationId xmlns:a16="http://schemas.microsoft.com/office/drawing/2014/main" xmlns=""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1" name="Freeform: Shape 260">
              <a:extLst>
                <a:ext uri="{FF2B5EF4-FFF2-40B4-BE49-F238E27FC236}">
                  <a16:creationId xmlns:a16="http://schemas.microsoft.com/office/drawing/2014/main" xmlns=""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2" name="Freeform: Shape 261">
              <a:extLst>
                <a:ext uri="{FF2B5EF4-FFF2-40B4-BE49-F238E27FC236}">
                  <a16:creationId xmlns:a16="http://schemas.microsoft.com/office/drawing/2014/main" xmlns=""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3" name="Freeform: Shape 262">
              <a:extLst>
                <a:ext uri="{FF2B5EF4-FFF2-40B4-BE49-F238E27FC236}">
                  <a16:creationId xmlns:a16="http://schemas.microsoft.com/office/drawing/2014/main" xmlns=""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4" name="Freeform: Shape 263">
              <a:extLst>
                <a:ext uri="{FF2B5EF4-FFF2-40B4-BE49-F238E27FC236}">
                  <a16:creationId xmlns:a16="http://schemas.microsoft.com/office/drawing/2014/main" xmlns=""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5" name="Freeform: Shape 264">
              <a:extLst>
                <a:ext uri="{FF2B5EF4-FFF2-40B4-BE49-F238E27FC236}">
                  <a16:creationId xmlns:a16="http://schemas.microsoft.com/office/drawing/2014/main" xmlns=""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6" name="Freeform: Shape 265">
              <a:extLst>
                <a:ext uri="{FF2B5EF4-FFF2-40B4-BE49-F238E27FC236}">
                  <a16:creationId xmlns:a16="http://schemas.microsoft.com/office/drawing/2014/main" xmlns=""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7" name="Freeform: Shape 266">
              <a:extLst>
                <a:ext uri="{FF2B5EF4-FFF2-40B4-BE49-F238E27FC236}">
                  <a16:creationId xmlns:a16="http://schemas.microsoft.com/office/drawing/2014/main" xmlns=""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8" name="Freeform: Shape 267">
              <a:extLst>
                <a:ext uri="{FF2B5EF4-FFF2-40B4-BE49-F238E27FC236}">
                  <a16:creationId xmlns:a16="http://schemas.microsoft.com/office/drawing/2014/main" xmlns=""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69" name="Freeform: Shape 268">
              <a:extLst>
                <a:ext uri="{FF2B5EF4-FFF2-40B4-BE49-F238E27FC236}">
                  <a16:creationId xmlns:a16="http://schemas.microsoft.com/office/drawing/2014/main" xmlns=""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0" name="Freeform: Shape 269">
              <a:extLst>
                <a:ext uri="{FF2B5EF4-FFF2-40B4-BE49-F238E27FC236}">
                  <a16:creationId xmlns:a16="http://schemas.microsoft.com/office/drawing/2014/main" xmlns=""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1" name="Freeform: Shape 270">
              <a:extLst>
                <a:ext uri="{FF2B5EF4-FFF2-40B4-BE49-F238E27FC236}">
                  <a16:creationId xmlns:a16="http://schemas.microsoft.com/office/drawing/2014/main" xmlns=""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2" name="Freeform: Shape 271">
              <a:extLst>
                <a:ext uri="{FF2B5EF4-FFF2-40B4-BE49-F238E27FC236}">
                  <a16:creationId xmlns:a16="http://schemas.microsoft.com/office/drawing/2014/main" xmlns=""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3" name="Freeform: Shape 272">
              <a:extLst>
                <a:ext uri="{FF2B5EF4-FFF2-40B4-BE49-F238E27FC236}">
                  <a16:creationId xmlns:a16="http://schemas.microsoft.com/office/drawing/2014/main" xmlns=""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4" name="Freeform: Shape 273">
              <a:extLst>
                <a:ext uri="{FF2B5EF4-FFF2-40B4-BE49-F238E27FC236}">
                  <a16:creationId xmlns:a16="http://schemas.microsoft.com/office/drawing/2014/main" xmlns=""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5" name="Freeform: Shape 274">
              <a:extLst>
                <a:ext uri="{FF2B5EF4-FFF2-40B4-BE49-F238E27FC236}">
                  <a16:creationId xmlns:a16="http://schemas.microsoft.com/office/drawing/2014/main" xmlns=""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6" name="Freeform: Shape 275">
              <a:extLst>
                <a:ext uri="{FF2B5EF4-FFF2-40B4-BE49-F238E27FC236}">
                  <a16:creationId xmlns:a16="http://schemas.microsoft.com/office/drawing/2014/main" xmlns=""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7" name="Freeform: Shape 276">
              <a:extLst>
                <a:ext uri="{FF2B5EF4-FFF2-40B4-BE49-F238E27FC236}">
                  <a16:creationId xmlns:a16="http://schemas.microsoft.com/office/drawing/2014/main" xmlns=""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8" name="Freeform: Shape 277">
              <a:extLst>
                <a:ext uri="{FF2B5EF4-FFF2-40B4-BE49-F238E27FC236}">
                  <a16:creationId xmlns:a16="http://schemas.microsoft.com/office/drawing/2014/main" xmlns=""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79" name="Freeform: Shape 278">
              <a:extLst>
                <a:ext uri="{FF2B5EF4-FFF2-40B4-BE49-F238E27FC236}">
                  <a16:creationId xmlns:a16="http://schemas.microsoft.com/office/drawing/2014/main" xmlns=""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0" name="Freeform: Shape 279">
              <a:extLst>
                <a:ext uri="{FF2B5EF4-FFF2-40B4-BE49-F238E27FC236}">
                  <a16:creationId xmlns:a16="http://schemas.microsoft.com/office/drawing/2014/main" xmlns=""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1" name="Freeform: Shape 280">
              <a:extLst>
                <a:ext uri="{FF2B5EF4-FFF2-40B4-BE49-F238E27FC236}">
                  <a16:creationId xmlns:a16="http://schemas.microsoft.com/office/drawing/2014/main" xmlns=""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2" name="Freeform: Shape 281">
              <a:extLst>
                <a:ext uri="{FF2B5EF4-FFF2-40B4-BE49-F238E27FC236}">
                  <a16:creationId xmlns:a16="http://schemas.microsoft.com/office/drawing/2014/main" xmlns=""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3" name="Freeform: Shape 282">
              <a:extLst>
                <a:ext uri="{FF2B5EF4-FFF2-40B4-BE49-F238E27FC236}">
                  <a16:creationId xmlns:a16="http://schemas.microsoft.com/office/drawing/2014/main" xmlns=""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4" name="Freeform: Shape 283">
              <a:extLst>
                <a:ext uri="{FF2B5EF4-FFF2-40B4-BE49-F238E27FC236}">
                  <a16:creationId xmlns:a16="http://schemas.microsoft.com/office/drawing/2014/main" xmlns=""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5" name="Freeform: Shape 284">
              <a:extLst>
                <a:ext uri="{FF2B5EF4-FFF2-40B4-BE49-F238E27FC236}">
                  <a16:creationId xmlns:a16="http://schemas.microsoft.com/office/drawing/2014/main" xmlns=""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6" name="Freeform: Shape 285">
              <a:extLst>
                <a:ext uri="{FF2B5EF4-FFF2-40B4-BE49-F238E27FC236}">
                  <a16:creationId xmlns:a16="http://schemas.microsoft.com/office/drawing/2014/main" xmlns=""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7" name="Freeform: Shape 286">
              <a:extLst>
                <a:ext uri="{FF2B5EF4-FFF2-40B4-BE49-F238E27FC236}">
                  <a16:creationId xmlns:a16="http://schemas.microsoft.com/office/drawing/2014/main" xmlns=""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8" name="Freeform: Shape 287">
              <a:extLst>
                <a:ext uri="{FF2B5EF4-FFF2-40B4-BE49-F238E27FC236}">
                  <a16:creationId xmlns:a16="http://schemas.microsoft.com/office/drawing/2014/main" xmlns=""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89" name="Freeform: Shape 288">
              <a:extLst>
                <a:ext uri="{FF2B5EF4-FFF2-40B4-BE49-F238E27FC236}">
                  <a16:creationId xmlns:a16="http://schemas.microsoft.com/office/drawing/2014/main" xmlns=""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0" name="Freeform: Shape 289">
              <a:extLst>
                <a:ext uri="{FF2B5EF4-FFF2-40B4-BE49-F238E27FC236}">
                  <a16:creationId xmlns:a16="http://schemas.microsoft.com/office/drawing/2014/main" xmlns=""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1" name="Freeform: Shape 290">
              <a:extLst>
                <a:ext uri="{FF2B5EF4-FFF2-40B4-BE49-F238E27FC236}">
                  <a16:creationId xmlns:a16="http://schemas.microsoft.com/office/drawing/2014/main" xmlns=""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2" name="Freeform: Shape 291">
              <a:extLst>
                <a:ext uri="{FF2B5EF4-FFF2-40B4-BE49-F238E27FC236}">
                  <a16:creationId xmlns:a16="http://schemas.microsoft.com/office/drawing/2014/main" xmlns=""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3" name="Freeform: Shape 292">
              <a:extLst>
                <a:ext uri="{FF2B5EF4-FFF2-40B4-BE49-F238E27FC236}">
                  <a16:creationId xmlns:a16="http://schemas.microsoft.com/office/drawing/2014/main" xmlns=""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4" name="Freeform: Shape 293">
              <a:extLst>
                <a:ext uri="{FF2B5EF4-FFF2-40B4-BE49-F238E27FC236}">
                  <a16:creationId xmlns:a16="http://schemas.microsoft.com/office/drawing/2014/main" xmlns=""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5" name="Freeform: Shape 294">
              <a:extLst>
                <a:ext uri="{FF2B5EF4-FFF2-40B4-BE49-F238E27FC236}">
                  <a16:creationId xmlns:a16="http://schemas.microsoft.com/office/drawing/2014/main" xmlns=""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6" name="Freeform: Shape 295">
              <a:extLst>
                <a:ext uri="{FF2B5EF4-FFF2-40B4-BE49-F238E27FC236}">
                  <a16:creationId xmlns:a16="http://schemas.microsoft.com/office/drawing/2014/main" xmlns=""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7" name="Freeform: Shape 296">
              <a:extLst>
                <a:ext uri="{FF2B5EF4-FFF2-40B4-BE49-F238E27FC236}">
                  <a16:creationId xmlns:a16="http://schemas.microsoft.com/office/drawing/2014/main" xmlns=""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8" name="Freeform: Shape 297">
              <a:extLst>
                <a:ext uri="{FF2B5EF4-FFF2-40B4-BE49-F238E27FC236}">
                  <a16:creationId xmlns:a16="http://schemas.microsoft.com/office/drawing/2014/main" xmlns=""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299" name="Freeform: Shape 298">
              <a:extLst>
                <a:ext uri="{FF2B5EF4-FFF2-40B4-BE49-F238E27FC236}">
                  <a16:creationId xmlns:a16="http://schemas.microsoft.com/office/drawing/2014/main" xmlns=""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solidFill>
                  <a:prstClr val="black"/>
                </a:solidFill>
              </a:endParaRPr>
            </a:p>
          </p:txBody>
        </p:sp>
        <p:sp>
          <p:nvSpPr>
            <p:cNvPr id="300" name="Freeform: Shape 299">
              <a:extLst>
                <a:ext uri="{FF2B5EF4-FFF2-40B4-BE49-F238E27FC236}">
                  <a16:creationId xmlns:a16="http://schemas.microsoft.com/office/drawing/2014/main" xmlns=""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1" name="Freeform: Shape 300">
              <a:extLst>
                <a:ext uri="{FF2B5EF4-FFF2-40B4-BE49-F238E27FC236}">
                  <a16:creationId xmlns:a16="http://schemas.microsoft.com/office/drawing/2014/main" xmlns=""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2" name="Freeform: Shape 301">
              <a:extLst>
                <a:ext uri="{FF2B5EF4-FFF2-40B4-BE49-F238E27FC236}">
                  <a16:creationId xmlns:a16="http://schemas.microsoft.com/office/drawing/2014/main" xmlns=""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3" name="Freeform: Shape 302">
              <a:extLst>
                <a:ext uri="{FF2B5EF4-FFF2-40B4-BE49-F238E27FC236}">
                  <a16:creationId xmlns:a16="http://schemas.microsoft.com/office/drawing/2014/main" xmlns=""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4" name="Freeform: Shape 303">
              <a:extLst>
                <a:ext uri="{FF2B5EF4-FFF2-40B4-BE49-F238E27FC236}">
                  <a16:creationId xmlns:a16="http://schemas.microsoft.com/office/drawing/2014/main" xmlns=""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5" name="Freeform: Shape 304">
              <a:extLst>
                <a:ext uri="{FF2B5EF4-FFF2-40B4-BE49-F238E27FC236}">
                  <a16:creationId xmlns:a16="http://schemas.microsoft.com/office/drawing/2014/main" xmlns=""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6" name="Freeform: Shape 305">
              <a:extLst>
                <a:ext uri="{FF2B5EF4-FFF2-40B4-BE49-F238E27FC236}">
                  <a16:creationId xmlns:a16="http://schemas.microsoft.com/office/drawing/2014/main" xmlns=""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7" name="Freeform: Shape 306">
              <a:extLst>
                <a:ext uri="{FF2B5EF4-FFF2-40B4-BE49-F238E27FC236}">
                  <a16:creationId xmlns:a16="http://schemas.microsoft.com/office/drawing/2014/main" xmlns=""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8" name="Freeform: Shape 307">
              <a:extLst>
                <a:ext uri="{FF2B5EF4-FFF2-40B4-BE49-F238E27FC236}">
                  <a16:creationId xmlns:a16="http://schemas.microsoft.com/office/drawing/2014/main" xmlns=""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09" name="Freeform: Shape 308">
              <a:extLst>
                <a:ext uri="{FF2B5EF4-FFF2-40B4-BE49-F238E27FC236}">
                  <a16:creationId xmlns:a16="http://schemas.microsoft.com/office/drawing/2014/main" xmlns=""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0" name="Freeform: Shape 309">
              <a:extLst>
                <a:ext uri="{FF2B5EF4-FFF2-40B4-BE49-F238E27FC236}">
                  <a16:creationId xmlns:a16="http://schemas.microsoft.com/office/drawing/2014/main" xmlns=""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1" name="Freeform: Shape 310">
              <a:extLst>
                <a:ext uri="{FF2B5EF4-FFF2-40B4-BE49-F238E27FC236}">
                  <a16:creationId xmlns:a16="http://schemas.microsoft.com/office/drawing/2014/main" xmlns=""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2" name="Freeform: Shape 311">
              <a:extLst>
                <a:ext uri="{FF2B5EF4-FFF2-40B4-BE49-F238E27FC236}">
                  <a16:creationId xmlns:a16="http://schemas.microsoft.com/office/drawing/2014/main" xmlns=""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3" name="Freeform: Shape 312">
              <a:extLst>
                <a:ext uri="{FF2B5EF4-FFF2-40B4-BE49-F238E27FC236}">
                  <a16:creationId xmlns:a16="http://schemas.microsoft.com/office/drawing/2014/main" xmlns=""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4" name="Freeform: Shape 313">
              <a:extLst>
                <a:ext uri="{FF2B5EF4-FFF2-40B4-BE49-F238E27FC236}">
                  <a16:creationId xmlns:a16="http://schemas.microsoft.com/office/drawing/2014/main" xmlns=""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5" name="Freeform: Shape 314">
              <a:extLst>
                <a:ext uri="{FF2B5EF4-FFF2-40B4-BE49-F238E27FC236}">
                  <a16:creationId xmlns:a16="http://schemas.microsoft.com/office/drawing/2014/main" xmlns=""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6" name="Freeform: Shape 315">
              <a:extLst>
                <a:ext uri="{FF2B5EF4-FFF2-40B4-BE49-F238E27FC236}">
                  <a16:creationId xmlns:a16="http://schemas.microsoft.com/office/drawing/2014/main" xmlns=""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7" name="Freeform: Shape 316">
              <a:extLst>
                <a:ext uri="{FF2B5EF4-FFF2-40B4-BE49-F238E27FC236}">
                  <a16:creationId xmlns:a16="http://schemas.microsoft.com/office/drawing/2014/main" xmlns=""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8" name="Freeform: Shape 317">
              <a:extLst>
                <a:ext uri="{FF2B5EF4-FFF2-40B4-BE49-F238E27FC236}">
                  <a16:creationId xmlns:a16="http://schemas.microsoft.com/office/drawing/2014/main" xmlns=""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19" name="Freeform: Shape 318">
              <a:extLst>
                <a:ext uri="{FF2B5EF4-FFF2-40B4-BE49-F238E27FC236}">
                  <a16:creationId xmlns:a16="http://schemas.microsoft.com/office/drawing/2014/main" xmlns=""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0" name="Freeform: Shape 319">
              <a:extLst>
                <a:ext uri="{FF2B5EF4-FFF2-40B4-BE49-F238E27FC236}">
                  <a16:creationId xmlns:a16="http://schemas.microsoft.com/office/drawing/2014/main" xmlns=""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1" name="Freeform: Shape 320">
              <a:extLst>
                <a:ext uri="{FF2B5EF4-FFF2-40B4-BE49-F238E27FC236}">
                  <a16:creationId xmlns:a16="http://schemas.microsoft.com/office/drawing/2014/main" xmlns=""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2" name="Freeform: Shape 321">
              <a:extLst>
                <a:ext uri="{FF2B5EF4-FFF2-40B4-BE49-F238E27FC236}">
                  <a16:creationId xmlns:a16="http://schemas.microsoft.com/office/drawing/2014/main" xmlns=""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3" name="Freeform: Shape 322">
              <a:extLst>
                <a:ext uri="{FF2B5EF4-FFF2-40B4-BE49-F238E27FC236}">
                  <a16:creationId xmlns:a16="http://schemas.microsoft.com/office/drawing/2014/main" xmlns=""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4" name="Freeform: Shape 323">
              <a:extLst>
                <a:ext uri="{FF2B5EF4-FFF2-40B4-BE49-F238E27FC236}">
                  <a16:creationId xmlns:a16="http://schemas.microsoft.com/office/drawing/2014/main" xmlns=""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5" name="Freeform: Shape 324">
              <a:extLst>
                <a:ext uri="{FF2B5EF4-FFF2-40B4-BE49-F238E27FC236}">
                  <a16:creationId xmlns:a16="http://schemas.microsoft.com/office/drawing/2014/main" xmlns=""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6" name="Freeform: Shape 325">
              <a:extLst>
                <a:ext uri="{FF2B5EF4-FFF2-40B4-BE49-F238E27FC236}">
                  <a16:creationId xmlns:a16="http://schemas.microsoft.com/office/drawing/2014/main" xmlns=""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7" name="Freeform: Shape 326">
              <a:extLst>
                <a:ext uri="{FF2B5EF4-FFF2-40B4-BE49-F238E27FC236}">
                  <a16:creationId xmlns:a16="http://schemas.microsoft.com/office/drawing/2014/main" xmlns=""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8" name="Freeform: Shape 327">
              <a:extLst>
                <a:ext uri="{FF2B5EF4-FFF2-40B4-BE49-F238E27FC236}">
                  <a16:creationId xmlns:a16="http://schemas.microsoft.com/office/drawing/2014/main" xmlns=""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29" name="Freeform: Shape 328">
              <a:extLst>
                <a:ext uri="{FF2B5EF4-FFF2-40B4-BE49-F238E27FC236}">
                  <a16:creationId xmlns:a16="http://schemas.microsoft.com/office/drawing/2014/main" xmlns=""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0" name="Freeform: Shape 329">
              <a:extLst>
                <a:ext uri="{FF2B5EF4-FFF2-40B4-BE49-F238E27FC236}">
                  <a16:creationId xmlns:a16="http://schemas.microsoft.com/office/drawing/2014/main" xmlns=""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1" name="Freeform: Shape 330">
              <a:extLst>
                <a:ext uri="{FF2B5EF4-FFF2-40B4-BE49-F238E27FC236}">
                  <a16:creationId xmlns:a16="http://schemas.microsoft.com/office/drawing/2014/main" xmlns=""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2" name="Freeform: Shape 331">
              <a:extLst>
                <a:ext uri="{FF2B5EF4-FFF2-40B4-BE49-F238E27FC236}">
                  <a16:creationId xmlns:a16="http://schemas.microsoft.com/office/drawing/2014/main" xmlns=""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3" name="Freeform: Shape 332">
              <a:extLst>
                <a:ext uri="{FF2B5EF4-FFF2-40B4-BE49-F238E27FC236}">
                  <a16:creationId xmlns:a16="http://schemas.microsoft.com/office/drawing/2014/main" xmlns=""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4" name="Freeform: Shape 333">
              <a:extLst>
                <a:ext uri="{FF2B5EF4-FFF2-40B4-BE49-F238E27FC236}">
                  <a16:creationId xmlns:a16="http://schemas.microsoft.com/office/drawing/2014/main" xmlns=""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5" name="Freeform: Shape 334">
              <a:extLst>
                <a:ext uri="{FF2B5EF4-FFF2-40B4-BE49-F238E27FC236}">
                  <a16:creationId xmlns:a16="http://schemas.microsoft.com/office/drawing/2014/main" xmlns=""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6" name="Freeform: Shape 335">
              <a:extLst>
                <a:ext uri="{FF2B5EF4-FFF2-40B4-BE49-F238E27FC236}">
                  <a16:creationId xmlns:a16="http://schemas.microsoft.com/office/drawing/2014/main" xmlns=""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7" name="Freeform: Shape 336">
              <a:extLst>
                <a:ext uri="{FF2B5EF4-FFF2-40B4-BE49-F238E27FC236}">
                  <a16:creationId xmlns:a16="http://schemas.microsoft.com/office/drawing/2014/main" xmlns=""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8" name="Freeform: Shape 337">
              <a:extLst>
                <a:ext uri="{FF2B5EF4-FFF2-40B4-BE49-F238E27FC236}">
                  <a16:creationId xmlns:a16="http://schemas.microsoft.com/office/drawing/2014/main" xmlns=""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39" name="Freeform: Shape 338">
              <a:extLst>
                <a:ext uri="{FF2B5EF4-FFF2-40B4-BE49-F238E27FC236}">
                  <a16:creationId xmlns:a16="http://schemas.microsoft.com/office/drawing/2014/main" xmlns=""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0" name="Freeform: Shape 339">
              <a:extLst>
                <a:ext uri="{FF2B5EF4-FFF2-40B4-BE49-F238E27FC236}">
                  <a16:creationId xmlns:a16="http://schemas.microsoft.com/office/drawing/2014/main" xmlns=""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1" name="Freeform: Shape 340">
              <a:extLst>
                <a:ext uri="{FF2B5EF4-FFF2-40B4-BE49-F238E27FC236}">
                  <a16:creationId xmlns:a16="http://schemas.microsoft.com/office/drawing/2014/main" xmlns=""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2" name="Freeform: Shape 341">
              <a:extLst>
                <a:ext uri="{FF2B5EF4-FFF2-40B4-BE49-F238E27FC236}">
                  <a16:creationId xmlns:a16="http://schemas.microsoft.com/office/drawing/2014/main" xmlns=""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3" name="Freeform: Shape 342">
              <a:extLst>
                <a:ext uri="{FF2B5EF4-FFF2-40B4-BE49-F238E27FC236}">
                  <a16:creationId xmlns:a16="http://schemas.microsoft.com/office/drawing/2014/main" xmlns=""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4" name="Freeform: Shape 343">
              <a:extLst>
                <a:ext uri="{FF2B5EF4-FFF2-40B4-BE49-F238E27FC236}">
                  <a16:creationId xmlns:a16="http://schemas.microsoft.com/office/drawing/2014/main" xmlns=""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5" name="Freeform: Shape 344">
              <a:extLst>
                <a:ext uri="{FF2B5EF4-FFF2-40B4-BE49-F238E27FC236}">
                  <a16:creationId xmlns:a16="http://schemas.microsoft.com/office/drawing/2014/main" xmlns=""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6" name="Freeform: Shape 345">
              <a:extLst>
                <a:ext uri="{FF2B5EF4-FFF2-40B4-BE49-F238E27FC236}">
                  <a16:creationId xmlns:a16="http://schemas.microsoft.com/office/drawing/2014/main" xmlns=""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7" name="Freeform: Shape 346">
              <a:extLst>
                <a:ext uri="{FF2B5EF4-FFF2-40B4-BE49-F238E27FC236}">
                  <a16:creationId xmlns:a16="http://schemas.microsoft.com/office/drawing/2014/main" xmlns=""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8" name="Freeform: Shape 347">
              <a:extLst>
                <a:ext uri="{FF2B5EF4-FFF2-40B4-BE49-F238E27FC236}">
                  <a16:creationId xmlns:a16="http://schemas.microsoft.com/office/drawing/2014/main" xmlns=""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49" name="Freeform: Shape 348">
              <a:extLst>
                <a:ext uri="{FF2B5EF4-FFF2-40B4-BE49-F238E27FC236}">
                  <a16:creationId xmlns:a16="http://schemas.microsoft.com/office/drawing/2014/main" xmlns=""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0" name="Freeform: Shape 349">
              <a:extLst>
                <a:ext uri="{FF2B5EF4-FFF2-40B4-BE49-F238E27FC236}">
                  <a16:creationId xmlns:a16="http://schemas.microsoft.com/office/drawing/2014/main" xmlns=""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1" name="Freeform: Shape 350">
              <a:extLst>
                <a:ext uri="{FF2B5EF4-FFF2-40B4-BE49-F238E27FC236}">
                  <a16:creationId xmlns:a16="http://schemas.microsoft.com/office/drawing/2014/main" xmlns=""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2" name="Freeform: Shape 351">
              <a:extLst>
                <a:ext uri="{FF2B5EF4-FFF2-40B4-BE49-F238E27FC236}">
                  <a16:creationId xmlns:a16="http://schemas.microsoft.com/office/drawing/2014/main" xmlns=""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3" name="Freeform: Shape 352">
              <a:extLst>
                <a:ext uri="{FF2B5EF4-FFF2-40B4-BE49-F238E27FC236}">
                  <a16:creationId xmlns:a16="http://schemas.microsoft.com/office/drawing/2014/main" xmlns=""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4" name="Freeform: Shape 353">
              <a:extLst>
                <a:ext uri="{FF2B5EF4-FFF2-40B4-BE49-F238E27FC236}">
                  <a16:creationId xmlns:a16="http://schemas.microsoft.com/office/drawing/2014/main" xmlns=""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5" name="Freeform: Shape 354">
              <a:extLst>
                <a:ext uri="{FF2B5EF4-FFF2-40B4-BE49-F238E27FC236}">
                  <a16:creationId xmlns:a16="http://schemas.microsoft.com/office/drawing/2014/main" xmlns=""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6" name="Freeform: Shape 355">
              <a:extLst>
                <a:ext uri="{FF2B5EF4-FFF2-40B4-BE49-F238E27FC236}">
                  <a16:creationId xmlns:a16="http://schemas.microsoft.com/office/drawing/2014/main" xmlns=""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7" name="Freeform: Shape 356">
              <a:extLst>
                <a:ext uri="{FF2B5EF4-FFF2-40B4-BE49-F238E27FC236}">
                  <a16:creationId xmlns:a16="http://schemas.microsoft.com/office/drawing/2014/main" xmlns=""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8" name="Freeform: Shape 357">
              <a:extLst>
                <a:ext uri="{FF2B5EF4-FFF2-40B4-BE49-F238E27FC236}">
                  <a16:creationId xmlns:a16="http://schemas.microsoft.com/office/drawing/2014/main" xmlns=""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59" name="Freeform: Shape 358">
              <a:extLst>
                <a:ext uri="{FF2B5EF4-FFF2-40B4-BE49-F238E27FC236}">
                  <a16:creationId xmlns:a16="http://schemas.microsoft.com/office/drawing/2014/main" xmlns=""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0" name="Freeform: Shape 359">
              <a:extLst>
                <a:ext uri="{FF2B5EF4-FFF2-40B4-BE49-F238E27FC236}">
                  <a16:creationId xmlns:a16="http://schemas.microsoft.com/office/drawing/2014/main" xmlns=""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1" name="Freeform: Shape 360">
              <a:extLst>
                <a:ext uri="{FF2B5EF4-FFF2-40B4-BE49-F238E27FC236}">
                  <a16:creationId xmlns:a16="http://schemas.microsoft.com/office/drawing/2014/main" xmlns=""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2" name="Freeform: Shape 361">
              <a:extLst>
                <a:ext uri="{FF2B5EF4-FFF2-40B4-BE49-F238E27FC236}">
                  <a16:creationId xmlns:a16="http://schemas.microsoft.com/office/drawing/2014/main" xmlns=""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3" name="Freeform: Shape 362">
              <a:extLst>
                <a:ext uri="{FF2B5EF4-FFF2-40B4-BE49-F238E27FC236}">
                  <a16:creationId xmlns:a16="http://schemas.microsoft.com/office/drawing/2014/main" xmlns=""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4" name="Freeform: Shape 363">
              <a:extLst>
                <a:ext uri="{FF2B5EF4-FFF2-40B4-BE49-F238E27FC236}">
                  <a16:creationId xmlns:a16="http://schemas.microsoft.com/office/drawing/2014/main" xmlns=""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5" name="Freeform: Shape 364">
              <a:extLst>
                <a:ext uri="{FF2B5EF4-FFF2-40B4-BE49-F238E27FC236}">
                  <a16:creationId xmlns:a16="http://schemas.microsoft.com/office/drawing/2014/main" xmlns=""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6" name="Freeform: Shape 365">
              <a:extLst>
                <a:ext uri="{FF2B5EF4-FFF2-40B4-BE49-F238E27FC236}">
                  <a16:creationId xmlns:a16="http://schemas.microsoft.com/office/drawing/2014/main" xmlns=""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7" name="Freeform: Shape 366">
              <a:extLst>
                <a:ext uri="{FF2B5EF4-FFF2-40B4-BE49-F238E27FC236}">
                  <a16:creationId xmlns:a16="http://schemas.microsoft.com/office/drawing/2014/main" xmlns=""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8" name="Freeform: Shape 367">
              <a:extLst>
                <a:ext uri="{FF2B5EF4-FFF2-40B4-BE49-F238E27FC236}">
                  <a16:creationId xmlns:a16="http://schemas.microsoft.com/office/drawing/2014/main" xmlns=""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69" name="Freeform: Shape 368">
              <a:extLst>
                <a:ext uri="{FF2B5EF4-FFF2-40B4-BE49-F238E27FC236}">
                  <a16:creationId xmlns:a16="http://schemas.microsoft.com/office/drawing/2014/main" xmlns=""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0" name="Freeform: Shape 369">
              <a:extLst>
                <a:ext uri="{FF2B5EF4-FFF2-40B4-BE49-F238E27FC236}">
                  <a16:creationId xmlns:a16="http://schemas.microsoft.com/office/drawing/2014/main" xmlns=""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1" name="Freeform: Shape 370">
              <a:extLst>
                <a:ext uri="{FF2B5EF4-FFF2-40B4-BE49-F238E27FC236}">
                  <a16:creationId xmlns:a16="http://schemas.microsoft.com/office/drawing/2014/main" xmlns=""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2" name="Freeform: Shape 371">
              <a:extLst>
                <a:ext uri="{FF2B5EF4-FFF2-40B4-BE49-F238E27FC236}">
                  <a16:creationId xmlns:a16="http://schemas.microsoft.com/office/drawing/2014/main" xmlns=""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3" name="Freeform: Shape 372">
              <a:extLst>
                <a:ext uri="{FF2B5EF4-FFF2-40B4-BE49-F238E27FC236}">
                  <a16:creationId xmlns:a16="http://schemas.microsoft.com/office/drawing/2014/main" xmlns=""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4" name="Freeform: Shape 373">
              <a:extLst>
                <a:ext uri="{FF2B5EF4-FFF2-40B4-BE49-F238E27FC236}">
                  <a16:creationId xmlns:a16="http://schemas.microsoft.com/office/drawing/2014/main" xmlns=""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5" name="Freeform: Shape 374">
              <a:extLst>
                <a:ext uri="{FF2B5EF4-FFF2-40B4-BE49-F238E27FC236}">
                  <a16:creationId xmlns:a16="http://schemas.microsoft.com/office/drawing/2014/main" xmlns=""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6" name="Freeform: Shape 375">
              <a:extLst>
                <a:ext uri="{FF2B5EF4-FFF2-40B4-BE49-F238E27FC236}">
                  <a16:creationId xmlns:a16="http://schemas.microsoft.com/office/drawing/2014/main" xmlns=""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7" name="Freeform: Shape 376">
              <a:extLst>
                <a:ext uri="{FF2B5EF4-FFF2-40B4-BE49-F238E27FC236}">
                  <a16:creationId xmlns:a16="http://schemas.microsoft.com/office/drawing/2014/main" xmlns=""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8" name="Freeform: Shape 377">
              <a:extLst>
                <a:ext uri="{FF2B5EF4-FFF2-40B4-BE49-F238E27FC236}">
                  <a16:creationId xmlns:a16="http://schemas.microsoft.com/office/drawing/2014/main" xmlns=""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79" name="Freeform: Shape 378">
              <a:extLst>
                <a:ext uri="{FF2B5EF4-FFF2-40B4-BE49-F238E27FC236}">
                  <a16:creationId xmlns:a16="http://schemas.microsoft.com/office/drawing/2014/main" xmlns=""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0" name="Freeform: Shape 379">
              <a:extLst>
                <a:ext uri="{FF2B5EF4-FFF2-40B4-BE49-F238E27FC236}">
                  <a16:creationId xmlns:a16="http://schemas.microsoft.com/office/drawing/2014/main" xmlns=""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1" name="Freeform: Shape 380">
              <a:extLst>
                <a:ext uri="{FF2B5EF4-FFF2-40B4-BE49-F238E27FC236}">
                  <a16:creationId xmlns:a16="http://schemas.microsoft.com/office/drawing/2014/main" xmlns=""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2" name="Freeform: Shape 381">
              <a:extLst>
                <a:ext uri="{FF2B5EF4-FFF2-40B4-BE49-F238E27FC236}">
                  <a16:creationId xmlns:a16="http://schemas.microsoft.com/office/drawing/2014/main" xmlns=""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3" name="Freeform: Shape 382">
              <a:extLst>
                <a:ext uri="{FF2B5EF4-FFF2-40B4-BE49-F238E27FC236}">
                  <a16:creationId xmlns:a16="http://schemas.microsoft.com/office/drawing/2014/main" xmlns=""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4" name="Freeform: Shape 383">
              <a:extLst>
                <a:ext uri="{FF2B5EF4-FFF2-40B4-BE49-F238E27FC236}">
                  <a16:creationId xmlns:a16="http://schemas.microsoft.com/office/drawing/2014/main" xmlns=""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5" name="Freeform: Shape 384">
              <a:extLst>
                <a:ext uri="{FF2B5EF4-FFF2-40B4-BE49-F238E27FC236}">
                  <a16:creationId xmlns:a16="http://schemas.microsoft.com/office/drawing/2014/main" xmlns=""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6" name="Freeform: Shape 385">
              <a:extLst>
                <a:ext uri="{FF2B5EF4-FFF2-40B4-BE49-F238E27FC236}">
                  <a16:creationId xmlns:a16="http://schemas.microsoft.com/office/drawing/2014/main" xmlns=""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7" name="Freeform: Shape 386">
              <a:extLst>
                <a:ext uri="{FF2B5EF4-FFF2-40B4-BE49-F238E27FC236}">
                  <a16:creationId xmlns:a16="http://schemas.microsoft.com/office/drawing/2014/main" xmlns=""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8" name="Freeform: Shape 387">
              <a:extLst>
                <a:ext uri="{FF2B5EF4-FFF2-40B4-BE49-F238E27FC236}">
                  <a16:creationId xmlns:a16="http://schemas.microsoft.com/office/drawing/2014/main" xmlns=""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89" name="Freeform: Shape 388">
              <a:extLst>
                <a:ext uri="{FF2B5EF4-FFF2-40B4-BE49-F238E27FC236}">
                  <a16:creationId xmlns:a16="http://schemas.microsoft.com/office/drawing/2014/main" xmlns=""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0" name="Freeform: Shape 389">
              <a:extLst>
                <a:ext uri="{FF2B5EF4-FFF2-40B4-BE49-F238E27FC236}">
                  <a16:creationId xmlns:a16="http://schemas.microsoft.com/office/drawing/2014/main" xmlns=""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1" name="Freeform: Shape 390">
              <a:extLst>
                <a:ext uri="{FF2B5EF4-FFF2-40B4-BE49-F238E27FC236}">
                  <a16:creationId xmlns:a16="http://schemas.microsoft.com/office/drawing/2014/main" xmlns=""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2" name="Freeform: Shape 391">
              <a:extLst>
                <a:ext uri="{FF2B5EF4-FFF2-40B4-BE49-F238E27FC236}">
                  <a16:creationId xmlns:a16="http://schemas.microsoft.com/office/drawing/2014/main" xmlns=""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3" name="Freeform: Shape 392">
              <a:extLst>
                <a:ext uri="{FF2B5EF4-FFF2-40B4-BE49-F238E27FC236}">
                  <a16:creationId xmlns:a16="http://schemas.microsoft.com/office/drawing/2014/main" xmlns=""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4" name="Freeform: Shape 393">
              <a:extLst>
                <a:ext uri="{FF2B5EF4-FFF2-40B4-BE49-F238E27FC236}">
                  <a16:creationId xmlns:a16="http://schemas.microsoft.com/office/drawing/2014/main" xmlns=""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5" name="Freeform: Shape 394">
              <a:extLst>
                <a:ext uri="{FF2B5EF4-FFF2-40B4-BE49-F238E27FC236}">
                  <a16:creationId xmlns:a16="http://schemas.microsoft.com/office/drawing/2014/main" xmlns=""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6" name="Freeform: Shape 395">
              <a:extLst>
                <a:ext uri="{FF2B5EF4-FFF2-40B4-BE49-F238E27FC236}">
                  <a16:creationId xmlns:a16="http://schemas.microsoft.com/office/drawing/2014/main" xmlns=""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7" name="Freeform: Shape 396">
              <a:extLst>
                <a:ext uri="{FF2B5EF4-FFF2-40B4-BE49-F238E27FC236}">
                  <a16:creationId xmlns:a16="http://schemas.microsoft.com/office/drawing/2014/main" xmlns=""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8" name="Freeform: Shape 397">
              <a:extLst>
                <a:ext uri="{FF2B5EF4-FFF2-40B4-BE49-F238E27FC236}">
                  <a16:creationId xmlns:a16="http://schemas.microsoft.com/office/drawing/2014/main" xmlns=""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399" name="Freeform: Shape 398">
              <a:extLst>
                <a:ext uri="{FF2B5EF4-FFF2-40B4-BE49-F238E27FC236}">
                  <a16:creationId xmlns:a16="http://schemas.microsoft.com/office/drawing/2014/main" xmlns=""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0" name="Freeform: Shape 399">
              <a:extLst>
                <a:ext uri="{FF2B5EF4-FFF2-40B4-BE49-F238E27FC236}">
                  <a16:creationId xmlns:a16="http://schemas.microsoft.com/office/drawing/2014/main" xmlns=""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1" name="Freeform: Shape 400">
              <a:extLst>
                <a:ext uri="{FF2B5EF4-FFF2-40B4-BE49-F238E27FC236}">
                  <a16:creationId xmlns:a16="http://schemas.microsoft.com/office/drawing/2014/main" xmlns=""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2" name="Freeform: Shape 401">
              <a:extLst>
                <a:ext uri="{FF2B5EF4-FFF2-40B4-BE49-F238E27FC236}">
                  <a16:creationId xmlns:a16="http://schemas.microsoft.com/office/drawing/2014/main" xmlns=""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3" name="Freeform: Shape 402">
              <a:extLst>
                <a:ext uri="{FF2B5EF4-FFF2-40B4-BE49-F238E27FC236}">
                  <a16:creationId xmlns:a16="http://schemas.microsoft.com/office/drawing/2014/main" xmlns=""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4" name="Freeform: Shape 403">
              <a:extLst>
                <a:ext uri="{FF2B5EF4-FFF2-40B4-BE49-F238E27FC236}">
                  <a16:creationId xmlns:a16="http://schemas.microsoft.com/office/drawing/2014/main" xmlns=""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5" name="Freeform: Shape 404">
              <a:extLst>
                <a:ext uri="{FF2B5EF4-FFF2-40B4-BE49-F238E27FC236}">
                  <a16:creationId xmlns:a16="http://schemas.microsoft.com/office/drawing/2014/main" xmlns=""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6" name="Freeform: Shape 405">
              <a:extLst>
                <a:ext uri="{FF2B5EF4-FFF2-40B4-BE49-F238E27FC236}">
                  <a16:creationId xmlns:a16="http://schemas.microsoft.com/office/drawing/2014/main" xmlns=""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7" name="Freeform: Shape 406">
              <a:extLst>
                <a:ext uri="{FF2B5EF4-FFF2-40B4-BE49-F238E27FC236}">
                  <a16:creationId xmlns:a16="http://schemas.microsoft.com/office/drawing/2014/main" xmlns=""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8" name="Freeform: Shape 407">
              <a:extLst>
                <a:ext uri="{FF2B5EF4-FFF2-40B4-BE49-F238E27FC236}">
                  <a16:creationId xmlns:a16="http://schemas.microsoft.com/office/drawing/2014/main" xmlns=""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09" name="Freeform: Shape 408">
              <a:extLst>
                <a:ext uri="{FF2B5EF4-FFF2-40B4-BE49-F238E27FC236}">
                  <a16:creationId xmlns:a16="http://schemas.microsoft.com/office/drawing/2014/main" xmlns=""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0" name="Freeform: Shape 409">
              <a:extLst>
                <a:ext uri="{FF2B5EF4-FFF2-40B4-BE49-F238E27FC236}">
                  <a16:creationId xmlns:a16="http://schemas.microsoft.com/office/drawing/2014/main" xmlns=""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1" name="Freeform: Shape 410">
              <a:extLst>
                <a:ext uri="{FF2B5EF4-FFF2-40B4-BE49-F238E27FC236}">
                  <a16:creationId xmlns:a16="http://schemas.microsoft.com/office/drawing/2014/main" xmlns=""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2" name="Freeform: Shape 411">
              <a:extLst>
                <a:ext uri="{FF2B5EF4-FFF2-40B4-BE49-F238E27FC236}">
                  <a16:creationId xmlns:a16="http://schemas.microsoft.com/office/drawing/2014/main" xmlns=""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3" name="Freeform: Shape 412">
              <a:extLst>
                <a:ext uri="{FF2B5EF4-FFF2-40B4-BE49-F238E27FC236}">
                  <a16:creationId xmlns:a16="http://schemas.microsoft.com/office/drawing/2014/main" xmlns=""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4" name="Freeform: Shape 413">
              <a:extLst>
                <a:ext uri="{FF2B5EF4-FFF2-40B4-BE49-F238E27FC236}">
                  <a16:creationId xmlns:a16="http://schemas.microsoft.com/office/drawing/2014/main" xmlns=""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5" name="Freeform: Shape 414">
              <a:extLst>
                <a:ext uri="{FF2B5EF4-FFF2-40B4-BE49-F238E27FC236}">
                  <a16:creationId xmlns:a16="http://schemas.microsoft.com/office/drawing/2014/main" xmlns=""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6" name="Freeform: Shape 415">
              <a:extLst>
                <a:ext uri="{FF2B5EF4-FFF2-40B4-BE49-F238E27FC236}">
                  <a16:creationId xmlns:a16="http://schemas.microsoft.com/office/drawing/2014/main" xmlns=""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7" name="Freeform: Shape 416">
              <a:extLst>
                <a:ext uri="{FF2B5EF4-FFF2-40B4-BE49-F238E27FC236}">
                  <a16:creationId xmlns:a16="http://schemas.microsoft.com/office/drawing/2014/main" xmlns=""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8" name="Freeform: Shape 417">
              <a:extLst>
                <a:ext uri="{FF2B5EF4-FFF2-40B4-BE49-F238E27FC236}">
                  <a16:creationId xmlns:a16="http://schemas.microsoft.com/office/drawing/2014/main" xmlns=""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19" name="Freeform: Shape 418">
              <a:extLst>
                <a:ext uri="{FF2B5EF4-FFF2-40B4-BE49-F238E27FC236}">
                  <a16:creationId xmlns:a16="http://schemas.microsoft.com/office/drawing/2014/main" xmlns=""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0" name="Freeform: Shape 419">
              <a:extLst>
                <a:ext uri="{FF2B5EF4-FFF2-40B4-BE49-F238E27FC236}">
                  <a16:creationId xmlns:a16="http://schemas.microsoft.com/office/drawing/2014/main" xmlns=""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1" name="Freeform: Shape 420">
              <a:extLst>
                <a:ext uri="{FF2B5EF4-FFF2-40B4-BE49-F238E27FC236}">
                  <a16:creationId xmlns:a16="http://schemas.microsoft.com/office/drawing/2014/main" xmlns=""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2" name="Freeform: Shape 421">
              <a:extLst>
                <a:ext uri="{FF2B5EF4-FFF2-40B4-BE49-F238E27FC236}">
                  <a16:creationId xmlns:a16="http://schemas.microsoft.com/office/drawing/2014/main" xmlns=""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3" name="Freeform: Shape 422">
              <a:extLst>
                <a:ext uri="{FF2B5EF4-FFF2-40B4-BE49-F238E27FC236}">
                  <a16:creationId xmlns:a16="http://schemas.microsoft.com/office/drawing/2014/main" xmlns=""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4" name="Freeform: Shape 423">
              <a:extLst>
                <a:ext uri="{FF2B5EF4-FFF2-40B4-BE49-F238E27FC236}">
                  <a16:creationId xmlns:a16="http://schemas.microsoft.com/office/drawing/2014/main" xmlns=""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5" name="Freeform: Shape 424">
              <a:extLst>
                <a:ext uri="{FF2B5EF4-FFF2-40B4-BE49-F238E27FC236}">
                  <a16:creationId xmlns:a16="http://schemas.microsoft.com/office/drawing/2014/main" xmlns=""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6" name="Freeform: Shape 425">
              <a:extLst>
                <a:ext uri="{FF2B5EF4-FFF2-40B4-BE49-F238E27FC236}">
                  <a16:creationId xmlns:a16="http://schemas.microsoft.com/office/drawing/2014/main" xmlns=""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7" name="Freeform: Shape 426">
              <a:extLst>
                <a:ext uri="{FF2B5EF4-FFF2-40B4-BE49-F238E27FC236}">
                  <a16:creationId xmlns:a16="http://schemas.microsoft.com/office/drawing/2014/main" xmlns=""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8" name="Freeform: Shape 427">
              <a:extLst>
                <a:ext uri="{FF2B5EF4-FFF2-40B4-BE49-F238E27FC236}">
                  <a16:creationId xmlns:a16="http://schemas.microsoft.com/office/drawing/2014/main" xmlns=""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29" name="Freeform: Shape 428">
              <a:extLst>
                <a:ext uri="{FF2B5EF4-FFF2-40B4-BE49-F238E27FC236}">
                  <a16:creationId xmlns:a16="http://schemas.microsoft.com/office/drawing/2014/main" xmlns=""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0" name="Freeform: Shape 429">
              <a:extLst>
                <a:ext uri="{FF2B5EF4-FFF2-40B4-BE49-F238E27FC236}">
                  <a16:creationId xmlns:a16="http://schemas.microsoft.com/office/drawing/2014/main" xmlns=""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1" name="Freeform: Shape 430">
              <a:extLst>
                <a:ext uri="{FF2B5EF4-FFF2-40B4-BE49-F238E27FC236}">
                  <a16:creationId xmlns:a16="http://schemas.microsoft.com/office/drawing/2014/main" xmlns=""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2" name="Freeform: Shape 431">
              <a:extLst>
                <a:ext uri="{FF2B5EF4-FFF2-40B4-BE49-F238E27FC236}">
                  <a16:creationId xmlns:a16="http://schemas.microsoft.com/office/drawing/2014/main" xmlns=""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3" name="Freeform: Shape 432">
              <a:extLst>
                <a:ext uri="{FF2B5EF4-FFF2-40B4-BE49-F238E27FC236}">
                  <a16:creationId xmlns:a16="http://schemas.microsoft.com/office/drawing/2014/main" xmlns=""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4" name="Freeform: Shape 433">
              <a:extLst>
                <a:ext uri="{FF2B5EF4-FFF2-40B4-BE49-F238E27FC236}">
                  <a16:creationId xmlns:a16="http://schemas.microsoft.com/office/drawing/2014/main" xmlns=""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5" name="Freeform: Shape 434">
              <a:extLst>
                <a:ext uri="{FF2B5EF4-FFF2-40B4-BE49-F238E27FC236}">
                  <a16:creationId xmlns:a16="http://schemas.microsoft.com/office/drawing/2014/main" xmlns=""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6" name="Freeform: Shape 435">
              <a:extLst>
                <a:ext uri="{FF2B5EF4-FFF2-40B4-BE49-F238E27FC236}">
                  <a16:creationId xmlns:a16="http://schemas.microsoft.com/office/drawing/2014/main" xmlns=""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7" name="Freeform: Shape 436">
              <a:extLst>
                <a:ext uri="{FF2B5EF4-FFF2-40B4-BE49-F238E27FC236}">
                  <a16:creationId xmlns:a16="http://schemas.microsoft.com/office/drawing/2014/main" xmlns=""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8" name="Freeform: Shape 437">
              <a:extLst>
                <a:ext uri="{FF2B5EF4-FFF2-40B4-BE49-F238E27FC236}">
                  <a16:creationId xmlns:a16="http://schemas.microsoft.com/office/drawing/2014/main" xmlns=""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39" name="Freeform: Shape 438">
              <a:extLst>
                <a:ext uri="{FF2B5EF4-FFF2-40B4-BE49-F238E27FC236}">
                  <a16:creationId xmlns:a16="http://schemas.microsoft.com/office/drawing/2014/main" xmlns=""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0" name="Freeform: Shape 439">
              <a:extLst>
                <a:ext uri="{FF2B5EF4-FFF2-40B4-BE49-F238E27FC236}">
                  <a16:creationId xmlns:a16="http://schemas.microsoft.com/office/drawing/2014/main" xmlns=""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1" name="Freeform: Shape 440">
              <a:extLst>
                <a:ext uri="{FF2B5EF4-FFF2-40B4-BE49-F238E27FC236}">
                  <a16:creationId xmlns:a16="http://schemas.microsoft.com/office/drawing/2014/main" xmlns=""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2" name="Freeform: Shape 441">
              <a:extLst>
                <a:ext uri="{FF2B5EF4-FFF2-40B4-BE49-F238E27FC236}">
                  <a16:creationId xmlns:a16="http://schemas.microsoft.com/office/drawing/2014/main" xmlns=""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3" name="Freeform: Shape 442">
              <a:extLst>
                <a:ext uri="{FF2B5EF4-FFF2-40B4-BE49-F238E27FC236}">
                  <a16:creationId xmlns:a16="http://schemas.microsoft.com/office/drawing/2014/main" xmlns=""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4" name="Freeform: Shape 443">
              <a:extLst>
                <a:ext uri="{FF2B5EF4-FFF2-40B4-BE49-F238E27FC236}">
                  <a16:creationId xmlns:a16="http://schemas.microsoft.com/office/drawing/2014/main" xmlns=""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5" name="Freeform: Shape 444">
              <a:extLst>
                <a:ext uri="{FF2B5EF4-FFF2-40B4-BE49-F238E27FC236}">
                  <a16:creationId xmlns:a16="http://schemas.microsoft.com/office/drawing/2014/main" xmlns=""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6" name="Freeform: Shape 445">
              <a:extLst>
                <a:ext uri="{FF2B5EF4-FFF2-40B4-BE49-F238E27FC236}">
                  <a16:creationId xmlns:a16="http://schemas.microsoft.com/office/drawing/2014/main" xmlns=""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7" name="Freeform: Shape 446">
              <a:extLst>
                <a:ext uri="{FF2B5EF4-FFF2-40B4-BE49-F238E27FC236}">
                  <a16:creationId xmlns:a16="http://schemas.microsoft.com/office/drawing/2014/main" xmlns=""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8" name="Freeform: Shape 447">
              <a:extLst>
                <a:ext uri="{FF2B5EF4-FFF2-40B4-BE49-F238E27FC236}">
                  <a16:creationId xmlns:a16="http://schemas.microsoft.com/office/drawing/2014/main" xmlns=""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49" name="Freeform: Shape 448">
              <a:extLst>
                <a:ext uri="{FF2B5EF4-FFF2-40B4-BE49-F238E27FC236}">
                  <a16:creationId xmlns:a16="http://schemas.microsoft.com/office/drawing/2014/main" xmlns=""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0" name="Freeform: Shape 449">
              <a:extLst>
                <a:ext uri="{FF2B5EF4-FFF2-40B4-BE49-F238E27FC236}">
                  <a16:creationId xmlns:a16="http://schemas.microsoft.com/office/drawing/2014/main" xmlns=""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1" name="Freeform: Shape 450">
              <a:extLst>
                <a:ext uri="{FF2B5EF4-FFF2-40B4-BE49-F238E27FC236}">
                  <a16:creationId xmlns:a16="http://schemas.microsoft.com/office/drawing/2014/main" xmlns=""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2" name="Freeform: Shape 451">
              <a:extLst>
                <a:ext uri="{FF2B5EF4-FFF2-40B4-BE49-F238E27FC236}">
                  <a16:creationId xmlns:a16="http://schemas.microsoft.com/office/drawing/2014/main" xmlns=""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3" name="Freeform: Shape 452">
              <a:extLst>
                <a:ext uri="{FF2B5EF4-FFF2-40B4-BE49-F238E27FC236}">
                  <a16:creationId xmlns:a16="http://schemas.microsoft.com/office/drawing/2014/main" xmlns=""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4" name="Freeform: Shape 453">
              <a:extLst>
                <a:ext uri="{FF2B5EF4-FFF2-40B4-BE49-F238E27FC236}">
                  <a16:creationId xmlns:a16="http://schemas.microsoft.com/office/drawing/2014/main" xmlns=""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5" name="Freeform: Shape 454">
              <a:extLst>
                <a:ext uri="{FF2B5EF4-FFF2-40B4-BE49-F238E27FC236}">
                  <a16:creationId xmlns:a16="http://schemas.microsoft.com/office/drawing/2014/main" xmlns=""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6" name="Freeform: Shape 455">
              <a:extLst>
                <a:ext uri="{FF2B5EF4-FFF2-40B4-BE49-F238E27FC236}">
                  <a16:creationId xmlns:a16="http://schemas.microsoft.com/office/drawing/2014/main" xmlns=""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7" name="Freeform: Shape 456">
              <a:extLst>
                <a:ext uri="{FF2B5EF4-FFF2-40B4-BE49-F238E27FC236}">
                  <a16:creationId xmlns:a16="http://schemas.microsoft.com/office/drawing/2014/main" xmlns=""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8" name="Freeform: Shape 457">
              <a:extLst>
                <a:ext uri="{FF2B5EF4-FFF2-40B4-BE49-F238E27FC236}">
                  <a16:creationId xmlns:a16="http://schemas.microsoft.com/office/drawing/2014/main" xmlns=""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59" name="Freeform: Shape 458">
              <a:extLst>
                <a:ext uri="{FF2B5EF4-FFF2-40B4-BE49-F238E27FC236}">
                  <a16:creationId xmlns:a16="http://schemas.microsoft.com/office/drawing/2014/main" xmlns=""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0" name="Freeform: Shape 459">
              <a:extLst>
                <a:ext uri="{FF2B5EF4-FFF2-40B4-BE49-F238E27FC236}">
                  <a16:creationId xmlns:a16="http://schemas.microsoft.com/office/drawing/2014/main" xmlns=""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1" name="Freeform: Shape 460">
              <a:extLst>
                <a:ext uri="{FF2B5EF4-FFF2-40B4-BE49-F238E27FC236}">
                  <a16:creationId xmlns:a16="http://schemas.microsoft.com/office/drawing/2014/main" xmlns=""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2" name="Freeform: Shape 461">
              <a:extLst>
                <a:ext uri="{FF2B5EF4-FFF2-40B4-BE49-F238E27FC236}">
                  <a16:creationId xmlns:a16="http://schemas.microsoft.com/office/drawing/2014/main" xmlns=""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3" name="Freeform: Shape 462">
              <a:extLst>
                <a:ext uri="{FF2B5EF4-FFF2-40B4-BE49-F238E27FC236}">
                  <a16:creationId xmlns:a16="http://schemas.microsoft.com/office/drawing/2014/main" xmlns=""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4" name="Freeform: Shape 463">
              <a:extLst>
                <a:ext uri="{FF2B5EF4-FFF2-40B4-BE49-F238E27FC236}">
                  <a16:creationId xmlns:a16="http://schemas.microsoft.com/office/drawing/2014/main" xmlns=""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5" name="Freeform: Shape 464">
              <a:extLst>
                <a:ext uri="{FF2B5EF4-FFF2-40B4-BE49-F238E27FC236}">
                  <a16:creationId xmlns:a16="http://schemas.microsoft.com/office/drawing/2014/main" xmlns=""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6" name="Freeform: Shape 465">
              <a:extLst>
                <a:ext uri="{FF2B5EF4-FFF2-40B4-BE49-F238E27FC236}">
                  <a16:creationId xmlns:a16="http://schemas.microsoft.com/office/drawing/2014/main" xmlns=""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7" name="Freeform: Shape 466">
              <a:extLst>
                <a:ext uri="{FF2B5EF4-FFF2-40B4-BE49-F238E27FC236}">
                  <a16:creationId xmlns:a16="http://schemas.microsoft.com/office/drawing/2014/main" xmlns=""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8" name="Freeform: Shape 467">
              <a:extLst>
                <a:ext uri="{FF2B5EF4-FFF2-40B4-BE49-F238E27FC236}">
                  <a16:creationId xmlns:a16="http://schemas.microsoft.com/office/drawing/2014/main" xmlns=""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69" name="Freeform: Shape 468">
              <a:extLst>
                <a:ext uri="{FF2B5EF4-FFF2-40B4-BE49-F238E27FC236}">
                  <a16:creationId xmlns:a16="http://schemas.microsoft.com/office/drawing/2014/main" xmlns=""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0" name="Freeform: Shape 469">
              <a:extLst>
                <a:ext uri="{FF2B5EF4-FFF2-40B4-BE49-F238E27FC236}">
                  <a16:creationId xmlns:a16="http://schemas.microsoft.com/office/drawing/2014/main" xmlns=""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1" name="Freeform: Shape 470">
              <a:extLst>
                <a:ext uri="{FF2B5EF4-FFF2-40B4-BE49-F238E27FC236}">
                  <a16:creationId xmlns:a16="http://schemas.microsoft.com/office/drawing/2014/main" xmlns=""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2" name="Freeform: Shape 471">
              <a:extLst>
                <a:ext uri="{FF2B5EF4-FFF2-40B4-BE49-F238E27FC236}">
                  <a16:creationId xmlns:a16="http://schemas.microsoft.com/office/drawing/2014/main" xmlns=""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3" name="Freeform: Shape 472">
              <a:extLst>
                <a:ext uri="{FF2B5EF4-FFF2-40B4-BE49-F238E27FC236}">
                  <a16:creationId xmlns:a16="http://schemas.microsoft.com/office/drawing/2014/main" xmlns=""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4" name="Freeform: Shape 473">
              <a:extLst>
                <a:ext uri="{FF2B5EF4-FFF2-40B4-BE49-F238E27FC236}">
                  <a16:creationId xmlns:a16="http://schemas.microsoft.com/office/drawing/2014/main" xmlns=""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5" name="Freeform: Shape 474">
              <a:extLst>
                <a:ext uri="{FF2B5EF4-FFF2-40B4-BE49-F238E27FC236}">
                  <a16:creationId xmlns:a16="http://schemas.microsoft.com/office/drawing/2014/main" xmlns=""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6" name="Freeform: Shape 475">
              <a:extLst>
                <a:ext uri="{FF2B5EF4-FFF2-40B4-BE49-F238E27FC236}">
                  <a16:creationId xmlns:a16="http://schemas.microsoft.com/office/drawing/2014/main" xmlns=""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7" name="Freeform: Shape 476">
              <a:extLst>
                <a:ext uri="{FF2B5EF4-FFF2-40B4-BE49-F238E27FC236}">
                  <a16:creationId xmlns:a16="http://schemas.microsoft.com/office/drawing/2014/main" xmlns=""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8" name="Freeform: Shape 477">
              <a:extLst>
                <a:ext uri="{FF2B5EF4-FFF2-40B4-BE49-F238E27FC236}">
                  <a16:creationId xmlns:a16="http://schemas.microsoft.com/office/drawing/2014/main" xmlns=""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79" name="Freeform: Shape 478">
              <a:extLst>
                <a:ext uri="{FF2B5EF4-FFF2-40B4-BE49-F238E27FC236}">
                  <a16:creationId xmlns:a16="http://schemas.microsoft.com/office/drawing/2014/main" xmlns=""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0" name="Freeform: Shape 479">
              <a:extLst>
                <a:ext uri="{FF2B5EF4-FFF2-40B4-BE49-F238E27FC236}">
                  <a16:creationId xmlns:a16="http://schemas.microsoft.com/office/drawing/2014/main" xmlns=""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1" name="Freeform: Shape 480">
              <a:extLst>
                <a:ext uri="{FF2B5EF4-FFF2-40B4-BE49-F238E27FC236}">
                  <a16:creationId xmlns:a16="http://schemas.microsoft.com/office/drawing/2014/main" xmlns=""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2" name="Freeform: Shape 481">
              <a:extLst>
                <a:ext uri="{FF2B5EF4-FFF2-40B4-BE49-F238E27FC236}">
                  <a16:creationId xmlns:a16="http://schemas.microsoft.com/office/drawing/2014/main" xmlns=""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3" name="Freeform: Shape 482">
              <a:extLst>
                <a:ext uri="{FF2B5EF4-FFF2-40B4-BE49-F238E27FC236}">
                  <a16:creationId xmlns:a16="http://schemas.microsoft.com/office/drawing/2014/main" xmlns=""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4" name="Freeform: Shape 483">
              <a:extLst>
                <a:ext uri="{FF2B5EF4-FFF2-40B4-BE49-F238E27FC236}">
                  <a16:creationId xmlns:a16="http://schemas.microsoft.com/office/drawing/2014/main" xmlns=""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5" name="Freeform: Shape 484">
              <a:extLst>
                <a:ext uri="{FF2B5EF4-FFF2-40B4-BE49-F238E27FC236}">
                  <a16:creationId xmlns:a16="http://schemas.microsoft.com/office/drawing/2014/main" xmlns=""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6" name="Freeform: Shape 485">
              <a:extLst>
                <a:ext uri="{FF2B5EF4-FFF2-40B4-BE49-F238E27FC236}">
                  <a16:creationId xmlns:a16="http://schemas.microsoft.com/office/drawing/2014/main" xmlns=""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7" name="Freeform: Shape 486">
              <a:extLst>
                <a:ext uri="{FF2B5EF4-FFF2-40B4-BE49-F238E27FC236}">
                  <a16:creationId xmlns:a16="http://schemas.microsoft.com/office/drawing/2014/main" xmlns=""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8" name="Freeform: Shape 487">
              <a:extLst>
                <a:ext uri="{FF2B5EF4-FFF2-40B4-BE49-F238E27FC236}">
                  <a16:creationId xmlns:a16="http://schemas.microsoft.com/office/drawing/2014/main" xmlns=""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89" name="Freeform: Shape 488">
              <a:extLst>
                <a:ext uri="{FF2B5EF4-FFF2-40B4-BE49-F238E27FC236}">
                  <a16:creationId xmlns:a16="http://schemas.microsoft.com/office/drawing/2014/main" xmlns=""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0" name="Freeform: Shape 489">
              <a:extLst>
                <a:ext uri="{FF2B5EF4-FFF2-40B4-BE49-F238E27FC236}">
                  <a16:creationId xmlns:a16="http://schemas.microsoft.com/office/drawing/2014/main" xmlns=""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1" name="Freeform: Shape 490">
              <a:extLst>
                <a:ext uri="{FF2B5EF4-FFF2-40B4-BE49-F238E27FC236}">
                  <a16:creationId xmlns:a16="http://schemas.microsoft.com/office/drawing/2014/main" xmlns=""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2" name="Freeform: Shape 491">
              <a:extLst>
                <a:ext uri="{FF2B5EF4-FFF2-40B4-BE49-F238E27FC236}">
                  <a16:creationId xmlns:a16="http://schemas.microsoft.com/office/drawing/2014/main" xmlns=""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3" name="Freeform: Shape 492">
              <a:extLst>
                <a:ext uri="{FF2B5EF4-FFF2-40B4-BE49-F238E27FC236}">
                  <a16:creationId xmlns:a16="http://schemas.microsoft.com/office/drawing/2014/main" xmlns=""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4" name="Freeform: Shape 493">
              <a:extLst>
                <a:ext uri="{FF2B5EF4-FFF2-40B4-BE49-F238E27FC236}">
                  <a16:creationId xmlns:a16="http://schemas.microsoft.com/office/drawing/2014/main" xmlns=""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5" name="Freeform: Shape 494">
              <a:extLst>
                <a:ext uri="{FF2B5EF4-FFF2-40B4-BE49-F238E27FC236}">
                  <a16:creationId xmlns:a16="http://schemas.microsoft.com/office/drawing/2014/main" xmlns=""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6" name="Freeform: Shape 495">
              <a:extLst>
                <a:ext uri="{FF2B5EF4-FFF2-40B4-BE49-F238E27FC236}">
                  <a16:creationId xmlns:a16="http://schemas.microsoft.com/office/drawing/2014/main" xmlns=""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7" name="Freeform: Shape 496">
              <a:extLst>
                <a:ext uri="{FF2B5EF4-FFF2-40B4-BE49-F238E27FC236}">
                  <a16:creationId xmlns:a16="http://schemas.microsoft.com/office/drawing/2014/main" xmlns=""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8" name="Freeform: Shape 497">
              <a:extLst>
                <a:ext uri="{FF2B5EF4-FFF2-40B4-BE49-F238E27FC236}">
                  <a16:creationId xmlns:a16="http://schemas.microsoft.com/office/drawing/2014/main" xmlns=""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499" name="Freeform: Shape 498">
              <a:extLst>
                <a:ext uri="{FF2B5EF4-FFF2-40B4-BE49-F238E27FC236}">
                  <a16:creationId xmlns:a16="http://schemas.microsoft.com/office/drawing/2014/main" xmlns=""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0" name="Freeform: Shape 499">
              <a:extLst>
                <a:ext uri="{FF2B5EF4-FFF2-40B4-BE49-F238E27FC236}">
                  <a16:creationId xmlns:a16="http://schemas.microsoft.com/office/drawing/2014/main" xmlns=""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1" name="Freeform: Shape 500">
              <a:extLst>
                <a:ext uri="{FF2B5EF4-FFF2-40B4-BE49-F238E27FC236}">
                  <a16:creationId xmlns:a16="http://schemas.microsoft.com/office/drawing/2014/main" xmlns=""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2" name="Freeform: Shape 501">
              <a:extLst>
                <a:ext uri="{FF2B5EF4-FFF2-40B4-BE49-F238E27FC236}">
                  <a16:creationId xmlns:a16="http://schemas.microsoft.com/office/drawing/2014/main" xmlns=""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3" name="Freeform: Shape 502">
              <a:extLst>
                <a:ext uri="{FF2B5EF4-FFF2-40B4-BE49-F238E27FC236}">
                  <a16:creationId xmlns:a16="http://schemas.microsoft.com/office/drawing/2014/main" xmlns=""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4" name="Freeform: Shape 503">
              <a:extLst>
                <a:ext uri="{FF2B5EF4-FFF2-40B4-BE49-F238E27FC236}">
                  <a16:creationId xmlns:a16="http://schemas.microsoft.com/office/drawing/2014/main" xmlns=""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5" name="Freeform: Shape 504">
              <a:extLst>
                <a:ext uri="{FF2B5EF4-FFF2-40B4-BE49-F238E27FC236}">
                  <a16:creationId xmlns:a16="http://schemas.microsoft.com/office/drawing/2014/main" xmlns=""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6" name="Freeform: Shape 505">
              <a:extLst>
                <a:ext uri="{FF2B5EF4-FFF2-40B4-BE49-F238E27FC236}">
                  <a16:creationId xmlns:a16="http://schemas.microsoft.com/office/drawing/2014/main" xmlns=""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7" name="Freeform: Shape 506">
              <a:extLst>
                <a:ext uri="{FF2B5EF4-FFF2-40B4-BE49-F238E27FC236}">
                  <a16:creationId xmlns:a16="http://schemas.microsoft.com/office/drawing/2014/main" xmlns=""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8" name="Freeform: Shape 507">
              <a:extLst>
                <a:ext uri="{FF2B5EF4-FFF2-40B4-BE49-F238E27FC236}">
                  <a16:creationId xmlns:a16="http://schemas.microsoft.com/office/drawing/2014/main" xmlns=""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09" name="Freeform: Shape 508">
              <a:extLst>
                <a:ext uri="{FF2B5EF4-FFF2-40B4-BE49-F238E27FC236}">
                  <a16:creationId xmlns:a16="http://schemas.microsoft.com/office/drawing/2014/main" xmlns=""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0" name="Freeform: Shape 509">
              <a:extLst>
                <a:ext uri="{FF2B5EF4-FFF2-40B4-BE49-F238E27FC236}">
                  <a16:creationId xmlns:a16="http://schemas.microsoft.com/office/drawing/2014/main" xmlns=""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1" name="Freeform: Shape 510">
              <a:extLst>
                <a:ext uri="{FF2B5EF4-FFF2-40B4-BE49-F238E27FC236}">
                  <a16:creationId xmlns:a16="http://schemas.microsoft.com/office/drawing/2014/main" xmlns=""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2" name="Freeform: Shape 511">
              <a:extLst>
                <a:ext uri="{FF2B5EF4-FFF2-40B4-BE49-F238E27FC236}">
                  <a16:creationId xmlns:a16="http://schemas.microsoft.com/office/drawing/2014/main" xmlns=""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3" name="Freeform: Shape 512">
              <a:extLst>
                <a:ext uri="{FF2B5EF4-FFF2-40B4-BE49-F238E27FC236}">
                  <a16:creationId xmlns:a16="http://schemas.microsoft.com/office/drawing/2014/main" xmlns=""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4" name="Freeform: Shape 513">
              <a:extLst>
                <a:ext uri="{FF2B5EF4-FFF2-40B4-BE49-F238E27FC236}">
                  <a16:creationId xmlns:a16="http://schemas.microsoft.com/office/drawing/2014/main" xmlns=""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5" name="Freeform: Shape 514">
              <a:extLst>
                <a:ext uri="{FF2B5EF4-FFF2-40B4-BE49-F238E27FC236}">
                  <a16:creationId xmlns:a16="http://schemas.microsoft.com/office/drawing/2014/main" xmlns=""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6" name="Freeform: Shape 515">
              <a:extLst>
                <a:ext uri="{FF2B5EF4-FFF2-40B4-BE49-F238E27FC236}">
                  <a16:creationId xmlns:a16="http://schemas.microsoft.com/office/drawing/2014/main" xmlns=""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7" name="Freeform: Shape 516">
              <a:extLst>
                <a:ext uri="{FF2B5EF4-FFF2-40B4-BE49-F238E27FC236}">
                  <a16:creationId xmlns:a16="http://schemas.microsoft.com/office/drawing/2014/main" xmlns=""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8" name="Freeform: Shape 517">
              <a:extLst>
                <a:ext uri="{FF2B5EF4-FFF2-40B4-BE49-F238E27FC236}">
                  <a16:creationId xmlns:a16="http://schemas.microsoft.com/office/drawing/2014/main" xmlns=""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19" name="Freeform: Shape 518">
              <a:extLst>
                <a:ext uri="{FF2B5EF4-FFF2-40B4-BE49-F238E27FC236}">
                  <a16:creationId xmlns:a16="http://schemas.microsoft.com/office/drawing/2014/main" xmlns=""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0" name="Freeform: Shape 519">
              <a:extLst>
                <a:ext uri="{FF2B5EF4-FFF2-40B4-BE49-F238E27FC236}">
                  <a16:creationId xmlns:a16="http://schemas.microsoft.com/office/drawing/2014/main" xmlns=""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1" name="Freeform: Shape 520">
              <a:extLst>
                <a:ext uri="{FF2B5EF4-FFF2-40B4-BE49-F238E27FC236}">
                  <a16:creationId xmlns:a16="http://schemas.microsoft.com/office/drawing/2014/main" xmlns=""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2" name="Freeform: Shape 521">
              <a:extLst>
                <a:ext uri="{FF2B5EF4-FFF2-40B4-BE49-F238E27FC236}">
                  <a16:creationId xmlns:a16="http://schemas.microsoft.com/office/drawing/2014/main" xmlns=""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3" name="Freeform: Shape 522">
              <a:extLst>
                <a:ext uri="{FF2B5EF4-FFF2-40B4-BE49-F238E27FC236}">
                  <a16:creationId xmlns:a16="http://schemas.microsoft.com/office/drawing/2014/main" xmlns=""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4" name="Freeform: Shape 523">
              <a:extLst>
                <a:ext uri="{FF2B5EF4-FFF2-40B4-BE49-F238E27FC236}">
                  <a16:creationId xmlns:a16="http://schemas.microsoft.com/office/drawing/2014/main" xmlns=""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5" name="Freeform: Shape 524">
              <a:extLst>
                <a:ext uri="{FF2B5EF4-FFF2-40B4-BE49-F238E27FC236}">
                  <a16:creationId xmlns:a16="http://schemas.microsoft.com/office/drawing/2014/main" xmlns=""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6" name="Freeform: Shape 525">
              <a:extLst>
                <a:ext uri="{FF2B5EF4-FFF2-40B4-BE49-F238E27FC236}">
                  <a16:creationId xmlns:a16="http://schemas.microsoft.com/office/drawing/2014/main" xmlns=""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7" name="Freeform: Shape 526">
              <a:extLst>
                <a:ext uri="{FF2B5EF4-FFF2-40B4-BE49-F238E27FC236}">
                  <a16:creationId xmlns:a16="http://schemas.microsoft.com/office/drawing/2014/main" xmlns=""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8" name="Freeform: Shape 527">
              <a:extLst>
                <a:ext uri="{FF2B5EF4-FFF2-40B4-BE49-F238E27FC236}">
                  <a16:creationId xmlns:a16="http://schemas.microsoft.com/office/drawing/2014/main" xmlns=""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29" name="Freeform: Shape 528">
              <a:extLst>
                <a:ext uri="{FF2B5EF4-FFF2-40B4-BE49-F238E27FC236}">
                  <a16:creationId xmlns:a16="http://schemas.microsoft.com/office/drawing/2014/main" xmlns=""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0" name="Freeform: Shape 529">
              <a:extLst>
                <a:ext uri="{FF2B5EF4-FFF2-40B4-BE49-F238E27FC236}">
                  <a16:creationId xmlns:a16="http://schemas.microsoft.com/office/drawing/2014/main" xmlns=""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1" name="Freeform: Shape 530">
              <a:extLst>
                <a:ext uri="{FF2B5EF4-FFF2-40B4-BE49-F238E27FC236}">
                  <a16:creationId xmlns:a16="http://schemas.microsoft.com/office/drawing/2014/main" xmlns=""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2" name="Freeform: Shape 531">
              <a:extLst>
                <a:ext uri="{FF2B5EF4-FFF2-40B4-BE49-F238E27FC236}">
                  <a16:creationId xmlns:a16="http://schemas.microsoft.com/office/drawing/2014/main" xmlns=""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3" name="Freeform: Shape 532">
              <a:extLst>
                <a:ext uri="{FF2B5EF4-FFF2-40B4-BE49-F238E27FC236}">
                  <a16:creationId xmlns:a16="http://schemas.microsoft.com/office/drawing/2014/main" xmlns=""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4" name="Freeform: Shape 533">
              <a:extLst>
                <a:ext uri="{FF2B5EF4-FFF2-40B4-BE49-F238E27FC236}">
                  <a16:creationId xmlns:a16="http://schemas.microsoft.com/office/drawing/2014/main" xmlns=""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5" name="Freeform: Shape 534">
              <a:extLst>
                <a:ext uri="{FF2B5EF4-FFF2-40B4-BE49-F238E27FC236}">
                  <a16:creationId xmlns:a16="http://schemas.microsoft.com/office/drawing/2014/main" xmlns=""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6" name="Freeform: Shape 535">
              <a:extLst>
                <a:ext uri="{FF2B5EF4-FFF2-40B4-BE49-F238E27FC236}">
                  <a16:creationId xmlns:a16="http://schemas.microsoft.com/office/drawing/2014/main" xmlns=""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7" name="Freeform: Shape 536">
              <a:extLst>
                <a:ext uri="{FF2B5EF4-FFF2-40B4-BE49-F238E27FC236}">
                  <a16:creationId xmlns:a16="http://schemas.microsoft.com/office/drawing/2014/main" xmlns=""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8" name="Freeform: Shape 537">
              <a:extLst>
                <a:ext uri="{FF2B5EF4-FFF2-40B4-BE49-F238E27FC236}">
                  <a16:creationId xmlns:a16="http://schemas.microsoft.com/office/drawing/2014/main" xmlns=""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39" name="Freeform: Shape 538">
              <a:extLst>
                <a:ext uri="{FF2B5EF4-FFF2-40B4-BE49-F238E27FC236}">
                  <a16:creationId xmlns:a16="http://schemas.microsoft.com/office/drawing/2014/main" xmlns=""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0" name="Freeform: Shape 539">
              <a:extLst>
                <a:ext uri="{FF2B5EF4-FFF2-40B4-BE49-F238E27FC236}">
                  <a16:creationId xmlns:a16="http://schemas.microsoft.com/office/drawing/2014/main" xmlns=""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1" name="Freeform: Shape 540">
              <a:extLst>
                <a:ext uri="{FF2B5EF4-FFF2-40B4-BE49-F238E27FC236}">
                  <a16:creationId xmlns:a16="http://schemas.microsoft.com/office/drawing/2014/main" xmlns=""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2" name="Freeform: Shape 541">
              <a:extLst>
                <a:ext uri="{FF2B5EF4-FFF2-40B4-BE49-F238E27FC236}">
                  <a16:creationId xmlns:a16="http://schemas.microsoft.com/office/drawing/2014/main" xmlns=""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3" name="Freeform: Shape 542">
              <a:extLst>
                <a:ext uri="{FF2B5EF4-FFF2-40B4-BE49-F238E27FC236}">
                  <a16:creationId xmlns:a16="http://schemas.microsoft.com/office/drawing/2014/main" xmlns=""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4" name="Freeform: Shape 543">
              <a:extLst>
                <a:ext uri="{FF2B5EF4-FFF2-40B4-BE49-F238E27FC236}">
                  <a16:creationId xmlns:a16="http://schemas.microsoft.com/office/drawing/2014/main" xmlns=""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5" name="Freeform: Shape 544">
              <a:extLst>
                <a:ext uri="{FF2B5EF4-FFF2-40B4-BE49-F238E27FC236}">
                  <a16:creationId xmlns:a16="http://schemas.microsoft.com/office/drawing/2014/main" xmlns=""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6" name="Freeform: Shape 545">
              <a:extLst>
                <a:ext uri="{FF2B5EF4-FFF2-40B4-BE49-F238E27FC236}">
                  <a16:creationId xmlns:a16="http://schemas.microsoft.com/office/drawing/2014/main" xmlns=""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7" name="Freeform: Shape 546">
              <a:extLst>
                <a:ext uri="{FF2B5EF4-FFF2-40B4-BE49-F238E27FC236}">
                  <a16:creationId xmlns:a16="http://schemas.microsoft.com/office/drawing/2014/main" xmlns=""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8" name="Freeform: Shape 547">
              <a:extLst>
                <a:ext uri="{FF2B5EF4-FFF2-40B4-BE49-F238E27FC236}">
                  <a16:creationId xmlns:a16="http://schemas.microsoft.com/office/drawing/2014/main" xmlns=""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49" name="Freeform: Shape 548">
              <a:extLst>
                <a:ext uri="{FF2B5EF4-FFF2-40B4-BE49-F238E27FC236}">
                  <a16:creationId xmlns:a16="http://schemas.microsoft.com/office/drawing/2014/main" xmlns=""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0" name="Freeform: Shape 549">
              <a:extLst>
                <a:ext uri="{FF2B5EF4-FFF2-40B4-BE49-F238E27FC236}">
                  <a16:creationId xmlns:a16="http://schemas.microsoft.com/office/drawing/2014/main" xmlns=""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1" name="Freeform: Shape 550">
              <a:extLst>
                <a:ext uri="{FF2B5EF4-FFF2-40B4-BE49-F238E27FC236}">
                  <a16:creationId xmlns:a16="http://schemas.microsoft.com/office/drawing/2014/main" xmlns=""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2" name="Freeform: Shape 551">
              <a:extLst>
                <a:ext uri="{FF2B5EF4-FFF2-40B4-BE49-F238E27FC236}">
                  <a16:creationId xmlns:a16="http://schemas.microsoft.com/office/drawing/2014/main" xmlns=""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3" name="Freeform: Shape 552">
              <a:extLst>
                <a:ext uri="{FF2B5EF4-FFF2-40B4-BE49-F238E27FC236}">
                  <a16:creationId xmlns:a16="http://schemas.microsoft.com/office/drawing/2014/main" xmlns=""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4" name="Freeform: Shape 553">
              <a:extLst>
                <a:ext uri="{FF2B5EF4-FFF2-40B4-BE49-F238E27FC236}">
                  <a16:creationId xmlns:a16="http://schemas.microsoft.com/office/drawing/2014/main" xmlns=""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5" name="Freeform: Shape 554">
              <a:extLst>
                <a:ext uri="{FF2B5EF4-FFF2-40B4-BE49-F238E27FC236}">
                  <a16:creationId xmlns:a16="http://schemas.microsoft.com/office/drawing/2014/main" xmlns=""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6" name="Freeform: Shape 555">
              <a:extLst>
                <a:ext uri="{FF2B5EF4-FFF2-40B4-BE49-F238E27FC236}">
                  <a16:creationId xmlns:a16="http://schemas.microsoft.com/office/drawing/2014/main" xmlns=""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7" name="Freeform: Shape 556">
              <a:extLst>
                <a:ext uri="{FF2B5EF4-FFF2-40B4-BE49-F238E27FC236}">
                  <a16:creationId xmlns:a16="http://schemas.microsoft.com/office/drawing/2014/main" xmlns=""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8" name="Freeform: Shape 557">
              <a:extLst>
                <a:ext uri="{FF2B5EF4-FFF2-40B4-BE49-F238E27FC236}">
                  <a16:creationId xmlns:a16="http://schemas.microsoft.com/office/drawing/2014/main" xmlns=""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59" name="Freeform: Shape 558">
              <a:extLst>
                <a:ext uri="{FF2B5EF4-FFF2-40B4-BE49-F238E27FC236}">
                  <a16:creationId xmlns:a16="http://schemas.microsoft.com/office/drawing/2014/main" xmlns=""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0" name="Freeform: Shape 559">
              <a:extLst>
                <a:ext uri="{FF2B5EF4-FFF2-40B4-BE49-F238E27FC236}">
                  <a16:creationId xmlns:a16="http://schemas.microsoft.com/office/drawing/2014/main" xmlns=""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1" name="Freeform: Shape 560">
              <a:extLst>
                <a:ext uri="{FF2B5EF4-FFF2-40B4-BE49-F238E27FC236}">
                  <a16:creationId xmlns:a16="http://schemas.microsoft.com/office/drawing/2014/main" xmlns=""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2" name="Freeform: Shape 561">
              <a:extLst>
                <a:ext uri="{FF2B5EF4-FFF2-40B4-BE49-F238E27FC236}">
                  <a16:creationId xmlns:a16="http://schemas.microsoft.com/office/drawing/2014/main" xmlns=""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3" name="Freeform: Shape 562">
              <a:extLst>
                <a:ext uri="{FF2B5EF4-FFF2-40B4-BE49-F238E27FC236}">
                  <a16:creationId xmlns:a16="http://schemas.microsoft.com/office/drawing/2014/main" xmlns=""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4" name="Freeform: Shape 563">
              <a:extLst>
                <a:ext uri="{FF2B5EF4-FFF2-40B4-BE49-F238E27FC236}">
                  <a16:creationId xmlns:a16="http://schemas.microsoft.com/office/drawing/2014/main" xmlns=""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5" name="Freeform: Shape 564">
              <a:extLst>
                <a:ext uri="{FF2B5EF4-FFF2-40B4-BE49-F238E27FC236}">
                  <a16:creationId xmlns:a16="http://schemas.microsoft.com/office/drawing/2014/main" xmlns=""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6" name="Freeform: Shape 565">
              <a:extLst>
                <a:ext uri="{FF2B5EF4-FFF2-40B4-BE49-F238E27FC236}">
                  <a16:creationId xmlns:a16="http://schemas.microsoft.com/office/drawing/2014/main" xmlns=""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7" name="Freeform: Shape 566">
              <a:extLst>
                <a:ext uri="{FF2B5EF4-FFF2-40B4-BE49-F238E27FC236}">
                  <a16:creationId xmlns:a16="http://schemas.microsoft.com/office/drawing/2014/main" xmlns=""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8" name="Freeform: Shape 567">
              <a:extLst>
                <a:ext uri="{FF2B5EF4-FFF2-40B4-BE49-F238E27FC236}">
                  <a16:creationId xmlns:a16="http://schemas.microsoft.com/office/drawing/2014/main" xmlns=""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69" name="Freeform: Shape 568">
              <a:extLst>
                <a:ext uri="{FF2B5EF4-FFF2-40B4-BE49-F238E27FC236}">
                  <a16:creationId xmlns:a16="http://schemas.microsoft.com/office/drawing/2014/main" xmlns=""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0" name="Freeform: Shape 569">
              <a:extLst>
                <a:ext uri="{FF2B5EF4-FFF2-40B4-BE49-F238E27FC236}">
                  <a16:creationId xmlns:a16="http://schemas.microsoft.com/office/drawing/2014/main" xmlns=""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1" name="Freeform: Shape 570">
              <a:extLst>
                <a:ext uri="{FF2B5EF4-FFF2-40B4-BE49-F238E27FC236}">
                  <a16:creationId xmlns:a16="http://schemas.microsoft.com/office/drawing/2014/main" xmlns=""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2" name="Freeform: Shape 571">
              <a:extLst>
                <a:ext uri="{FF2B5EF4-FFF2-40B4-BE49-F238E27FC236}">
                  <a16:creationId xmlns:a16="http://schemas.microsoft.com/office/drawing/2014/main" xmlns=""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3" name="Freeform: Shape 572">
              <a:extLst>
                <a:ext uri="{FF2B5EF4-FFF2-40B4-BE49-F238E27FC236}">
                  <a16:creationId xmlns:a16="http://schemas.microsoft.com/office/drawing/2014/main" xmlns=""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sp>
          <p:nvSpPr>
            <p:cNvPr id="574" name="Freeform: Shape 573">
              <a:extLst>
                <a:ext uri="{FF2B5EF4-FFF2-40B4-BE49-F238E27FC236}">
                  <a16:creationId xmlns:a16="http://schemas.microsoft.com/office/drawing/2014/main" xmlns=""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solidFill>
                  <a:prstClr val="black"/>
                </a:solidFill>
              </a:endParaRPr>
            </a:p>
          </p:txBody>
        </p:sp>
      </p:grpSp>
      <p:sp>
        <p:nvSpPr>
          <p:cNvPr id="4" name="Date Placeholder 3">
            <a:extLst>
              <a:ext uri="{FF2B5EF4-FFF2-40B4-BE49-F238E27FC236}">
                <a16:creationId xmlns:a16="http://schemas.microsoft.com/office/drawing/2014/main" xmlns="" id="{3EDAC16E-5725-4AC1-AB85-871F25D26688}"/>
              </a:ext>
            </a:extLst>
          </p:cNvPr>
          <p:cNvSpPr>
            <a:spLocks noGrp="1"/>
          </p:cNvSpPr>
          <p:nvPr>
            <p:ph type="dt" sz="half" idx="10"/>
          </p:nvPr>
        </p:nvSpPr>
        <p:spPr/>
        <p:txBody>
          <a:body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FD10B5D8-71E9-48DC-A04C-559359603CB0}"/>
              </a:ext>
            </a:extLst>
          </p:cNvPr>
          <p:cNvSpPr>
            <a:spLocks noGrp="1"/>
          </p:cNvSpPr>
          <p:nvPr>
            <p:ph type="ftr" sz="quarter" idx="11"/>
          </p:nvPr>
        </p:nvSpPr>
        <p:spPr/>
        <p:txBody>
          <a:body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A0FDD81F-9379-48E6-9B14-83486F920A39}"/>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5456985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23A79566-C1F8-443D-A135-C668898477AE}"/>
              </a:ext>
            </a:extLst>
          </p:cNvPr>
          <p:cNvSpPr>
            <a:spLocks noGrp="1"/>
          </p:cNvSpPr>
          <p:nvPr>
            <p:ph type="dt" sz="half" idx="10"/>
          </p:nvPr>
        </p:nvSpPr>
        <p:spPr/>
        <p:txBody>
          <a:bodyPr/>
          <a:lstStyle/>
          <a:p>
            <a:r>
              <a:rPr lang="en-US" dirty="0">
                <a:solidFill>
                  <a:prstClr val="black"/>
                </a:solidFill>
              </a:rPr>
              <a:t>7/1/20XX</a:t>
            </a:r>
          </a:p>
        </p:txBody>
      </p:sp>
      <p:sp>
        <p:nvSpPr>
          <p:cNvPr id="6" name="Footer Placeholder 5">
            <a:extLst>
              <a:ext uri="{FF2B5EF4-FFF2-40B4-BE49-F238E27FC236}">
                <a16:creationId xmlns:a16="http://schemas.microsoft.com/office/drawing/2014/main" xmlns="" id="{035CF363-F733-460B-9E71-BF70442AC396}"/>
              </a:ext>
            </a:extLst>
          </p:cNvPr>
          <p:cNvSpPr>
            <a:spLocks noGrp="1"/>
          </p:cNvSpPr>
          <p:nvPr>
            <p:ph type="ftr" sz="quarter" idx="11"/>
          </p:nvPr>
        </p:nvSpPr>
        <p:spPr/>
        <p:txBody>
          <a:bodyPr/>
          <a:lstStyle/>
          <a:p>
            <a:r>
              <a:rPr lang="en-US" dirty="0">
                <a:solidFill>
                  <a:prstClr val="black"/>
                </a:solidFill>
              </a:rPr>
              <a:t>Pitch deck title</a:t>
            </a:r>
          </a:p>
        </p:txBody>
      </p:sp>
      <p:sp>
        <p:nvSpPr>
          <p:cNvPr id="7" name="Slide Number Placeholder 6">
            <a:extLst>
              <a:ext uri="{FF2B5EF4-FFF2-40B4-BE49-F238E27FC236}">
                <a16:creationId xmlns:a16="http://schemas.microsoft.com/office/drawing/2014/main" xmlns="" id="{A3B0FA47-58F4-4B95-AD52-4EFE7977ACEC}"/>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297639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D732AD86-1F8B-4DE6-9736-793E1781772C}"/>
              </a:ext>
            </a:extLst>
          </p:cNvPr>
          <p:cNvSpPr>
            <a:spLocks noGrp="1"/>
          </p:cNvSpPr>
          <p:nvPr>
            <p:ph type="dt" sz="half" idx="10"/>
          </p:nvPr>
        </p:nvSpPr>
        <p:spPr/>
        <p:txBody>
          <a:bodyPr/>
          <a:lstStyle/>
          <a:p>
            <a:r>
              <a:rPr lang="en-US" dirty="0">
                <a:solidFill>
                  <a:prstClr val="black"/>
                </a:solidFill>
              </a:rPr>
              <a:t>7/1/20XX</a:t>
            </a:r>
          </a:p>
        </p:txBody>
      </p:sp>
      <p:sp>
        <p:nvSpPr>
          <p:cNvPr id="6" name="Footer Placeholder 5">
            <a:extLst>
              <a:ext uri="{FF2B5EF4-FFF2-40B4-BE49-F238E27FC236}">
                <a16:creationId xmlns:a16="http://schemas.microsoft.com/office/drawing/2014/main" xmlns="" id="{FA60A3B3-8B02-4D8B-A982-7C7CA03A9290}"/>
              </a:ext>
            </a:extLst>
          </p:cNvPr>
          <p:cNvSpPr>
            <a:spLocks noGrp="1"/>
          </p:cNvSpPr>
          <p:nvPr>
            <p:ph type="ftr" sz="quarter" idx="11"/>
          </p:nvPr>
        </p:nvSpPr>
        <p:spPr/>
        <p:txBody>
          <a:bodyPr/>
          <a:lstStyle/>
          <a:p>
            <a:r>
              <a:rPr lang="en-US" dirty="0">
                <a:solidFill>
                  <a:prstClr val="black"/>
                </a:solidFill>
              </a:rPr>
              <a:t>Pitch deck title</a:t>
            </a:r>
          </a:p>
        </p:txBody>
      </p:sp>
      <p:sp>
        <p:nvSpPr>
          <p:cNvPr id="7" name="Slide Number Placeholder 6">
            <a:extLst>
              <a:ext uri="{FF2B5EF4-FFF2-40B4-BE49-F238E27FC236}">
                <a16:creationId xmlns:a16="http://schemas.microsoft.com/office/drawing/2014/main" xmlns="" id="{989C9CBB-7187-447C-9F33-04CFDCD0B2D0}"/>
              </a:ext>
            </a:extLst>
          </p:cNvPr>
          <p:cNvSpPr>
            <a:spLocks noGrp="1"/>
          </p:cNvSpPr>
          <p:nvPr>
            <p:ph type="sldNum" sz="quarter" idx="12"/>
          </p:nvPr>
        </p:nvSpPr>
        <p:spPr/>
        <p:txBody>
          <a:body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322581626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46871FE4-39E0-4365-AC23-F1771978C152}" type="datetimeFigureOut">
              <a:rPr lang="en-US" smtClean="0"/>
              <a:t>9/3/2022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2374137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6871FE4-39E0-4365-AC23-F1771978C152}" type="datetimeFigureOut">
              <a:rPr lang="en-US" smtClean="0"/>
              <a:t>9/3/2022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22783112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6871FE4-39E0-4365-AC23-F1771978C152}" type="datetimeFigureOut">
              <a:rPr lang="en-US" smtClean="0"/>
              <a:t>9/3/2022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18088325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6871FE4-39E0-4365-AC23-F1771978C152}" type="datetimeFigureOut">
              <a:rPr lang="en-US" smtClean="0"/>
              <a:t>9/3/2022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11263061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6871FE4-39E0-4365-AC23-F1771978C152}" type="datetimeFigureOut">
              <a:rPr lang="en-US" smtClean="0"/>
              <a:t>9/3/2022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0DA90ED-9849-4406-B7E0-ED70CF92D89A}" type="slidenum">
              <a:rPr lang="en-US" smtClean="0"/>
              <a:t>‹#›</a:t>
            </a:fld>
            <a:endParaRPr lang="en-US"/>
          </a:p>
        </p:txBody>
      </p:sp>
    </p:spTree>
    <p:extLst>
      <p:ext uri="{BB962C8B-B14F-4D97-AF65-F5344CB8AC3E}">
        <p14:creationId xmlns:p14="http://schemas.microsoft.com/office/powerpoint/2010/main" val="13337144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3" Type="http://schemas.openxmlformats.org/officeDocument/2006/relationships/slideLayout" Target="../slideLayouts/slideLayout25.xml"/><Relationship Id="rId21" Type="http://schemas.openxmlformats.org/officeDocument/2006/relationships/slideLayout" Target="../slideLayouts/slideLayout43.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slideLayout" Target="../slideLayouts/slideLayout4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24" Type="http://schemas.openxmlformats.org/officeDocument/2006/relationships/theme" Target="../theme/theme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23" Type="http://schemas.openxmlformats.org/officeDocument/2006/relationships/slideLayout" Target="../slideLayouts/slideLayout45.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 Id="rId22" Type="http://schemas.openxmlformats.org/officeDocument/2006/relationships/slideLayout" Target="../slideLayouts/slideLayout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6871FE4-39E0-4365-AC23-F1771978C152}" type="datetimeFigureOut">
              <a:rPr lang="en-US" smtClean="0"/>
              <a:t>9/3/2022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0DA90ED-9849-4406-B7E0-ED70CF92D89A}" type="slidenum">
              <a:rPr lang="en-US" smtClean="0"/>
              <a:t>‹#›</a:t>
            </a:fld>
            <a:endParaRPr lang="en-US"/>
          </a:p>
        </p:txBody>
      </p:sp>
    </p:spTree>
    <p:extLst>
      <p:ext uri="{BB962C8B-B14F-4D97-AF65-F5344CB8AC3E}">
        <p14:creationId xmlns:p14="http://schemas.microsoft.com/office/powerpoint/2010/main" val="192206008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xmlns="" id="{71AFD227-869A-489C-A9B5-3F0498DF3C0C}"/>
              </a:ext>
            </a:extLst>
          </p:cNvPr>
          <p:cNvGrpSpPr/>
          <p:nvPr/>
        </p:nvGrpSpPr>
        <p:grpSpPr>
          <a:xfrm>
            <a:off x="11096450" y="13394"/>
            <a:ext cx="494218" cy="6814823"/>
            <a:chOff x="11096450" y="13394"/>
            <a:chExt cx="494218" cy="6814823"/>
          </a:xfrm>
          <a:solidFill>
            <a:schemeClr val="bg2">
              <a:lumMod val="90000"/>
            </a:schemeClr>
          </a:solidFill>
        </p:grpSpPr>
        <p:sp>
          <p:nvSpPr>
            <p:cNvPr id="8" name="Freeform 8">
              <a:extLst>
                <a:ext uri="{FF2B5EF4-FFF2-40B4-BE49-F238E27FC236}">
                  <a16:creationId xmlns:a16="http://schemas.microsoft.com/office/drawing/2014/main" xmlns="" id="{62704B34-199B-4964-9C78-3AB9735915AA}"/>
                </a:ext>
              </a:extLst>
            </p:cNvPr>
            <p:cNvSpPr>
              <a:spLocks/>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9" name="Freeform 10">
              <a:extLst>
                <a:ext uri="{FF2B5EF4-FFF2-40B4-BE49-F238E27FC236}">
                  <a16:creationId xmlns:a16="http://schemas.microsoft.com/office/drawing/2014/main" xmlns="" id="{8B1E8DB8-017D-454E-849F-EE5742849FD4}"/>
                </a:ext>
              </a:extLst>
            </p:cNvPr>
            <p:cNvSpPr>
              <a:spLocks/>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0" name="Freeform 15">
              <a:extLst>
                <a:ext uri="{FF2B5EF4-FFF2-40B4-BE49-F238E27FC236}">
                  <a16:creationId xmlns:a16="http://schemas.microsoft.com/office/drawing/2014/main" xmlns="" id="{16D80E5D-5099-41C4-A80A-1B1538C382FC}"/>
                </a:ext>
              </a:extLst>
            </p:cNvPr>
            <p:cNvSpPr>
              <a:spLocks/>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1" name="Freeform 18">
              <a:extLst>
                <a:ext uri="{FF2B5EF4-FFF2-40B4-BE49-F238E27FC236}">
                  <a16:creationId xmlns:a16="http://schemas.microsoft.com/office/drawing/2014/main" xmlns="" id="{947751E1-E2F4-467E-B547-3BD4BAB7F560}"/>
                </a:ext>
              </a:extLst>
            </p:cNvPr>
            <p:cNvSpPr>
              <a:spLocks/>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2" name="Freeform 19">
              <a:extLst>
                <a:ext uri="{FF2B5EF4-FFF2-40B4-BE49-F238E27FC236}">
                  <a16:creationId xmlns:a16="http://schemas.microsoft.com/office/drawing/2014/main" xmlns="" id="{55D8869B-B701-4268-9856-876345C8AE3F}"/>
                </a:ext>
              </a:extLst>
            </p:cNvPr>
            <p:cNvSpPr>
              <a:spLocks/>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3" name="Freeform 20">
              <a:extLst>
                <a:ext uri="{FF2B5EF4-FFF2-40B4-BE49-F238E27FC236}">
                  <a16:creationId xmlns:a16="http://schemas.microsoft.com/office/drawing/2014/main" xmlns="" id="{A25CA59C-849F-4CE4-A9B0-293F98DE2C7C}"/>
                </a:ext>
              </a:extLst>
            </p:cNvPr>
            <p:cNvSpPr>
              <a:spLocks/>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4" name="Freeform 22">
              <a:extLst>
                <a:ext uri="{FF2B5EF4-FFF2-40B4-BE49-F238E27FC236}">
                  <a16:creationId xmlns:a16="http://schemas.microsoft.com/office/drawing/2014/main" xmlns="" id="{FE000DB1-AAA1-4BFF-8F14-53624C2F9E0B}"/>
                </a:ext>
              </a:extLst>
            </p:cNvPr>
            <p:cNvSpPr>
              <a:spLocks/>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5" name="Freeform 23">
              <a:extLst>
                <a:ext uri="{FF2B5EF4-FFF2-40B4-BE49-F238E27FC236}">
                  <a16:creationId xmlns:a16="http://schemas.microsoft.com/office/drawing/2014/main" xmlns="" id="{5EEFBC14-7E5B-47B2-B5E3-E90991F89191}"/>
                </a:ext>
              </a:extLst>
            </p:cNvPr>
            <p:cNvSpPr>
              <a:spLocks/>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6" name="Freeform 26">
              <a:extLst>
                <a:ext uri="{FF2B5EF4-FFF2-40B4-BE49-F238E27FC236}">
                  <a16:creationId xmlns:a16="http://schemas.microsoft.com/office/drawing/2014/main" xmlns="" id="{00AFF6E4-A34A-4FD3-8C57-BB96114822D1}"/>
                </a:ext>
              </a:extLst>
            </p:cNvPr>
            <p:cNvSpPr>
              <a:spLocks/>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7" name="Freeform 27">
              <a:extLst>
                <a:ext uri="{FF2B5EF4-FFF2-40B4-BE49-F238E27FC236}">
                  <a16:creationId xmlns:a16="http://schemas.microsoft.com/office/drawing/2014/main" xmlns="" id="{C63A8474-C075-4441-A0B3-52286EA50093}"/>
                </a:ext>
              </a:extLst>
            </p:cNvPr>
            <p:cNvSpPr>
              <a:spLocks/>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8" name="Freeform 28">
              <a:extLst>
                <a:ext uri="{FF2B5EF4-FFF2-40B4-BE49-F238E27FC236}">
                  <a16:creationId xmlns:a16="http://schemas.microsoft.com/office/drawing/2014/main" xmlns="" id="{35DA4698-A2ED-4512-8887-F12D3F14372A}"/>
                </a:ext>
              </a:extLst>
            </p:cNvPr>
            <p:cNvSpPr>
              <a:spLocks/>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19" name="Freeform 30">
              <a:extLst>
                <a:ext uri="{FF2B5EF4-FFF2-40B4-BE49-F238E27FC236}">
                  <a16:creationId xmlns:a16="http://schemas.microsoft.com/office/drawing/2014/main" xmlns="" id="{3358E118-D590-4E50-B21C-6CDAA1CCAFCB}"/>
                </a:ext>
              </a:extLst>
            </p:cNvPr>
            <p:cNvSpPr>
              <a:spLocks/>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0" name="Freeform 43">
              <a:extLst>
                <a:ext uri="{FF2B5EF4-FFF2-40B4-BE49-F238E27FC236}">
                  <a16:creationId xmlns:a16="http://schemas.microsoft.com/office/drawing/2014/main" xmlns="" id="{F1EE889E-60FF-423F-ADCB-6CBEE853A040}"/>
                </a:ext>
              </a:extLst>
            </p:cNvPr>
            <p:cNvSpPr>
              <a:spLocks/>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1" name="Freeform 51">
              <a:extLst>
                <a:ext uri="{FF2B5EF4-FFF2-40B4-BE49-F238E27FC236}">
                  <a16:creationId xmlns:a16="http://schemas.microsoft.com/office/drawing/2014/main" xmlns="" id="{A4AA0634-0A7C-4A35-8EB7-775200F129FD}"/>
                </a:ext>
              </a:extLst>
            </p:cNvPr>
            <p:cNvSpPr>
              <a:spLocks/>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2" name="Freeform 52">
              <a:extLst>
                <a:ext uri="{FF2B5EF4-FFF2-40B4-BE49-F238E27FC236}">
                  <a16:creationId xmlns:a16="http://schemas.microsoft.com/office/drawing/2014/main" xmlns="" id="{EBA21558-CAC3-445C-8882-5D4A0C6D2A0E}"/>
                </a:ext>
              </a:extLst>
            </p:cNvPr>
            <p:cNvSpPr>
              <a:spLocks/>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3" name="Freeform 53">
              <a:extLst>
                <a:ext uri="{FF2B5EF4-FFF2-40B4-BE49-F238E27FC236}">
                  <a16:creationId xmlns:a16="http://schemas.microsoft.com/office/drawing/2014/main" xmlns="" id="{2E9415F1-5D31-4C25-9E26-203EEF500877}"/>
                </a:ext>
              </a:extLst>
            </p:cNvPr>
            <p:cNvSpPr>
              <a:spLocks/>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4" name="Freeform 54">
              <a:extLst>
                <a:ext uri="{FF2B5EF4-FFF2-40B4-BE49-F238E27FC236}">
                  <a16:creationId xmlns:a16="http://schemas.microsoft.com/office/drawing/2014/main" xmlns="" id="{622FC1F6-879A-45BA-8752-08020C39CE29}"/>
                </a:ext>
              </a:extLst>
            </p:cNvPr>
            <p:cNvSpPr>
              <a:spLocks/>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5" name="Freeform 55">
              <a:extLst>
                <a:ext uri="{FF2B5EF4-FFF2-40B4-BE49-F238E27FC236}">
                  <a16:creationId xmlns:a16="http://schemas.microsoft.com/office/drawing/2014/main" xmlns="" id="{BA09826C-58E2-48C5-9666-333326C2CA44}"/>
                </a:ext>
              </a:extLst>
            </p:cNvPr>
            <p:cNvSpPr>
              <a:spLocks/>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6" name="Freeform 56">
              <a:extLst>
                <a:ext uri="{FF2B5EF4-FFF2-40B4-BE49-F238E27FC236}">
                  <a16:creationId xmlns:a16="http://schemas.microsoft.com/office/drawing/2014/main" xmlns="" id="{A6D3555F-4EA1-4EA7-9D08-2D75CE51927B}"/>
                </a:ext>
              </a:extLst>
            </p:cNvPr>
            <p:cNvSpPr>
              <a:spLocks/>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7" name="Freeform 57">
              <a:extLst>
                <a:ext uri="{FF2B5EF4-FFF2-40B4-BE49-F238E27FC236}">
                  <a16:creationId xmlns:a16="http://schemas.microsoft.com/office/drawing/2014/main" xmlns="" id="{60FA20E8-EDAA-4310-B870-97807901AC18}"/>
                </a:ext>
              </a:extLst>
            </p:cNvPr>
            <p:cNvSpPr>
              <a:spLocks/>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8" name="Freeform 59">
              <a:extLst>
                <a:ext uri="{FF2B5EF4-FFF2-40B4-BE49-F238E27FC236}">
                  <a16:creationId xmlns:a16="http://schemas.microsoft.com/office/drawing/2014/main" xmlns="" id="{F5552AA2-C2AB-4D59-B6EF-E8E5EE110E52}"/>
                </a:ext>
              </a:extLst>
            </p:cNvPr>
            <p:cNvSpPr>
              <a:spLocks/>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29" name="Freeform 60">
              <a:extLst>
                <a:ext uri="{FF2B5EF4-FFF2-40B4-BE49-F238E27FC236}">
                  <a16:creationId xmlns:a16="http://schemas.microsoft.com/office/drawing/2014/main" xmlns="" id="{0BA267D0-8F6B-4803-B948-70E29B4587EB}"/>
                </a:ext>
              </a:extLst>
            </p:cNvPr>
            <p:cNvSpPr>
              <a:spLocks/>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0" name="Freeform 61">
              <a:extLst>
                <a:ext uri="{FF2B5EF4-FFF2-40B4-BE49-F238E27FC236}">
                  <a16:creationId xmlns:a16="http://schemas.microsoft.com/office/drawing/2014/main" xmlns="" id="{86E372A3-B9F4-4FEE-8B96-D9AD879E214E}"/>
                </a:ext>
              </a:extLst>
            </p:cNvPr>
            <p:cNvSpPr>
              <a:spLocks/>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1" name="Freeform 5">
              <a:extLst>
                <a:ext uri="{FF2B5EF4-FFF2-40B4-BE49-F238E27FC236}">
                  <a16:creationId xmlns:a16="http://schemas.microsoft.com/office/drawing/2014/main" xmlns="" id="{FF0C4564-5DA6-4224-A8B7-85CE1323DE8F}"/>
                </a:ext>
              </a:extLst>
            </p:cNvPr>
            <p:cNvSpPr>
              <a:spLocks/>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2" name="Freeform 6">
              <a:extLst>
                <a:ext uri="{FF2B5EF4-FFF2-40B4-BE49-F238E27FC236}">
                  <a16:creationId xmlns:a16="http://schemas.microsoft.com/office/drawing/2014/main" xmlns="" id="{19F31D0D-C43D-4BB0-A13C-9524B84117D4}"/>
                </a:ext>
              </a:extLst>
            </p:cNvPr>
            <p:cNvSpPr>
              <a:spLocks/>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3" name="Freeform 7">
              <a:extLst>
                <a:ext uri="{FF2B5EF4-FFF2-40B4-BE49-F238E27FC236}">
                  <a16:creationId xmlns:a16="http://schemas.microsoft.com/office/drawing/2014/main" xmlns="" id="{6B32FB03-B0FE-4731-BE41-C59AFB49FBF5}"/>
                </a:ext>
              </a:extLst>
            </p:cNvPr>
            <p:cNvSpPr>
              <a:spLocks/>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4" name="Freeform 8">
              <a:extLst>
                <a:ext uri="{FF2B5EF4-FFF2-40B4-BE49-F238E27FC236}">
                  <a16:creationId xmlns:a16="http://schemas.microsoft.com/office/drawing/2014/main" xmlns="" id="{BDD5B6F0-1E17-4DCD-AE5F-ED8C48892FEF}"/>
                </a:ext>
              </a:extLst>
            </p:cNvPr>
            <p:cNvSpPr>
              <a:spLocks/>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5" name="Freeform 9">
              <a:extLst>
                <a:ext uri="{FF2B5EF4-FFF2-40B4-BE49-F238E27FC236}">
                  <a16:creationId xmlns:a16="http://schemas.microsoft.com/office/drawing/2014/main" xmlns="" id="{0290BE17-E89B-4AF9-B3F6-AF4884D52467}"/>
                </a:ext>
              </a:extLst>
            </p:cNvPr>
            <p:cNvSpPr>
              <a:spLocks/>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6" name="Freeform 11">
              <a:extLst>
                <a:ext uri="{FF2B5EF4-FFF2-40B4-BE49-F238E27FC236}">
                  <a16:creationId xmlns:a16="http://schemas.microsoft.com/office/drawing/2014/main" xmlns="" id="{85F63089-F77F-4F02-8417-AAC1847FBCA7}"/>
                </a:ext>
              </a:extLst>
            </p:cNvPr>
            <p:cNvSpPr>
              <a:spLocks/>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7" name="Freeform 12">
              <a:extLst>
                <a:ext uri="{FF2B5EF4-FFF2-40B4-BE49-F238E27FC236}">
                  <a16:creationId xmlns:a16="http://schemas.microsoft.com/office/drawing/2014/main" xmlns="" id="{7B01CD5E-570F-4CBF-9904-94F30D928C54}"/>
                </a:ext>
              </a:extLst>
            </p:cNvPr>
            <p:cNvSpPr>
              <a:spLocks/>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8" name="Freeform 13">
              <a:extLst>
                <a:ext uri="{FF2B5EF4-FFF2-40B4-BE49-F238E27FC236}">
                  <a16:creationId xmlns:a16="http://schemas.microsoft.com/office/drawing/2014/main" xmlns="" id="{7EE6A672-2915-4B03-99A9-9364D5F1521E}"/>
                </a:ext>
              </a:extLst>
            </p:cNvPr>
            <p:cNvSpPr>
              <a:spLocks/>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39" name="Freeform 14">
              <a:extLst>
                <a:ext uri="{FF2B5EF4-FFF2-40B4-BE49-F238E27FC236}">
                  <a16:creationId xmlns:a16="http://schemas.microsoft.com/office/drawing/2014/main" xmlns="" id="{2136B643-14E1-443A-BC1C-06ADAE65C30F}"/>
                </a:ext>
              </a:extLst>
            </p:cNvPr>
            <p:cNvSpPr>
              <a:spLocks/>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0" name="Freeform 16">
              <a:extLst>
                <a:ext uri="{FF2B5EF4-FFF2-40B4-BE49-F238E27FC236}">
                  <a16:creationId xmlns:a16="http://schemas.microsoft.com/office/drawing/2014/main" xmlns="" id="{867FA393-4F37-4E1A-870B-F96775FAB7E8}"/>
                </a:ext>
              </a:extLst>
            </p:cNvPr>
            <p:cNvSpPr>
              <a:spLocks/>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1" name="Freeform 17">
              <a:extLst>
                <a:ext uri="{FF2B5EF4-FFF2-40B4-BE49-F238E27FC236}">
                  <a16:creationId xmlns:a16="http://schemas.microsoft.com/office/drawing/2014/main" xmlns="" id="{E225A1BE-FAD2-4764-A7E4-A6DA07D0573B}"/>
                </a:ext>
              </a:extLst>
            </p:cNvPr>
            <p:cNvSpPr>
              <a:spLocks/>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2" name="Freeform 21">
              <a:extLst>
                <a:ext uri="{FF2B5EF4-FFF2-40B4-BE49-F238E27FC236}">
                  <a16:creationId xmlns:a16="http://schemas.microsoft.com/office/drawing/2014/main" xmlns="" id="{25D65388-C7E0-4C07-822A-03C5009C6D1E}"/>
                </a:ext>
              </a:extLst>
            </p:cNvPr>
            <p:cNvSpPr>
              <a:spLocks/>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3" name="Freeform 25">
              <a:extLst>
                <a:ext uri="{FF2B5EF4-FFF2-40B4-BE49-F238E27FC236}">
                  <a16:creationId xmlns:a16="http://schemas.microsoft.com/office/drawing/2014/main" xmlns="" id="{E1D79822-C494-449C-B439-F437DAD4F218}"/>
                </a:ext>
              </a:extLst>
            </p:cNvPr>
            <p:cNvSpPr>
              <a:spLocks/>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4" name="Freeform 29">
              <a:extLst>
                <a:ext uri="{FF2B5EF4-FFF2-40B4-BE49-F238E27FC236}">
                  <a16:creationId xmlns:a16="http://schemas.microsoft.com/office/drawing/2014/main" xmlns="" id="{CDB324E5-E8D9-40E3-BAB4-1F87E67E4F46}"/>
                </a:ext>
              </a:extLst>
            </p:cNvPr>
            <p:cNvSpPr>
              <a:spLocks/>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5" name="Freeform 31">
              <a:extLst>
                <a:ext uri="{FF2B5EF4-FFF2-40B4-BE49-F238E27FC236}">
                  <a16:creationId xmlns:a16="http://schemas.microsoft.com/office/drawing/2014/main" xmlns="" id="{15404AB3-12EB-462E-85A2-AF4A7E91D729}"/>
                </a:ext>
              </a:extLst>
            </p:cNvPr>
            <p:cNvSpPr>
              <a:spLocks/>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6" name="Freeform 32">
              <a:extLst>
                <a:ext uri="{FF2B5EF4-FFF2-40B4-BE49-F238E27FC236}">
                  <a16:creationId xmlns:a16="http://schemas.microsoft.com/office/drawing/2014/main" xmlns="" id="{228021CB-53B3-4BCC-A14C-0B6951FC971F}"/>
                </a:ext>
              </a:extLst>
            </p:cNvPr>
            <p:cNvSpPr>
              <a:spLocks/>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7" name="Freeform 33">
              <a:extLst>
                <a:ext uri="{FF2B5EF4-FFF2-40B4-BE49-F238E27FC236}">
                  <a16:creationId xmlns:a16="http://schemas.microsoft.com/office/drawing/2014/main" xmlns="" id="{B353D0BC-00A6-4EA4-9311-9FCB88CC2021}"/>
                </a:ext>
              </a:extLst>
            </p:cNvPr>
            <p:cNvSpPr>
              <a:spLocks/>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8" name="Freeform 34">
              <a:extLst>
                <a:ext uri="{FF2B5EF4-FFF2-40B4-BE49-F238E27FC236}">
                  <a16:creationId xmlns:a16="http://schemas.microsoft.com/office/drawing/2014/main" xmlns="" id="{0E001FD3-6EDD-47A3-9916-826E1595DAB3}"/>
                </a:ext>
              </a:extLst>
            </p:cNvPr>
            <p:cNvSpPr>
              <a:spLocks/>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49" name="Freeform 35">
              <a:extLst>
                <a:ext uri="{FF2B5EF4-FFF2-40B4-BE49-F238E27FC236}">
                  <a16:creationId xmlns:a16="http://schemas.microsoft.com/office/drawing/2014/main" xmlns="" id="{FE214D5B-D151-4E09-A01E-BEAAF9C679ED}"/>
                </a:ext>
              </a:extLst>
            </p:cNvPr>
            <p:cNvSpPr>
              <a:spLocks/>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0" name="Freeform 36">
              <a:extLst>
                <a:ext uri="{FF2B5EF4-FFF2-40B4-BE49-F238E27FC236}">
                  <a16:creationId xmlns:a16="http://schemas.microsoft.com/office/drawing/2014/main" xmlns="" id="{3024EF13-0A45-49DD-B0F4-FA3A5169EFFE}"/>
                </a:ext>
              </a:extLst>
            </p:cNvPr>
            <p:cNvSpPr>
              <a:spLocks/>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1" name="Freeform 37">
              <a:extLst>
                <a:ext uri="{FF2B5EF4-FFF2-40B4-BE49-F238E27FC236}">
                  <a16:creationId xmlns:a16="http://schemas.microsoft.com/office/drawing/2014/main" xmlns="" id="{95E0BDAE-48A7-4752-A150-74DA4BAE5E4B}"/>
                </a:ext>
              </a:extLst>
            </p:cNvPr>
            <p:cNvSpPr>
              <a:spLocks/>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2" name="Freeform 38">
              <a:extLst>
                <a:ext uri="{FF2B5EF4-FFF2-40B4-BE49-F238E27FC236}">
                  <a16:creationId xmlns:a16="http://schemas.microsoft.com/office/drawing/2014/main" xmlns="" id="{DE128EDB-3179-4F47-8B37-BEDE3B82FFC7}"/>
                </a:ext>
              </a:extLst>
            </p:cNvPr>
            <p:cNvSpPr>
              <a:spLocks/>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3" name="Freeform 39">
              <a:extLst>
                <a:ext uri="{FF2B5EF4-FFF2-40B4-BE49-F238E27FC236}">
                  <a16:creationId xmlns:a16="http://schemas.microsoft.com/office/drawing/2014/main" xmlns="" id="{E09CDD49-7B7B-42C0-A09E-6CFB3CDFF6A1}"/>
                </a:ext>
              </a:extLst>
            </p:cNvPr>
            <p:cNvSpPr>
              <a:spLocks/>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4" name="Freeform 40">
              <a:extLst>
                <a:ext uri="{FF2B5EF4-FFF2-40B4-BE49-F238E27FC236}">
                  <a16:creationId xmlns:a16="http://schemas.microsoft.com/office/drawing/2014/main" xmlns="" id="{93C5D839-4CD5-4165-9091-7D9B92CDC1D2}"/>
                </a:ext>
              </a:extLst>
            </p:cNvPr>
            <p:cNvSpPr>
              <a:spLocks/>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5" name="Freeform 41">
              <a:extLst>
                <a:ext uri="{FF2B5EF4-FFF2-40B4-BE49-F238E27FC236}">
                  <a16:creationId xmlns:a16="http://schemas.microsoft.com/office/drawing/2014/main" xmlns="" id="{3C7F638A-BB6D-4B24-A7F9-03BF8087459B}"/>
                </a:ext>
              </a:extLst>
            </p:cNvPr>
            <p:cNvSpPr>
              <a:spLocks/>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6" name="Freeform 42">
              <a:extLst>
                <a:ext uri="{FF2B5EF4-FFF2-40B4-BE49-F238E27FC236}">
                  <a16:creationId xmlns:a16="http://schemas.microsoft.com/office/drawing/2014/main" xmlns="" id="{5B59DB64-329B-45EA-8A67-4213A886B5B2}"/>
                </a:ext>
              </a:extLst>
            </p:cNvPr>
            <p:cNvSpPr>
              <a:spLocks/>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7" name="Freeform 44">
              <a:extLst>
                <a:ext uri="{FF2B5EF4-FFF2-40B4-BE49-F238E27FC236}">
                  <a16:creationId xmlns:a16="http://schemas.microsoft.com/office/drawing/2014/main" xmlns="" id="{D8DAB003-6484-4D1D-85AE-93FA09BC5EF5}"/>
                </a:ext>
              </a:extLst>
            </p:cNvPr>
            <p:cNvSpPr>
              <a:spLocks/>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8" name="Freeform 45">
              <a:extLst>
                <a:ext uri="{FF2B5EF4-FFF2-40B4-BE49-F238E27FC236}">
                  <a16:creationId xmlns:a16="http://schemas.microsoft.com/office/drawing/2014/main" xmlns="" id="{D49280A1-ACA8-4CD6-9012-AF12660F07E4}"/>
                </a:ext>
              </a:extLst>
            </p:cNvPr>
            <p:cNvSpPr>
              <a:spLocks/>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59" name="Freeform 46">
              <a:extLst>
                <a:ext uri="{FF2B5EF4-FFF2-40B4-BE49-F238E27FC236}">
                  <a16:creationId xmlns:a16="http://schemas.microsoft.com/office/drawing/2014/main" xmlns="" id="{C03EAE8C-6089-40E5-9361-2E266A1EEBA3}"/>
                </a:ext>
              </a:extLst>
            </p:cNvPr>
            <p:cNvSpPr>
              <a:spLocks/>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0" name="Freeform 47">
              <a:extLst>
                <a:ext uri="{FF2B5EF4-FFF2-40B4-BE49-F238E27FC236}">
                  <a16:creationId xmlns:a16="http://schemas.microsoft.com/office/drawing/2014/main" xmlns="" id="{02E3A077-F087-4E14-A13E-4E9D4369B1F6}"/>
                </a:ext>
              </a:extLst>
            </p:cNvPr>
            <p:cNvSpPr>
              <a:spLocks/>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1" name="Freeform 48">
              <a:extLst>
                <a:ext uri="{FF2B5EF4-FFF2-40B4-BE49-F238E27FC236}">
                  <a16:creationId xmlns:a16="http://schemas.microsoft.com/office/drawing/2014/main" xmlns="" id="{7CE4FAAA-45E7-4C86-B59A-F284B79EFD23}"/>
                </a:ext>
              </a:extLst>
            </p:cNvPr>
            <p:cNvSpPr>
              <a:spLocks/>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2" name="Freeform 49">
              <a:extLst>
                <a:ext uri="{FF2B5EF4-FFF2-40B4-BE49-F238E27FC236}">
                  <a16:creationId xmlns:a16="http://schemas.microsoft.com/office/drawing/2014/main" xmlns="" id="{E2689B62-CCA1-4EE5-B622-FBA516868916}"/>
                </a:ext>
              </a:extLst>
            </p:cNvPr>
            <p:cNvSpPr>
              <a:spLocks/>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3" name="Freeform 8">
              <a:extLst>
                <a:ext uri="{FF2B5EF4-FFF2-40B4-BE49-F238E27FC236}">
                  <a16:creationId xmlns:a16="http://schemas.microsoft.com/office/drawing/2014/main" xmlns="" id="{113638EE-3BCF-4315-A329-3C6766A3890B}"/>
                </a:ext>
              </a:extLst>
            </p:cNvPr>
            <p:cNvSpPr>
              <a:spLocks/>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sp>
          <p:nvSpPr>
            <p:cNvPr id="64" name="Freeform 106">
              <a:extLst>
                <a:ext uri="{FF2B5EF4-FFF2-40B4-BE49-F238E27FC236}">
                  <a16:creationId xmlns:a16="http://schemas.microsoft.com/office/drawing/2014/main" xmlns="" id="{4FB36B8F-335B-40F2-83BB-C2B2689DC2E9}"/>
                </a:ext>
              </a:extLst>
            </p:cNvPr>
            <p:cNvSpPr>
              <a:spLocks/>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rgbClr val="323232"/>
                </a:solidFill>
              </a:endParaRPr>
            </a:p>
          </p:txBody>
        </p:sp>
      </p:grpSp>
      <p:sp>
        <p:nvSpPr>
          <p:cNvPr id="2" name="Title Placeholder 1">
            <a:extLst>
              <a:ext uri="{FF2B5EF4-FFF2-40B4-BE49-F238E27FC236}">
                <a16:creationId xmlns:a16="http://schemas.microsoft.com/office/drawing/2014/main" xmlns="" id="{7A05E913-A9D9-4639-B104-1F07A4AF6A56}"/>
              </a:ext>
            </a:extLst>
          </p:cNvPr>
          <p:cNvSpPr>
            <a:spLocks noGrp="1"/>
          </p:cNvSpPr>
          <p:nvPr>
            <p:ph type="title"/>
          </p:nvPr>
        </p:nvSpPr>
        <p:spPr>
          <a:xfrm>
            <a:off x="1069848" y="502920"/>
            <a:ext cx="9634011"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xmlns="" id="{09940CEB-B6D7-46E6-9843-51534214017A}"/>
              </a:ext>
            </a:extLst>
          </p:cNvPr>
          <p:cNvSpPr>
            <a:spLocks noGrp="1"/>
          </p:cNvSpPr>
          <p:nvPr>
            <p:ph type="body" idx="1"/>
          </p:nvPr>
        </p:nvSpPr>
        <p:spPr>
          <a:xfrm>
            <a:off x="1069848" y="1874520"/>
            <a:ext cx="9634011"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xmlns="" id="{B5BAC8B5-8DFB-4920-8580-54824C831A94}"/>
              </a:ext>
            </a:extLst>
          </p:cNvPr>
          <p:cNvSpPr>
            <a:spLocks noGrp="1"/>
          </p:cNvSpPr>
          <p:nvPr>
            <p:ph type="dt" sz="half" idx="2"/>
          </p:nvPr>
        </p:nvSpPr>
        <p:spPr>
          <a:xfrm>
            <a:off x="173736" y="6382512"/>
            <a:ext cx="2845901" cy="365125"/>
          </a:xfrm>
          <a:prstGeom prst="rect">
            <a:avLst/>
          </a:prstGeom>
        </p:spPr>
        <p:txBody>
          <a:bodyPr vert="horz" lIns="91440" tIns="45720" rIns="91440" bIns="45720" rtlCol="0" anchor="ctr"/>
          <a:lstStyle>
            <a:lvl1pPr algn="l">
              <a:defRPr sz="1050">
                <a:solidFill>
                  <a:schemeClr val="tx2"/>
                </a:solidFill>
              </a:defRPr>
            </a:lvl1pPr>
          </a:lstStyle>
          <a:p>
            <a:fld id="{B5898F52-2787-4BA2-BBBC-9395E9F86D50}" type="datetimeFigureOut">
              <a:rPr lang="en-US" smtClean="0">
                <a:solidFill>
                  <a:srgbClr val="323232"/>
                </a:solidFill>
              </a:rPr>
              <a:pPr/>
              <a:t>9/3/2022</a:t>
            </a:fld>
            <a:endParaRPr lang="en-US" dirty="0">
              <a:solidFill>
                <a:srgbClr val="323232"/>
              </a:solidFill>
            </a:endParaRPr>
          </a:p>
        </p:txBody>
      </p:sp>
      <p:sp>
        <p:nvSpPr>
          <p:cNvPr id="5" name="Footer Placeholder 4">
            <a:extLst>
              <a:ext uri="{FF2B5EF4-FFF2-40B4-BE49-F238E27FC236}">
                <a16:creationId xmlns:a16="http://schemas.microsoft.com/office/drawing/2014/main" xmlns="" id="{3A9E2D5D-B616-4048-9CB8-4D316BBDB1FB}"/>
              </a:ext>
            </a:extLst>
          </p:cNvPr>
          <p:cNvSpPr>
            <a:spLocks noGrp="1"/>
          </p:cNvSpPr>
          <p:nvPr>
            <p:ph type="ftr" sz="quarter" idx="3"/>
          </p:nvPr>
        </p:nvSpPr>
        <p:spPr>
          <a:xfrm rot="5400000">
            <a:off x="-1754871" y="2093199"/>
            <a:ext cx="4157472" cy="416082"/>
          </a:xfrm>
          <a:prstGeom prst="rect">
            <a:avLst/>
          </a:prstGeom>
        </p:spPr>
        <p:txBody>
          <a:bodyPr vert="horz" lIns="91440" tIns="45720" rIns="91440" bIns="45720" rtlCol="0" anchor="ctr"/>
          <a:lstStyle>
            <a:lvl1pPr algn="l">
              <a:defRPr sz="1050">
                <a:solidFill>
                  <a:schemeClr val="tx2"/>
                </a:solidFill>
              </a:defRPr>
            </a:lvl1pPr>
          </a:lstStyle>
          <a:p>
            <a:endParaRPr lang="en-US" dirty="0">
              <a:solidFill>
                <a:srgbClr val="323232"/>
              </a:solidFill>
            </a:endParaRPr>
          </a:p>
        </p:txBody>
      </p:sp>
      <p:sp>
        <p:nvSpPr>
          <p:cNvPr id="6" name="Slide Number Placeholder 5">
            <a:extLst>
              <a:ext uri="{FF2B5EF4-FFF2-40B4-BE49-F238E27FC236}">
                <a16:creationId xmlns:a16="http://schemas.microsoft.com/office/drawing/2014/main" xmlns="" id="{63F322F0-8F3D-4AC5-9873-24666D0E0D34}"/>
              </a:ext>
            </a:extLst>
          </p:cNvPr>
          <p:cNvSpPr>
            <a:spLocks noGrp="1"/>
          </p:cNvSpPr>
          <p:nvPr>
            <p:ph type="sldNum" sz="quarter" idx="4"/>
          </p:nvPr>
        </p:nvSpPr>
        <p:spPr>
          <a:xfrm>
            <a:off x="11457919" y="6382512"/>
            <a:ext cx="500997" cy="365125"/>
          </a:xfrm>
          <a:prstGeom prst="rect">
            <a:avLst/>
          </a:prstGeom>
        </p:spPr>
        <p:txBody>
          <a:bodyPr vert="horz" lIns="91440" tIns="45720" rIns="91440" bIns="45720" rtlCol="0" anchor="ctr"/>
          <a:lstStyle>
            <a:lvl1pPr algn="r">
              <a:defRPr sz="1050">
                <a:solidFill>
                  <a:schemeClr val="tx2"/>
                </a:solidFill>
              </a:defRPr>
            </a:lvl1pPr>
          </a:lstStyle>
          <a:p>
            <a:fld id="{4C8B8A27-DF03-4546-BA93-21C967D57E5C}" type="slidenum">
              <a:rPr lang="en-US" smtClean="0">
                <a:solidFill>
                  <a:srgbClr val="323232"/>
                </a:solidFill>
              </a:rPr>
              <a:pPr/>
              <a:t>‹#›</a:t>
            </a:fld>
            <a:endParaRPr lang="en-US">
              <a:solidFill>
                <a:srgbClr val="323232"/>
              </a:solidFill>
            </a:endParaRPr>
          </a:p>
        </p:txBody>
      </p:sp>
    </p:spTree>
    <p:extLst>
      <p:ext uri="{BB962C8B-B14F-4D97-AF65-F5344CB8AC3E}">
        <p14:creationId xmlns:p14="http://schemas.microsoft.com/office/powerpoint/2010/main" val="302304752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100000"/>
        </a:lnSpc>
        <a:spcBef>
          <a:spcPct val="0"/>
        </a:spcBef>
        <a:buNone/>
        <a:defRPr sz="4000" kern="1200">
          <a:solidFill>
            <a:schemeClr val="tx2"/>
          </a:solidFill>
          <a:latin typeface="+mj-lt"/>
          <a:ea typeface="+mj-ea"/>
          <a:cs typeface="+mj-cs"/>
        </a:defRPr>
      </a:lvl1pPr>
    </p:titleStyle>
    <p:bodyStyle>
      <a:lvl1pPr marL="228600" indent="-228600" algn="l" defTabSz="914400" rtl="0" eaLnBrk="1" latinLnBrk="0" hangingPunct="1">
        <a:lnSpc>
          <a:spcPct val="150000"/>
        </a:lnSpc>
        <a:spcBef>
          <a:spcPts val="1000"/>
        </a:spcBef>
        <a:buClr>
          <a:schemeClr val="bg2">
            <a:lumMod val="75000"/>
          </a:schemeClr>
        </a:buClr>
        <a:buFont typeface="Arial" panose="020B0604020202020204" pitchFamily="34" charset="0"/>
        <a:buChar char="•"/>
        <a:defRPr sz="2000" kern="1200">
          <a:solidFill>
            <a:schemeClr val="tx2"/>
          </a:solidFill>
          <a:latin typeface="+mn-lt"/>
          <a:ea typeface="+mn-ea"/>
          <a:cs typeface="+mn-cs"/>
        </a:defRPr>
      </a:lvl1pPr>
      <a:lvl2pPr marL="228600" indent="0" algn="l" defTabSz="914400" rtl="0" eaLnBrk="1" latinLnBrk="0" hangingPunct="1">
        <a:lnSpc>
          <a:spcPct val="150000"/>
        </a:lnSpc>
        <a:spcBef>
          <a:spcPts val="500"/>
        </a:spcBef>
        <a:buClr>
          <a:schemeClr val="bg2">
            <a:lumMod val="75000"/>
          </a:schemeClr>
        </a:buClr>
        <a:buFontTx/>
        <a:buNone/>
        <a:defRPr sz="1800" kern="1200">
          <a:solidFill>
            <a:schemeClr val="tx2"/>
          </a:solidFill>
          <a:latin typeface="+mn-lt"/>
          <a:ea typeface="+mn-ea"/>
          <a:cs typeface="+mn-cs"/>
        </a:defRPr>
      </a:lvl2pPr>
      <a:lvl3pPr marL="54864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600" b="1" kern="1200">
          <a:solidFill>
            <a:schemeClr val="tx2"/>
          </a:solidFill>
          <a:latin typeface="+mn-lt"/>
          <a:ea typeface="+mn-ea"/>
          <a:cs typeface="+mn-cs"/>
        </a:defRPr>
      </a:lvl3pPr>
      <a:lvl4pPr marL="548640" indent="0" algn="l" defTabSz="914400" rtl="0" eaLnBrk="1" latinLnBrk="0" hangingPunct="1">
        <a:lnSpc>
          <a:spcPct val="150000"/>
        </a:lnSpc>
        <a:spcBef>
          <a:spcPts val="500"/>
        </a:spcBef>
        <a:buClr>
          <a:schemeClr val="bg2">
            <a:lumMod val="75000"/>
          </a:schemeClr>
        </a:buClr>
        <a:buFontTx/>
        <a:buNone/>
        <a:defRPr sz="1400" kern="1200">
          <a:solidFill>
            <a:schemeClr val="tx2"/>
          </a:solidFill>
          <a:latin typeface="+mn-lt"/>
          <a:ea typeface="+mn-ea"/>
          <a:cs typeface="+mn-cs"/>
        </a:defRPr>
      </a:lvl4pPr>
      <a:lvl5pPr marL="83439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xmlns=""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xmlns=""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solidFill>
                  <a:prstClr val="black"/>
                </a:solidFill>
              </a:rPr>
              <a:t>7/1/20XX</a:t>
            </a:r>
          </a:p>
        </p:txBody>
      </p:sp>
      <p:sp>
        <p:nvSpPr>
          <p:cNvPr id="5" name="Footer Placeholder 4">
            <a:extLst>
              <a:ext uri="{FF2B5EF4-FFF2-40B4-BE49-F238E27FC236}">
                <a16:creationId xmlns:a16="http://schemas.microsoft.com/office/drawing/2014/main" xmlns=""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solidFill>
                  <a:prstClr val="black"/>
                </a:solidFill>
              </a:rPr>
              <a:t>Pitch deck title</a:t>
            </a:r>
          </a:p>
        </p:txBody>
      </p:sp>
      <p:sp>
        <p:nvSpPr>
          <p:cNvPr id="6" name="Slide Number Placeholder 5">
            <a:extLst>
              <a:ext uri="{FF2B5EF4-FFF2-40B4-BE49-F238E27FC236}">
                <a16:creationId xmlns:a16="http://schemas.microsoft.com/office/drawing/2014/main" xmlns=""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85003936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 id="2147483687" r:id="rId15"/>
    <p:sldLayoutId id="2147483688" r:id="rId16"/>
    <p:sldLayoutId id="2147483689" r:id="rId17"/>
    <p:sldLayoutId id="2147483690" r:id="rId18"/>
    <p:sldLayoutId id="2147483691" r:id="rId19"/>
    <p:sldLayoutId id="2147483692" r:id="rId20"/>
    <p:sldLayoutId id="2147483693" r:id="rId21"/>
    <p:sldLayoutId id="2147483694" r:id="rId22"/>
    <p:sldLayoutId id="2147483695"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 xmlns:p15="http://schemas.microsoft.com/office/powerpoint/2012/main">
        <p15:guide id="1" pos="3840">
          <p15:clr>
            <a:srgbClr val="F26B43"/>
          </p15:clr>
        </p15:guide>
        <p15:guide id="2" pos="1920">
          <p15:clr>
            <a:srgbClr val="F26B43"/>
          </p15:clr>
        </p15:guide>
        <p15:guide id="3" pos="5760">
          <p15:clr>
            <a:srgbClr val="F26B43"/>
          </p15:clr>
        </p15:guide>
        <p15:guide id="4" pos="7104">
          <p15:clr>
            <a:srgbClr val="C35EA4"/>
          </p15:clr>
        </p15:guide>
        <p15:guide id="5" pos="576">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3.jpeg"/><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13.jpeg"/><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2.xml.rels><?xml version="1.0" encoding="UTF-8" standalone="yes"?>
<Relationships xmlns="http://schemas.openxmlformats.org/package/2006/relationships"><Relationship Id="rId8" Type="http://schemas.openxmlformats.org/officeDocument/2006/relationships/slide" Target="slide18.xml"/><Relationship Id="rId3" Type="http://schemas.openxmlformats.org/officeDocument/2006/relationships/diagramLayout" Target="../diagrams/layout5.xml"/><Relationship Id="rId7" Type="http://schemas.openxmlformats.org/officeDocument/2006/relationships/image" Target="../media/image14.png"/><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3.xml.rels><?xml version="1.0" encoding="UTF-8" standalone="yes"?>
<Relationships xmlns="http://schemas.openxmlformats.org/package/2006/relationships"><Relationship Id="rId3" Type="http://schemas.openxmlformats.org/officeDocument/2006/relationships/slide" Target="slide18.xml"/><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6.xml"/><Relationship Id="rId7" Type="http://schemas.openxmlformats.org/officeDocument/2006/relationships/slide" Target="slide12.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2.xml"/><Relationship Id="rId4" Type="http://schemas.openxmlformats.org/officeDocument/2006/relationships/image" Target="../media/image18.jpeg"/></Relationships>
</file>

<file path=ppt/slides/_rels/slide1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2.xml"/><Relationship Id="rId4" Type="http://schemas.openxmlformats.org/officeDocument/2006/relationships/image" Target="../media/image21.jpeg"/></Relationships>
</file>

<file path=ppt/slides/_rels/slide1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image" Target="../media/image24.jpeg"/><Relationship Id="rId1" Type="http://schemas.openxmlformats.org/officeDocument/2006/relationships/slideLayout" Target="../slideLayouts/slideLayout2.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slide" Target="slide30.xml"/><Relationship Id="rId2" Type="http://schemas.openxmlformats.org/officeDocument/2006/relationships/image" Target="../media/image28.png"/><Relationship Id="rId1" Type="http://schemas.openxmlformats.org/officeDocument/2006/relationships/slideLayout" Target="../slideLayouts/slideLayout2.xml"/><Relationship Id="rId4" Type="http://schemas.openxmlformats.org/officeDocument/2006/relationships/slide" Target="slide3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 Target="slide2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 Target="slide29.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2.png"/><Relationship Id="rId1" Type="http://schemas.openxmlformats.org/officeDocument/2006/relationships/slideLayout" Target="../slideLayouts/slideLayout2.xml"/><Relationship Id="rId4" Type="http://schemas.openxmlformats.org/officeDocument/2006/relationships/image" Target="../media/image33.jpe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diagramLayout" Target="../diagrams/layout1.xml"/><Relationship Id="rId7" Type="http://schemas.openxmlformats.org/officeDocument/2006/relationships/image" Target="../media/image7.jpeg"/><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2.xml"/><Relationship Id="rId4" Type="http://schemas.openxmlformats.org/officeDocument/2006/relationships/image" Target="../media/image12.jpeg"/></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9.jpeg"/><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16523" y="1122363"/>
            <a:ext cx="10351477" cy="870560"/>
          </a:xfrm>
        </p:spPr>
        <p:txBody>
          <a:bodyPr>
            <a:normAutofit fontScale="90000"/>
          </a:bodyPr>
          <a:lstStyle/>
          <a:p>
            <a:r>
              <a:rPr lang="en-US" b="1" dirty="0" err="1" smtClean="0">
                <a:solidFill>
                  <a:srgbClr val="0070C0"/>
                </a:solidFill>
                <a:latin typeface="Times New Roman" pitchFamily="18" charset="0"/>
                <a:cs typeface="Times New Roman" pitchFamily="18" charset="0"/>
              </a:rPr>
              <a:t>Hoạt</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động</a:t>
            </a:r>
            <a:r>
              <a:rPr lang="en-US" b="1" dirty="0" smtClean="0">
                <a:solidFill>
                  <a:srgbClr val="0070C0"/>
                </a:solidFill>
                <a:latin typeface="Times New Roman" pitchFamily="18" charset="0"/>
                <a:cs typeface="Times New Roman" pitchFamily="18" charset="0"/>
              </a:rPr>
              <a:t> 1: </a:t>
            </a:r>
            <a:r>
              <a:rPr lang="en-US" b="1" dirty="0" err="1" smtClean="0">
                <a:solidFill>
                  <a:srgbClr val="0070C0"/>
                </a:solidFill>
                <a:latin typeface="Times New Roman" pitchFamily="18" charset="0"/>
                <a:cs typeface="Times New Roman" pitchFamily="18" charset="0"/>
              </a:rPr>
              <a:t>Khởi</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động</a:t>
            </a:r>
            <a:endParaRPr lang="en-US" b="1" dirty="0">
              <a:solidFill>
                <a:srgbClr val="0070C0"/>
              </a:solidFill>
              <a:latin typeface="Times New Roman" pitchFamily="18" charset="0"/>
              <a:cs typeface="Times New Roman" pitchFamily="18" charset="0"/>
            </a:endParaRPr>
          </a:p>
        </p:txBody>
      </p:sp>
      <p:sp>
        <p:nvSpPr>
          <p:cNvPr id="3" name="Subtitle 2"/>
          <p:cNvSpPr>
            <a:spLocks noGrp="1"/>
          </p:cNvSpPr>
          <p:nvPr>
            <p:ph type="subTitle" idx="1"/>
          </p:nvPr>
        </p:nvSpPr>
        <p:spPr/>
        <p:txBody>
          <a:bodyPr/>
          <a:lstStyle/>
          <a:p>
            <a:endParaRPr lang="en-US" dirty="0"/>
          </a:p>
        </p:txBody>
      </p:sp>
      <p:sp>
        <p:nvSpPr>
          <p:cNvPr id="4" name="Rectangle 3"/>
          <p:cNvSpPr/>
          <p:nvPr/>
        </p:nvSpPr>
        <p:spPr>
          <a:xfrm>
            <a:off x="0" y="0"/>
            <a:ext cx="12192000" cy="1043354"/>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2050" name="Picture 2" descr="http://www.didulich.net/Portals/0/nam2020/thang03/DenthoBaviSonthanhTanVien21.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0" y="2215661"/>
            <a:ext cx="5767754" cy="3985847"/>
          </a:xfrm>
          <a:prstGeom prst="rect">
            <a:avLst/>
          </a:prstGeom>
          <a:noFill/>
          <a:extLst>
            <a:ext uri="{909E8E84-426E-40DD-AFC4-6F175D3DCCD1}">
              <a14:hiddenFill xmlns:a14="http://schemas.microsoft.com/office/drawing/2010/main">
                <a:solidFill>
                  <a:srgbClr val="FFFFFF"/>
                </a:solidFill>
              </a14:hiddenFill>
            </a:ext>
          </a:extLst>
        </p:spPr>
      </p:pic>
      <p:sp>
        <p:nvSpPr>
          <p:cNvPr id="6" name="AutoShape 4" descr="Chú thích ảnh"/>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053" name="Picture 5"/>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976570" y="2215661"/>
            <a:ext cx="6147287" cy="3821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p:cNvSpPr txBox="1"/>
          <p:nvPr/>
        </p:nvSpPr>
        <p:spPr>
          <a:xfrm>
            <a:off x="2989385" y="6254206"/>
            <a:ext cx="6846277" cy="584775"/>
          </a:xfrm>
          <a:prstGeom prst="rect">
            <a:avLst/>
          </a:prstGeom>
          <a:noFill/>
        </p:spPr>
        <p:txBody>
          <a:bodyPr wrap="square" rtlCol="0">
            <a:spAutoFit/>
          </a:bodyPr>
          <a:lstStyle/>
          <a:p>
            <a:pPr algn="ctr"/>
            <a:r>
              <a:rPr lang="en-US" sz="3200" b="1" dirty="0" err="1" smtClean="0">
                <a:solidFill>
                  <a:srgbClr val="FF0000"/>
                </a:solidFill>
                <a:latin typeface="Times New Roman" pitchFamily="18" charset="0"/>
                <a:cs typeface="Times New Roman" pitchFamily="18" charset="0"/>
              </a:rPr>
              <a:t>Hình</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ảnh</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lễ</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hội</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đền</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thánh</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Tản</a:t>
            </a:r>
            <a:r>
              <a:rPr lang="en-US" sz="3200" b="1" dirty="0" smtClean="0">
                <a:solidFill>
                  <a:srgbClr val="FF0000"/>
                </a:solidFill>
                <a:latin typeface="Times New Roman" pitchFamily="18" charset="0"/>
                <a:cs typeface="Times New Roman" pitchFamily="18" charset="0"/>
              </a:rPr>
              <a:t> </a:t>
            </a:r>
            <a:r>
              <a:rPr lang="en-US" sz="3200" b="1" dirty="0" err="1" smtClean="0">
                <a:solidFill>
                  <a:srgbClr val="FF0000"/>
                </a:solidFill>
                <a:latin typeface="Times New Roman" pitchFamily="18" charset="0"/>
                <a:cs typeface="Times New Roman" pitchFamily="18" charset="0"/>
              </a:rPr>
              <a:t>Viên</a:t>
            </a:r>
            <a:endParaRPr lang="en-US" sz="3200"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2392352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wheel(1)">
                                      <p:cBhvr>
                                        <p:cTn id="7" dur="2000"/>
                                        <p:tgtEl>
                                          <p:spTgt spid="20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53"/>
                                        </p:tgtEl>
                                        <p:attrNameLst>
                                          <p:attrName>style.visibility</p:attrName>
                                        </p:attrNameLst>
                                      </p:cBhvr>
                                      <p:to>
                                        <p:strVal val="visible"/>
                                      </p:to>
                                    </p:set>
                                    <p:animEffect transition="in" filter="barn(inVertical)">
                                      <p:cBhvr>
                                        <p:cTn id="12" dur="500"/>
                                        <p:tgtEl>
                                          <p:spTgt spid="2053"/>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6146" name="Picture 2" descr="Kết quả hình ảnh cho Nguyễn dữ"/>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114730">
            <a:off x="397154" y="3794094"/>
            <a:ext cx="2282215" cy="3050487"/>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graphicFrame>
        <p:nvGraphicFramePr>
          <p:cNvPr id="9" name="Diagram 8"/>
          <p:cNvGraphicFramePr/>
          <p:nvPr>
            <p:extLst>
              <p:ext uri="{D42A27DB-BD31-4B8C-83A1-F6EECF244321}">
                <p14:modId xmlns:p14="http://schemas.microsoft.com/office/powerpoint/2010/main" val="2795323578"/>
              </p:ext>
            </p:extLst>
          </p:nvPr>
        </p:nvGraphicFramePr>
        <p:xfrm>
          <a:off x="437881" y="2228045"/>
          <a:ext cx="11754119" cy="434816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19058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graphicEl>
                                              <a:dgm id="{C6476A7C-E285-4413-AF31-810D2F23C9FD}"/>
                                            </p:graphicEl>
                                          </p:spTgt>
                                        </p:tgtEl>
                                        <p:attrNameLst>
                                          <p:attrName>style.visibility</p:attrName>
                                        </p:attrNameLst>
                                      </p:cBhvr>
                                      <p:to>
                                        <p:strVal val="visible"/>
                                      </p:to>
                                    </p:set>
                                    <p:animEffect transition="in" filter="fade">
                                      <p:cBhvr>
                                        <p:cTn id="7" dur="1000"/>
                                        <p:tgtEl>
                                          <p:spTgt spid="9">
                                            <p:graphicEl>
                                              <a:dgm id="{C6476A7C-E285-4413-AF31-810D2F23C9FD}"/>
                                            </p:graphicEl>
                                          </p:spTgt>
                                        </p:tgtEl>
                                      </p:cBhvr>
                                    </p:animEffect>
                                    <p:anim calcmode="lin" valueType="num">
                                      <p:cBhvr>
                                        <p:cTn id="8" dur="1000" fill="hold"/>
                                        <p:tgtEl>
                                          <p:spTgt spid="9">
                                            <p:graphicEl>
                                              <a:dgm id="{C6476A7C-E285-4413-AF31-810D2F23C9FD}"/>
                                            </p:graphicEl>
                                          </p:spTgt>
                                        </p:tgtEl>
                                        <p:attrNameLst>
                                          <p:attrName>ppt_x</p:attrName>
                                        </p:attrNameLst>
                                      </p:cBhvr>
                                      <p:tavLst>
                                        <p:tav tm="0">
                                          <p:val>
                                            <p:strVal val="#ppt_x"/>
                                          </p:val>
                                        </p:tav>
                                        <p:tav tm="100000">
                                          <p:val>
                                            <p:strVal val="#ppt_x"/>
                                          </p:val>
                                        </p:tav>
                                      </p:tavLst>
                                    </p:anim>
                                    <p:anim calcmode="lin" valueType="num">
                                      <p:cBhvr>
                                        <p:cTn id="9" dur="1000" fill="hold"/>
                                        <p:tgtEl>
                                          <p:spTgt spid="9">
                                            <p:graphicEl>
                                              <a:dgm id="{C6476A7C-E285-4413-AF31-810D2F23C9FD}"/>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graphicEl>
                                              <a:dgm id="{37737B91-5C55-47CF-95AE-C656B83BC18F}"/>
                                            </p:graphicEl>
                                          </p:spTgt>
                                        </p:tgtEl>
                                        <p:attrNameLst>
                                          <p:attrName>style.visibility</p:attrName>
                                        </p:attrNameLst>
                                      </p:cBhvr>
                                      <p:to>
                                        <p:strVal val="visible"/>
                                      </p:to>
                                    </p:set>
                                    <p:animEffect transition="in" filter="fade">
                                      <p:cBhvr>
                                        <p:cTn id="12" dur="1000"/>
                                        <p:tgtEl>
                                          <p:spTgt spid="9">
                                            <p:graphicEl>
                                              <a:dgm id="{37737B91-5C55-47CF-95AE-C656B83BC18F}"/>
                                            </p:graphicEl>
                                          </p:spTgt>
                                        </p:tgtEl>
                                      </p:cBhvr>
                                    </p:animEffect>
                                    <p:anim calcmode="lin" valueType="num">
                                      <p:cBhvr>
                                        <p:cTn id="13" dur="1000" fill="hold"/>
                                        <p:tgtEl>
                                          <p:spTgt spid="9">
                                            <p:graphicEl>
                                              <a:dgm id="{37737B91-5C55-47CF-95AE-C656B83BC18F}"/>
                                            </p:graphicEl>
                                          </p:spTgt>
                                        </p:tgtEl>
                                        <p:attrNameLst>
                                          <p:attrName>ppt_x</p:attrName>
                                        </p:attrNameLst>
                                      </p:cBhvr>
                                      <p:tavLst>
                                        <p:tav tm="0">
                                          <p:val>
                                            <p:strVal val="#ppt_x"/>
                                          </p:val>
                                        </p:tav>
                                        <p:tav tm="100000">
                                          <p:val>
                                            <p:strVal val="#ppt_x"/>
                                          </p:val>
                                        </p:tav>
                                      </p:tavLst>
                                    </p:anim>
                                    <p:anim calcmode="lin" valueType="num">
                                      <p:cBhvr>
                                        <p:cTn id="14" dur="1000" fill="hold"/>
                                        <p:tgtEl>
                                          <p:spTgt spid="9">
                                            <p:graphicEl>
                                              <a:dgm id="{37737B91-5C55-47CF-95AE-C656B83BC18F}"/>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graphicEl>
                                              <a:dgm id="{F59A66AC-1CD7-41CD-9D56-64288ABC1CDF}"/>
                                            </p:graphicEl>
                                          </p:spTgt>
                                        </p:tgtEl>
                                        <p:attrNameLst>
                                          <p:attrName>style.visibility</p:attrName>
                                        </p:attrNameLst>
                                      </p:cBhvr>
                                      <p:to>
                                        <p:strVal val="visible"/>
                                      </p:to>
                                    </p:set>
                                    <p:animEffect transition="in" filter="fade">
                                      <p:cBhvr>
                                        <p:cTn id="19" dur="1000"/>
                                        <p:tgtEl>
                                          <p:spTgt spid="9">
                                            <p:graphicEl>
                                              <a:dgm id="{F59A66AC-1CD7-41CD-9D56-64288ABC1CDF}"/>
                                            </p:graphicEl>
                                          </p:spTgt>
                                        </p:tgtEl>
                                      </p:cBhvr>
                                    </p:animEffect>
                                    <p:anim calcmode="lin" valueType="num">
                                      <p:cBhvr>
                                        <p:cTn id="20" dur="1000" fill="hold"/>
                                        <p:tgtEl>
                                          <p:spTgt spid="9">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21" dur="1000" fill="hold"/>
                                        <p:tgtEl>
                                          <p:spTgt spid="9">
                                            <p:graphicEl>
                                              <a:dgm id="{F59A66AC-1CD7-41CD-9D56-64288ABC1CDF}"/>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graphicEl>
                                              <a:dgm id="{A877419C-40F0-43E6-BA76-AB584A8EF776}"/>
                                            </p:graphicEl>
                                          </p:spTgt>
                                        </p:tgtEl>
                                        <p:attrNameLst>
                                          <p:attrName>style.visibility</p:attrName>
                                        </p:attrNameLst>
                                      </p:cBhvr>
                                      <p:to>
                                        <p:strVal val="visible"/>
                                      </p:to>
                                    </p:set>
                                    <p:animEffect transition="in" filter="fade">
                                      <p:cBhvr>
                                        <p:cTn id="24" dur="1000"/>
                                        <p:tgtEl>
                                          <p:spTgt spid="9">
                                            <p:graphicEl>
                                              <a:dgm id="{A877419C-40F0-43E6-BA76-AB584A8EF776}"/>
                                            </p:graphicEl>
                                          </p:spTgt>
                                        </p:tgtEl>
                                      </p:cBhvr>
                                    </p:animEffect>
                                    <p:anim calcmode="lin" valueType="num">
                                      <p:cBhvr>
                                        <p:cTn id="25" dur="1000" fill="hold"/>
                                        <p:tgtEl>
                                          <p:spTgt spid="9">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26" dur="1000" fill="hold"/>
                                        <p:tgtEl>
                                          <p:spTgt spid="9">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9">
                                            <p:graphicEl>
                                              <a:dgm id="{0D96AB18-003B-4A15-BD23-56DE3C8B69CA}"/>
                                            </p:graphicEl>
                                          </p:spTgt>
                                        </p:tgtEl>
                                        <p:attrNameLst>
                                          <p:attrName>style.visibility</p:attrName>
                                        </p:attrNameLst>
                                      </p:cBhvr>
                                      <p:to>
                                        <p:strVal val="visible"/>
                                      </p:to>
                                    </p:set>
                                    <p:animEffect transition="in" filter="fade">
                                      <p:cBhvr>
                                        <p:cTn id="31" dur="1000"/>
                                        <p:tgtEl>
                                          <p:spTgt spid="9">
                                            <p:graphicEl>
                                              <a:dgm id="{0D96AB18-003B-4A15-BD23-56DE3C8B69CA}"/>
                                            </p:graphicEl>
                                          </p:spTgt>
                                        </p:tgtEl>
                                      </p:cBhvr>
                                    </p:animEffect>
                                    <p:anim calcmode="lin" valueType="num">
                                      <p:cBhvr>
                                        <p:cTn id="32" dur="1000" fill="hold"/>
                                        <p:tgtEl>
                                          <p:spTgt spid="9">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33" dur="1000" fill="hold"/>
                                        <p:tgtEl>
                                          <p:spTgt spid="9">
                                            <p:graphicEl>
                                              <a:dgm id="{0D96AB18-003B-4A15-BD23-56DE3C8B69CA}"/>
                                            </p:graphic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graphicEl>
                                              <a:dgm id="{BD13B01A-9C7D-4CC7-9CC0-EE04F137C5E5}"/>
                                            </p:graphicEl>
                                          </p:spTgt>
                                        </p:tgtEl>
                                        <p:attrNameLst>
                                          <p:attrName>style.visibility</p:attrName>
                                        </p:attrNameLst>
                                      </p:cBhvr>
                                      <p:to>
                                        <p:strVal val="visible"/>
                                      </p:to>
                                    </p:set>
                                    <p:animEffect transition="in" filter="fade">
                                      <p:cBhvr>
                                        <p:cTn id="36" dur="1000"/>
                                        <p:tgtEl>
                                          <p:spTgt spid="9">
                                            <p:graphicEl>
                                              <a:dgm id="{BD13B01A-9C7D-4CC7-9CC0-EE04F137C5E5}"/>
                                            </p:graphicEl>
                                          </p:spTgt>
                                        </p:tgtEl>
                                      </p:cBhvr>
                                    </p:animEffect>
                                    <p:anim calcmode="lin" valueType="num">
                                      <p:cBhvr>
                                        <p:cTn id="37" dur="1000" fill="hold"/>
                                        <p:tgtEl>
                                          <p:spTgt spid="9">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38" dur="1000" fill="hold"/>
                                        <p:tgtEl>
                                          <p:spTgt spid="9">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graphicEl>
                                              <a:dgm id="{CB95291E-9362-402A-AC9E-3F2C164D7D8A}"/>
                                            </p:graphicEl>
                                          </p:spTgt>
                                        </p:tgtEl>
                                        <p:attrNameLst>
                                          <p:attrName>style.visibility</p:attrName>
                                        </p:attrNameLst>
                                      </p:cBhvr>
                                      <p:to>
                                        <p:strVal val="visible"/>
                                      </p:to>
                                    </p:set>
                                    <p:animEffect transition="in" filter="fade">
                                      <p:cBhvr>
                                        <p:cTn id="43" dur="1000"/>
                                        <p:tgtEl>
                                          <p:spTgt spid="9">
                                            <p:graphicEl>
                                              <a:dgm id="{CB95291E-9362-402A-AC9E-3F2C164D7D8A}"/>
                                            </p:graphicEl>
                                          </p:spTgt>
                                        </p:tgtEl>
                                      </p:cBhvr>
                                    </p:animEffect>
                                    <p:anim calcmode="lin" valueType="num">
                                      <p:cBhvr>
                                        <p:cTn id="44" dur="1000" fill="hold"/>
                                        <p:tgtEl>
                                          <p:spTgt spid="9">
                                            <p:graphicEl>
                                              <a:dgm id="{CB95291E-9362-402A-AC9E-3F2C164D7D8A}"/>
                                            </p:graphicEl>
                                          </p:spTgt>
                                        </p:tgtEl>
                                        <p:attrNameLst>
                                          <p:attrName>ppt_x</p:attrName>
                                        </p:attrNameLst>
                                      </p:cBhvr>
                                      <p:tavLst>
                                        <p:tav tm="0">
                                          <p:val>
                                            <p:strVal val="#ppt_x"/>
                                          </p:val>
                                        </p:tav>
                                        <p:tav tm="100000">
                                          <p:val>
                                            <p:strVal val="#ppt_x"/>
                                          </p:val>
                                        </p:tav>
                                      </p:tavLst>
                                    </p:anim>
                                    <p:anim calcmode="lin" valueType="num">
                                      <p:cBhvr>
                                        <p:cTn id="45" dur="1000" fill="hold"/>
                                        <p:tgtEl>
                                          <p:spTgt spid="9">
                                            <p:graphicEl>
                                              <a:dgm id="{CB95291E-9362-402A-AC9E-3F2C164D7D8A}"/>
                                            </p:graphicEl>
                                          </p:spTgt>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9">
                                            <p:graphicEl>
                                              <a:dgm id="{FA2DFD37-CC31-4BC9-AE30-D001A5E7FF83}"/>
                                            </p:graphicEl>
                                          </p:spTgt>
                                        </p:tgtEl>
                                        <p:attrNameLst>
                                          <p:attrName>style.visibility</p:attrName>
                                        </p:attrNameLst>
                                      </p:cBhvr>
                                      <p:to>
                                        <p:strVal val="visible"/>
                                      </p:to>
                                    </p:set>
                                    <p:animEffect transition="in" filter="fade">
                                      <p:cBhvr>
                                        <p:cTn id="48" dur="1000"/>
                                        <p:tgtEl>
                                          <p:spTgt spid="9">
                                            <p:graphicEl>
                                              <a:dgm id="{FA2DFD37-CC31-4BC9-AE30-D001A5E7FF83}"/>
                                            </p:graphicEl>
                                          </p:spTgt>
                                        </p:tgtEl>
                                      </p:cBhvr>
                                    </p:animEffect>
                                    <p:anim calcmode="lin" valueType="num">
                                      <p:cBhvr>
                                        <p:cTn id="49" dur="1000" fill="hold"/>
                                        <p:tgtEl>
                                          <p:spTgt spid="9">
                                            <p:graphicEl>
                                              <a:dgm id="{FA2DFD37-CC31-4BC9-AE30-D001A5E7FF83}"/>
                                            </p:graphicEl>
                                          </p:spTgt>
                                        </p:tgtEl>
                                        <p:attrNameLst>
                                          <p:attrName>ppt_x</p:attrName>
                                        </p:attrNameLst>
                                      </p:cBhvr>
                                      <p:tavLst>
                                        <p:tav tm="0">
                                          <p:val>
                                            <p:strVal val="#ppt_x"/>
                                          </p:val>
                                        </p:tav>
                                        <p:tav tm="100000">
                                          <p:val>
                                            <p:strVal val="#ppt_x"/>
                                          </p:val>
                                        </p:tav>
                                      </p:tavLst>
                                    </p:anim>
                                    <p:anim calcmode="lin" valueType="num">
                                      <p:cBhvr>
                                        <p:cTn id="50" dur="1000" fill="hold"/>
                                        <p:tgtEl>
                                          <p:spTgt spid="9">
                                            <p:graphicEl>
                                              <a:dgm id="{FA2DFD37-CC31-4BC9-AE30-D001A5E7FF83}"/>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Dgm bld="one"/>
        </p:bldSub>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6146" name="Picture 2" descr="Kết quả hình ảnh cho Nguyễn dữ"/>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114730">
            <a:off x="397154" y="3794094"/>
            <a:ext cx="2282215" cy="3050487"/>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graphicFrame>
        <p:nvGraphicFramePr>
          <p:cNvPr id="9" name="Diagram 8"/>
          <p:cNvGraphicFramePr/>
          <p:nvPr>
            <p:extLst>
              <p:ext uri="{D42A27DB-BD31-4B8C-83A1-F6EECF244321}">
                <p14:modId xmlns:p14="http://schemas.microsoft.com/office/powerpoint/2010/main" val="1689528396"/>
              </p:ext>
            </p:extLst>
          </p:nvPr>
        </p:nvGraphicFramePr>
        <p:xfrm>
          <a:off x="437881" y="2228045"/>
          <a:ext cx="11754119" cy="434816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075704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graphicEl>
                                              <a:dgm id="{F59A66AC-1CD7-41CD-9D56-64288ABC1CDF}"/>
                                            </p:graphicEl>
                                          </p:spTgt>
                                        </p:tgtEl>
                                        <p:attrNameLst>
                                          <p:attrName>style.visibility</p:attrName>
                                        </p:attrNameLst>
                                      </p:cBhvr>
                                      <p:to>
                                        <p:strVal val="visible"/>
                                      </p:to>
                                    </p:set>
                                    <p:animEffect transition="in" filter="fade">
                                      <p:cBhvr>
                                        <p:cTn id="7" dur="1000"/>
                                        <p:tgtEl>
                                          <p:spTgt spid="9">
                                            <p:graphicEl>
                                              <a:dgm id="{F59A66AC-1CD7-41CD-9D56-64288ABC1CDF}"/>
                                            </p:graphicEl>
                                          </p:spTgt>
                                        </p:tgtEl>
                                      </p:cBhvr>
                                    </p:animEffect>
                                    <p:anim calcmode="lin" valueType="num">
                                      <p:cBhvr>
                                        <p:cTn id="8" dur="1000" fill="hold"/>
                                        <p:tgtEl>
                                          <p:spTgt spid="9">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9" dur="1000" fill="hold"/>
                                        <p:tgtEl>
                                          <p:spTgt spid="9">
                                            <p:graphicEl>
                                              <a:dgm id="{F59A66AC-1CD7-41CD-9D56-64288ABC1CDF}"/>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graphicEl>
                                              <a:dgm id="{A877419C-40F0-43E6-BA76-AB584A8EF776}"/>
                                            </p:graphicEl>
                                          </p:spTgt>
                                        </p:tgtEl>
                                        <p:attrNameLst>
                                          <p:attrName>style.visibility</p:attrName>
                                        </p:attrNameLst>
                                      </p:cBhvr>
                                      <p:to>
                                        <p:strVal val="visible"/>
                                      </p:to>
                                    </p:set>
                                    <p:animEffect transition="in" filter="fade">
                                      <p:cBhvr>
                                        <p:cTn id="12" dur="1000"/>
                                        <p:tgtEl>
                                          <p:spTgt spid="9">
                                            <p:graphicEl>
                                              <a:dgm id="{A877419C-40F0-43E6-BA76-AB584A8EF776}"/>
                                            </p:graphicEl>
                                          </p:spTgt>
                                        </p:tgtEl>
                                      </p:cBhvr>
                                    </p:animEffect>
                                    <p:anim calcmode="lin" valueType="num">
                                      <p:cBhvr>
                                        <p:cTn id="13" dur="1000" fill="hold"/>
                                        <p:tgtEl>
                                          <p:spTgt spid="9">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14" dur="1000" fill="hold"/>
                                        <p:tgtEl>
                                          <p:spTgt spid="9">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graphicEl>
                                              <a:dgm id="{0D96AB18-003B-4A15-BD23-56DE3C8B69CA}"/>
                                            </p:graphicEl>
                                          </p:spTgt>
                                        </p:tgtEl>
                                        <p:attrNameLst>
                                          <p:attrName>style.visibility</p:attrName>
                                        </p:attrNameLst>
                                      </p:cBhvr>
                                      <p:to>
                                        <p:strVal val="visible"/>
                                      </p:to>
                                    </p:set>
                                    <p:animEffect transition="in" filter="fade">
                                      <p:cBhvr>
                                        <p:cTn id="19" dur="1000"/>
                                        <p:tgtEl>
                                          <p:spTgt spid="9">
                                            <p:graphicEl>
                                              <a:dgm id="{0D96AB18-003B-4A15-BD23-56DE3C8B69CA}"/>
                                            </p:graphicEl>
                                          </p:spTgt>
                                        </p:tgtEl>
                                      </p:cBhvr>
                                    </p:animEffect>
                                    <p:anim calcmode="lin" valueType="num">
                                      <p:cBhvr>
                                        <p:cTn id="20" dur="1000" fill="hold"/>
                                        <p:tgtEl>
                                          <p:spTgt spid="9">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21" dur="1000" fill="hold"/>
                                        <p:tgtEl>
                                          <p:spTgt spid="9">
                                            <p:graphicEl>
                                              <a:dgm id="{0D96AB18-003B-4A15-BD23-56DE3C8B69CA}"/>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graphicEl>
                                              <a:dgm id="{BD13B01A-9C7D-4CC7-9CC0-EE04F137C5E5}"/>
                                            </p:graphicEl>
                                          </p:spTgt>
                                        </p:tgtEl>
                                        <p:attrNameLst>
                                          <p:attrName>style.visibility</p:attrName>
                                        </p:attrNameLst>
                                      </p:cBhvr>
                                      <p:to>
                                        <p:strVal val="visible"/>
                                      </p:to>
                                    </p:set>
                                    <p:animEffect transition="in" filter="fade">
                                      <p:cBhvr>
                                        <p:cTn id="24" dur="1000"/>
                                        <p:tgtEl>
                                          <p:spTgt spid="9">
                                            <p:graphicEl>
                                              <a:dgm id="{BD13B01A-9C7D-4CC7-9CC0-EE04F137C5E5}"/>
                                            </p:graphicEl>
                                          </p:spTgt>
                                        </p:tgtEl>
                                      </p:cBhvr>
                                    </p:animEffect>
                                    <p:anim calcmode="lin" valueType="num">
                                      <p:cBhvr>
                                        <p:cTn id="25" dur="1000" fill="hold"/>
                                        <p:tgtEl>
                                          <p:spTgt spid="9">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26" dur="1000" fill="hold"/>
                                        <p:tgtEl>
                                          <p:spTgt spid="9">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uiExpand="1">
        <p:bldSub>
          <a:bldDgm bld="one"/>
        </p:bldSub>
      </p:bldGraphic>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graphicFrame>
        <p:nvGraphicFramePr>
          <p:cNvPr id="9" name="Diagram 8"/>
          <p:cNvGraphicFramePr/>
          <p:nvPr>
            <p:extLst>
              <p:ext uri="{D42A27DB-BD31-4B8C-83A1-F6EECF244321}">
                <p14:modId xmlns:p14="http://schemas.microsoft.com/office/powerpoint/2010/main" val="3742386463"/>
              </p:ext>
            </p:extLst>
          </p:nvPr>
        </p:nvGraphicFramePr>
        <p:xfrm>
          <a:off x="437881" y="2228045"/>
          <a:ext cx="11754119" cy="43481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6" name="Picture 5"/>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rot="664777">
            <a:off x="-285413" y="4088224"/>
            <a:ext cx="4010378" cy="2255838"/>
          </a:xfrm>
          <a:prstGeom prst="rect">
            <a:avLst/>
          </a:prstGeom>
        </p:spPr>
      </p:pic>
      <p:sp>
        <p:nvSpPr>
          <p:cNvPr id="11" name="Right Arrow 10">
            <a:hlinkClick r:id="rId8" action="ppaction://hlinksldjump"/>
          </p:cNvPr>
          <p:cNvSpPr/>
          <p:nvPr/>
        </p:nvSpPr>
        <p:spPr>
          <a:xfrm>
            <a:off x="10994265" y="6164290"/>
            <a:ext cx="1197735" cy="41212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093472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graphicEl>
                                              <a:dgm id="{C6476A7C-E285-4413-AF31-810D2F23C9FD}"/>
                                            </p:graphicEl>
                                          </p:spTgt>
                                        </p:tgtEl>
                                        <p:attrNameLst>
                                          <p:attrName>style.visibility</p:attrName>
                                        </p:attrNameLst>
                                      </p:cBhvr>
                                      <p:to>
                                        <p:strVal val="visible"/>
                                      </p:to>
                                    </p:set>
                                    <p:animEffect transition="in" filter="fade">
                                      <p:cBhvr>
                                        <p:cTn id="7" dur="1000"/>
                                        <p:tgtEl>
                                          <p:spTgt spid="9">
                                            <p:graphicEl>
                                              <a:dgm id="{C6476A7C-E285-4413-AF31-810D2F23C9FD}"/>
                                            </p:graphicEl>
                                          </p:spTgt>
                                        </p:tgtEl>
                                      </p:cBhvr>
                                    </p:animEffect>
                                    <p:anim calcmode="lin" valueType="num">
                                      <p:cBhvr>
                                        <p:cTn id="8" dur="1000" fill="hold"/>
                                        <p:tgtEl>
                                          <p:spTgt spid="9">
                                            <p:graphicEl>
                                              <a:dgm id="{C6476A7C-E285-4413-AF31-810D2F23C9FD}"/>
                                            </p:graphicEl>
                                          </p:spTgt>
                                        </p:tgtEl>
                                        <p:attrNameLst>
                                          <p:attrName>ppt_x</p:attrName>
                                        </p:attrNameLst>
                                      </p:cBhvr>
                                      <p:tavLst>
                                        <p:tav tm="0">
                                          <p:val>
                                            <p:strVal val="#ppt_x"/>
                                          </p:val>
                                        </p:tav>
                                        <p:tav tm="100000">
                                          <p:val>
                                            <p:strVal val="#ppt_x"/>
                                          </p:val>
                                        </p:tav>
                                      </p:tavLst>
                                    </p:anim>
                                    <p:anim calcmode="lin" valueType="num">
                                      <p:cBhvr>
                                        <p:cTn id="9" dur="1000" fill="hold"/>
                                        <p:tgtEl>
                                          <p:spTgt spid="9">
                                            <p:graphicEl>
                                              <a:dgm id="{C6476A7C-E285-4413-AF31-810D2F23C9FD}"/>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graphicEl>
                                              <a:dgm id="{37737B91-5C55-47CF-95AE-C656B83BC18F}"/>
                                            </p:graphicEl>
                                          </p:spTgt>
                                        </p:tgtEl>
                                        <p:attrNameLst>
                                          <p:attrName>style.visibility</p:attrName>
                                        </p:attrNameLst>
                                      </p:cBhvr>
                                      <p:to>
                                        <p:strVal val="visible"/>
                                      </p:to>
                                    </p:set>
                                    <p:animEffect transition="in" filter="fade">
                                      <p:cBhvr>
                                        <p:cTn id="12" dur="1000"/>
                                        <p:tgtEl>
                                          <p:spTgt spid="9">
                                            <p:graphicEl>
                                              <a:dgm id="{37737B91-5C55-47CF-95AE-C656B83BC18F}"/>
                                            </p:graphicEl>
                                          </p:spTgt>
                                        </p:tgtEl>
                                      </p:cBhvr>
                                    </p:animEffect>
                                    <p:anim calcmode="lin" valueType="num">
                                      <p:cBhvr>
                                        <p:cTn id="13" dur="1000" fill="hold"/>
                                        <p:tgtEl>
                                          <p:spTgt spid="9">
                                            <p:graphicEl>
                                              <a:dgm id="{37737B91-5C55-47CF-95AE-C656B83BC18F}"/>
                                            </p:graphicEl>
                                          </p:spTgt>
                                        </p:tgtEl>
                                        <p:attrNameLst>
                                          <p:attrName>ppt_x</p:attrName>
                                        </p:attrNameLst>
                                      </p:cBhvr>
                                      <p:tavLst>
                                        <p:tav tm="0">
                                          <p:val>
                                            <p:strVal val="#ppt_x"/>
                                          </p:val>
                                        </p:tav>
                                        <p:tav tm="100000">
                                          <p:val>
                                            <p:strVal val="#ppt_x"/>
                                          </p:val>
                                        </p:tav>
                                      </p:tavLst>
                                    </p:anim>
                                    <p:anim calcmode="lin" valueType="num">
                                      <p:cBhvr>
                                        <p:cTn id="14" dur="1000" fill="hold"/>
                                        <p:tgtEl>
                                          <p:spTgt spid="9">
                                            <p:graphicEl>
                                              <a:dgm id="{37737B91-5C55-47CF-95AE-C656B83BC18F}"/>
                                            </p:graphic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graphicEl>
                                              <a:dgm id="{F59A66AC-1CD7-41CD-9D56-64288ABC1CDF}"/>
                                            </p:graphicEl>
                                          </p:spTgt>
                                        </p:tgtEl>
                                        <p:attrNameLst>
                                          <p:attrName>style.visibility</p:attrName>
                                        </p:attrNameLst>
                                      </p:cBhvr>
                                      <p:to>
                                        <p:strVal val="visible"/>
                                      </p:to>
                                    </p:set>
                                    <p:animEffect transition="in" filter="fade">
                                      <p:cBhvr>
                                        <p:cTn id="19" dur="1000"/>
                                        <p:tgtEl>
                                          <p:spTgt spid="9">
                                            <p:graphicEl>
                                              <a:dgm id="{F59A66AC-1CD7-41CD-9D56-64288ABC1CDF}"/>
                                            </p:graphicEl>
                                          </p:spTgt>
                                        </p:tgtEl>
                                      </p:cBhvr>
                                    </p:animEffect>
                                    <p:anim calcmode="lin" valueType="num">
                                      <p:cBhvr>
                                        <p:cTn id="20" dur="1000" fill="hold"/>
                                        <p:tgtEl>
                                          <p:spTgt spid="9">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21" dur="1000" fill="hold"/>
                                        <p:tgtEl>
                                          <p:spTgt spid="9">
                                            <p:graphicEl>
                                              <a:dgm id="{F59A66AC-1CD7-41CD-9D56-64288ABC1CDF}"/>
                                            </p:graphicEl>
                                          </p:spTgt>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9">
                                            <p:graphicEl>
                                              <a:dgm id="{A877419C-40F0-43E6-BA76-AB584A8EF776}"/>
                                            </p:graphicEl>
                                          </p:spTgt>
                                        </p:tgtEl>
                                        <p:attrNameLst>
                                          <p:attrName>style.visibility</p:attrName>
                                        </p:attrNameLst>
                                      </p:cBhvr>
                                      <p:to>
                                        <p:strVal val="visible"/>
                                      </p:to>
                                    </p:set>
                                    <p:animEffect transition="in" filter="fade">
                                      <p:cBhvr>
                                        <p:cTn id="24" dur="1000"/>
                                        <p:tgtEl>
                                          <p:spTgt spid="9">
                                            <p:graphicEl>
                                              <a:dgm id="{A877419C-40F0-43E6-BA76-AB584A8EF776}"/>
                                            </p:graphicEl>
                                          </p:spTgt>
                                        </p:tgtEl>
                                      </p:cBhvr>
                                    </p:animEffect>
                                    <p:anim calcmode="lin" valueType="num">
                                      <p:cBhvr>
                                        <p:cTn id="25" dur="1000" fill="hold"/>
                                        <p:tgtEl>
                                          <p:spTgt spid="9">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26" dur="1000" fill="hold"/>
                                        <p:tgtEl>
                                          <p:spTgt spid="9">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9">
                                            <p:graphicEl>
                                              <a:dgm id="{0D96AB18-003B-4A15-BD23-56DE3C8B69CA}"/>
                                            </p:graphicEl>
                                          </p:spTgt>
                                        </p:tgtEl>
                                        <p:attrNameLst>
                                          <p:attrName>style.visibility</p:attrName>
                                        </p:attrNameLst>
                                      </p:cBhvr>
                                      <p:to>
                                        <p:strVal val="visible"/>
                                      </p:to>
                                    </p:set>
                                    <p:animEffect transition="in" filter="fade">
                                      <p:cBhvr>
                                        <p:cTn id="31" dur="1000"/>
                                        <p:tgtEl>
                                          <p:spTgt spid="9">
                                            <p:graphicEl>
                                              <a:dgm id="{0D96AB18-003B-4A15-BD23-56DE3C8B69CA}"/>
                                            </p:graphicEl>
                                          </p:spTgt>
                                        </p:tgtEl>
                                      </p:cBhvr>
                                    </p:animEffect>
                                    <p:anim calcmode="lin" valueType="num">
                                      <p:cBhvr>
                                        <p:cTn id="32" dur="1000" fill="hold"/>
                                        <p:tgtEl>
                                          <p:spTgt spid="9">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33" dur="1000" fill="hold"/>
                                        <p:tgtEl>
                                          <p:spTgt spid="9">
                                            <p:graphicEl>
                                              <a:dgm id="{0D96AB18-003B-4A15-BD23-56DE3C8B69CA}"/>
                                            </p:graphicEl>
                                          </p:spTgt>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graphicEl>
                                              <a:dgm id="{BD13B01A-9C7D-4CC7-9CC0-EE04F137C5E5}"/>
                                            </p:graphicEl>
                                          </p:spTgt>
                                        </p:tgtEl>
                                        <p:attrNameLst>
                                          <p:attrName>style.visibility</p:attrName>
                                        </p:attrNameLst>
                                      </p:cBhvr>
                                      <p:to>
                                        <p:strVal val="visible"/>
                                      </p:to>
                                    </p:set>
                                    <p:animEffect transition="in" filter="fade">
                                      <p:cBhvr>
                                        <p:cTn id="36" dur="1000"/>
                                        <p:tgtEl>
                                          <p:spTgt spid="9">
                                            <p:graphicEl>
                                              <a:dgm id="{BD13B01A-9C7D-4CC7-9CC0-EE04F137C5E5}"/>
                                            </p:graphicEl>
                                          </p:spTgt>
                                        </p:tgtEl>
                                      </p:cBhvr>
                                    </p:animEffect>
                                    <p:anim calcmode="lin" valueType="num">
                                      <p:cBhvr>
                                        <p:cTn id="37" dur="1000" fill="hold"/>
                                        <p:tgtEl>
                                          <p:spTgt spid="9">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38" dur="1000" fill="hold"/>
                                        <p:tgtEl>
                                          <p:spTgt spid="9">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Dgm bld="one"/>
        </p:bldSub>
      </p:bldGraphic>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664777">
            <a:off x="288456" y="3910548"/>
            <a:ext cx="4010378" cy="2255838"/>
          </a:xfrm>
          <a:prstGeom prst="rect">
            <a:avLst/>
          </a:prstGeom>
        </p:spPr>
      </p:pic>
      <p:sp>
        <p:nvSpPr>
          <p:cNvPr id="11" name="Right Arrow 10">
            <a:hlinkClick r:id="rId3" action="ppaction://hlinksldjump"/>
          </p:cNvPr>
          <p:cNvSpPr/>
          <p:nvPr/>
        </p:nvSpPr>
        <p:spPr>
          <a:xfrm>
            <a:off x="10994265" y="6164290"/>
            <a:ext cx="1197735" cy="41212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0" name="Group 9"/>
          <p:cNvGrpSpPr/>
          <p:nvPr/>
        </p:nvGrpSpPr>
        <p:grpSpPr>
          <a:xfrm>
            <a:off x="7165811" y="1708204"/>
            <a:ext cx="3676054" cy="2015699"/>
            <a:chOff x="7510223" y="3212550"/>
            <a:chExt cx="3676054" cy="2015699"/>
          </a:xfrm>
        </p:grpSpPr>
        <p:sp>
          <p:nvSpPr>
            <p:cNvPr id="12" name="Rectangle 11"/>
            <p:cNvSpPr/>
            <p:nvPr/>
          </p:nvSpPr>
          <p:spPr>
            <a:xfrm>
              <a:off x="7510223" y="3212550"/>
              <a:ext cx="3676054" cy="1838027"/>
            </a:xfrm>
            <a:prstGeom prst="rect">
              <a:avLst/>
            </a:prstGeom>
            <a:solidFill>
              <a:srgbClr val="8F4F58">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p>
        <p:sp>
          <p:nvSpPr>
            <p:cNvPr id="13" name="Rectangle 12"/>
            <p:cNvSpPr/>
            <p:nvPr/>
          </p:nvSpPr>
          <p:spPr>
            <a:xfrm>
              <a:off x="7510223" y="3390222"/>
              <a:ext cx="3676054" cy="1838027"/>
            </a:xfrm>
            <a:prstGeom prst="rect">
              <a:avLst/>
            </a:prstGeom>
            <a:noFill/>
            <a:ln>
              <a:noFill/>
            </a:ln>
            <a:effectLst/>
          </p:spPr>
          <p:txBody>
            <a:bodyPr spcFirstLastPara="0" vert="horz" wrap="square" lIns="27940" tIns="27940" rIns="27940" bIns="27940" numCol="1" spcCol="1270" anchor="ctr" anchorCtr="0">
              <a:noAutofit/>
            </a:bodyPr>
            <a:lstStyle/>
            <a:p>
              <a:pPr marL="0" marR="0" lvl="0" indent="0" algn="ctr" defTabSz="1955800" eaLnBrk="1" fontAlgn="auto" latinLnBrk="0" hangingPunct="1">
                <a:lnSpc>
                  <a:spcPct val="90000"/>
                </a:lnSpc>
                <a:spcBef>
                  <a:spcPct val="0"/>
                </a:spcBef>
                <a:spcAft>
                  <a:spcPct val="35000"/>
                </a:spcAft>
                <a:buClrTx/>
                <a:buSzTx/>
                <a:buFontTx/>
                <a:buNone/>
                <a:tabLst/>
                <a:defRPr/>
              </a:pP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Người</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kể</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Tác</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giả</a:t>
              </a:r>
              <a:endParaRPr kumimoji="0" lang="en-US" sz="4400" b="0" i="0" u="none" strike="noStrike" kern="1200" cap="none" spc="0" normalizeH="0" baseline="0" noProof="0" dirty="0">
                <a:ln>
                  <a:noFill/>
                </a:ln>
                <a:solidFill>
                  <a:sysClr val="window" lastClr="FFFFFF"/>
                </a:solidFill>
                <a:effectLst/>
                <a:uLnTx/>
                <a:uFillTx/>
                <a:latin typeface="Avenir Next LT Pro"/>
                <a:ea typeface="+mn-ea"/>
                <a:cs typeface="+mn-cs"/>
              </a:endParaRPr>
            </a:p>
          </p:txBody>
        </p:sp>
      </p:grpSp>
      <p:grpSp>
        <p:nvGrpSpPr>
          <p:cNvPr id="14" name="Group 13"/>
          <p:cNvGrpSpPr/>
          <p:nvPr/>
        </p:nvGrpSpPr>
        <p:grpSpPr>
          <a:xfrm>
            <a:off x="1280311" y="1708202"/>
            <a:ext cx="3701996" cy="1838028"/>
            <a:chOff x="-572472" y="2556056"/>
            <a:chExt cx="3701996" cy="1838028"/>
          </a:xfrm>
        </p:grpSpPr>
        <p:sp>
          <p:nvSpPr>
            <p:cNvPr id="15" name="Rectangle 14"/>
            <p:cNvSpPr/>
            <p:nvPr/>
          </p:nvSpPr>
          <p:spPr>
            <a:xfrm>
              <a:off x="-572472" y="2556056"/>
              <a:ext cx="3676054" cy="1838027"/>
            </a:xfrm>
            <a:prstGeom prst="rect">
              <a:avLst/>
            </a:prstGeom>
            <a:solidFill>
              <a:srgbClr val="8F4F58">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sp>
        <p:sp>
          <p:nvSpPr>
            <p:cNvPr id="16" name="Rectangle 15"/>
            <p:cNvSpPr/>
            <p:nvPr/>
          </p:nvSpPr>
          <p:spPr>
            <a:xfrm>
              <a:off x="-546530" y="2556057"/>
              <a:ext cx="3676054" cy="1838027"/>
            </a:xfrm>
            <a:prstGeom prst="rect">
              <a:avLst/>
            </a:prstGeom>
            <a:noFill/>
            <a:ln>
              <a:noFill/>
            </a:ln>
            <a:effectLst/>
          </p:spPr>
          <p:txBody>
            <a:bodyPr spcFirstLastPara="0" vert="horz" wrap="square" lIns="27940" tIns="27940" rIns="27940" bIns="27940" numCol="1" spcCol="1270" anchor="ctr" anchorCtr="0">
              <a:noAutofit/>
            </a:bodyPr>
            <a:lstStyle/>
            <a:p>
              <a:pPr marL="0" marR="0" lvl="0" indent="0" algn="ctr" defTabSz="1955800" eaLnBrk="1" fontAlgn="auto" latinLnBrk="0" hangingPunct="1">
                <a:lnSpc>
                  <a:spcPct val="90000"/>
                </a:lnSpc>
                <a:spcBef>
                  <a:spcPct val="0"/>
                </a:spcBef>
                <a:spcAft>
                  <a:spcPct val="35000"/>
                </a:spcAft>
                <a:buClrTx/>
                <a:buSzTx/>
                <a:buFontTx/>
                <a:buNone/>
                <a:tabLst/>
                <a:defRPr/>
              </a:pP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Ngôi</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kể</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ngôi</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a:t>
              </a:r>
              <a:r>
                <a:rPr kumimoji="0" lang="en-US" sz="4400" b="0" i="0" u="none" strike="noStrike" kern="1200" cap="none" spc="0" normalizeH="0" baseline="0" noProof="0" dirty="0" err="1" smtClean="0">
                  <a:ln>
                    <a:noFill/>
                  </a:ln>
                  <a:solidFill>
                    <a:sysClr val="window" lastClr="FFFFFF"/>
                  </a:solidFill>
                  <a:effectLst/>
                  <a:uLnTx/>
                  <a:uFillTx/>
                  <a:latin typeface="Avenir Next LT Pro"/>
                  <a:ea typeface="+mn-ea"/>
                  <a:cs typeface="+mn-cs"/>
                </a:rPr>
                <a:t>thứ</a:t>
              </a:r>
              <a:r>
                <a:rPr kumimoji="0" lang="en-US" sz="4400" b="0" i="0" u="none" strike="noStrike" kern="1200" cap="none" spc="0" normalizeH="0" baseline="0" noProof="0" dirty="0" smtClean="0">
                  <a:ln>
                    <a:noFill/>
                  </a:ln>
                  <a:solidFill>
                    <a:sysClr val="window" lastClr="FFFFFF"/>
                  </a:solidFill>
                  <a:effectLst/>
                  <a:uLnTx/>
                  <a:uFillTx/>
                  <a:latin typeface="Avenir Next LT Pro"/>
                  <a:ea typeface="+mn-ea"/>
                  <a:cs typeface="+mn-cs"/>
                </a:rPr>
                <a:t> 3</a:t>
              </a:r>
              <a:endParaRPr kumimoji="0" lang="en-US" sz="4400" b="0" i="0" u="none" strike="noStrike" kern="1200" cap="none" spc="0" normalizeH="0" baseline="0" noProof="0" dirty="0">
                <a:ln>
                  <a:noFill/>
                </a:ln>
                <a:solidFill>
                  <a:sysClr val="window" lastClr="FFFFFF"/>
                </a:solidFill>
                <a:effectLst/>
                <a:uLnTx/>
                <a:uFillTx/>
                <a:latin typeface="Avenir Next LT Pro"/>
                <a:ea typeface="+mn-ea"/>
                <a:cs typeface="+mn-cs"/>
              </a:endParaRPr>
            </a:p>
          </p:txBody>
        </p:sp>
      </p:grpSp>
      <p:sp>
        <p:nvSpPr>
          <p:cNvPr id="7" name="Title 6"/>
          <p:cNvSpPr>
            <a:spLocks noGrp="1"/>
          </p:cNvSpPr>
          <p:nvPr>
            <p:ph type="title"/>
          </p:nvPr>
        </p:nvSpPr>
        <p:spPr/>
        <p:txBody>
          <a:bodyPr/>
          <a:lstStyle/>
          <a:p>
            <a:endParaRPr lang="en-US"/>
          </a:p>
        </p:txBody>
      </p:sp>
    </p:spTree>
    <p:extLst>
      <p:ext uri="{BB962C8B-B14F-4D97-AF65-F5344CB8AC3E}">
        <p14:creationId xmlns:p14="http://schemas.microsoft.com/office/powerpoint/2010/main" val="3722704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ircle(in)">
                                      <p:cBhvr>
                                        <p:cTn id="7" dur="2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319532701"/>
              </p:ext>
            </p:extLst>
          </p:nvPr>
        </p:nvGraphicFramePr>
        <p:xfrm>
          <a:off x="0" y="0"/>
          <a:ext cx="12191999"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ight Arrow 4">
            <a:hlinkClick r:id="rId7" action="ppaction://hlinksldjump"/>
          </p:cNvPr>
          <p:cNvSpPr/>
          <p:nvPr/>
        </p:nvSpPr>
        <p:spPr>
          <a:xfrm flipH="1">
            <a:off x="0" y="90152"/>
            <a:ext cx="1107584" cy="36060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2199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E6D149C0-6B3D-4AC2-9569-8C24DAE004F1}"/>
                                            </p:graphicEl>
                                          </p:spTgt>
                                        </p:tgtEl>
                                        <p:attrNameLst>
                                          <p:attrName>style.visibility</p:attrName>
                                        </p:attrNameLst>
                                      </p:cBhvr>
                                      <p:to>
                                        <p:strVal val="visible"/>
                                      </p:to>
                                    </p:set>
                                    <p:animEffect transition="in" filter="fade">
                                      <p:cBhvr>
                                        <p:cTn id="7" dur="1000"/>
                                        <p:tgtEl>
                                          <p:spTgt spid="4">
                                            <p:graphicEl>
                                              <a:dgm id="{E6D149C0-6B3D-4AC2-9569-8C24DAE004F1}"/>
                                            </p:graphicEl>
                                          </p:spTgt>
                                        </p:tgtEl>
                                      </p:cBhvr>
                                    </p:animEffect>
                                    <p:anim calcmode="lin" valueType="num">
                                      <p:cBhvr>
                                        <p:cTn id="8" dur="1000" fill="hold"/>
                                        <p:tgtEl>
                                          <p:spTgt spid="4">
                                            <p:graphicEl>
                                              <a:dgm id="{E6D149C0-6B3D-4AC2-9569-8C24DAE004F1}"/>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E6D149C0-6B3D-4AC2-9569-8C24DAE004F1}"/>
                                            </p:graphic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graphicEl>
                                              <a:dgm id="{05A438FC-FA06-43E0-9B48-CB492C273EA8}"/>
                                            </p:graphicEl>
                                          </p:spTgt>
                                        </p:tgtEl>
                                        <p:attrNameLst>
                                          <p:attrName>style.visibility</p:attrName>
                                        </p:attrNameLst>
                                      </p:cBhvr>
                                      <p:to>
                                        <p:strVal val="visible"/>
                                      </p:to>
                                    </p:set>
                                    <p:animEffect transition="in" filter="fade">
                                      <p:cBhvr>
                                        <p:cTn id="12" dur="1000"/>
                                        <p:tgtEl>
                                          <p:spTgt spid="4">
                                            <p:graphicEl>
                                              <a:dgm id="{05A438FC-FA06-43E0-9B48-CB492C273EA8}"/>
                                            </p:graphicEl>
                                          </p:spTgt>
                                        </p:tgtEl>
                                      </p:cBhvr>
                                    </p:animEffect>
                                    <p:anim calcmode="lin" valueType="num">
                                      <p:cBhvr>
                                        <p:cTn id="13" dur="1000" fill="hold"/>
                                        <p:tgtEl>
                                          <p:spTgt spid="4">
                                            <p:graphicEl>
                                              <a:dgm id="{05A438FC-FA06-43E0-9B48-CB492C273EA8}"/>
                                            </p:graphicEl>
                                          </p:spTgt>
                                        </p:tgtEl>
                                        <p:attrNameLst>
                                          <p:attrName>ppt_x</p:attrName>
                                        </p:attrNameLst>
                                      </p:cBhvr>
                                      <p:tavLst>
                                        <p:tav tm="0">
                                          <p:val>
                                            <p:strVal val="#ppt_x"/>
                                          </p:val>
                                        </p:tav>
                                        <p:tav tm="100000">
                                          <p:val>
                                            <p:strVal val="#ppt_x"/>
                                          </p:val>
                                        </p:tav>
                                      </p:tavLst>
                                    </p:anim>
                                    <p:anim calcmode="lin" valueType="num">
                                      <p:cBhvr>
                                        <p:cTn id="14" dur="1000" fill="hold"/>
                                        <p:tgtEl>
                                          <p:spTgt spid="4">
                                            <p:graphicEl>
                                              <a:dgm id="{05A438FC-FA06-43E0-9B48-CB492C273EA8}"/>
                                            </p:graphic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graphicEl>
                                              <a:dgm id="{317BF940-1B6B-4BF3-9906-4CF6AD3851D7}"/>
                                            </p:graphicEl>
                                          </p:spTgt>
                                        </p:tgtEl>
                                        <p:attrNameLst>
                                          <p:attrName>style.visibility</p:attrName>
                                        </p:attrNameLst>
                                      </p:cBhvr>
                                      <p:to>
                                        <p:strVal val="visible"/>
                                      </p:to>
                                    </p:set>
                                    <p:animEffect transition="in" filter="fade">
                                      <p:cBhvr>
                                        <p:cTn id="17" dur="1000"/>
                                        <p:tgtEl>
                                          <p:spTgt spid="4">
                                            <p:graphicEl>
                                              <a:dgm id="{317BF940-1B6B-4BF3-9906-4CF6AD3851D7}"/>
                                            </p:graphicEl>
                                          </p:spTgt>
                                        </p:tgtEl>
                                      </p:cBhvr>
                                    </p:animEffect>
                                    <p:anim calcmode="lin" valueType="num">
                                      <p:cBhvr>
                                        <p:cTn id="18" dur="1000" fill="hold"/>
                                        <p:tgtEl>
                                          <p:spTgt spid="4">
                                            <p:graphicEl>
                                              <a:dgm id="{317BF940-1B6B-4BF3-9906-4CF6AD3851D7}"/>
                                            </p:graphicEl>
                                          </p:spTgt>
                                        </p:tgtEl>
                                        <p:attrNameLst>
                                          <p:attrName>ppt_x</p:attrName>
                                        </p:attrNameLst>
                                      </p:cBhvr>
                                      <p:tavLst>
                                        <p:tav tm="0">
                                          <p:val>
                                            <p:strVal val="#ppt_x"/>
                                          </p:val>
                                        </p:tav>
                                        <p:tav tm="100000">
                                          <p:val>
                                            <p:strVal val="#ppt_x"/>
                                          </p:val>
                                        </p:tav>
                                      </p:tavLst>
                                    </p:anim>
                                    <p:anim calcmode="lin" valueType="num">
                                      <p:cBhvr>
                                        <p:cTn id="19" dur="1000" fill="hold"/>
                                        <p:tgtEl>
                                          <p:spTgt spid="4">
                                            <p:graphicEl>
                                              <a:dgm id="{317BF940-1B6B-4BF3-9906-4CF6AD3851D7}"/>
                                            </p:graphic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4">
                                            <p:graphicEl>
                                              <a:dgm id="{66CEBF24-D377-475F-9628-1F4401E89C25}"/>
                                            </p:graphicEl>
                                          </p:spTgt>
                                        </p:tgtEl>
                                        <p:attrNameLst>
                                          <p:attrName>style.visibility</p:attrName>
                                        </p:attrNameLst>
                                      </p:cBhvr>
                                      <p:to>
                                        <p:strVal val="visible"/>
                                      </p:to>
                                    </p:set>
                                    <p:animEffect transition="in" filter="fade">
                                      <p:cBhvr>
                                        <p:cTn id="24" dur="1000"/>
                                        <p:tgtEl>
                                          <p:spTgt spid="4">
                                            <p:graphicEl>
                                              <a:dgm id="{66CEBF24-D377-475F-9628-1F4401E89C25}"/>
                                            </p:graphicEl>
                                          </p:spTgt>
                                        </p:tgtEl>
                                      </p:cBhvr>
                                    </p:animEffect>
                                    <p:anim calcmode="lin" valueType="num">
                                      <p:cBhvr>
                                        <p:cTn id="25" dur="1000" fill="hold"/>
                                        <p:tgtEl>
                                          <p:spTgt spid="4">
                                            <p:graphicEl>
                                              <a:dgm id="{66CEBF24-D377-475F-9628-1F4401E89C25}"/>
                                            </p:graphicEl>
                                          </p:spTgt>
                                        </p:tgtEl>
                                        <p:attrNameLst>
                                          <p:attrName>ppt_x</p:attrName>
                                        </p:attrNameLst>
                                      </p:cBhvr>
                                      <p:tavLst>
                                        <p:tav tm="0">
                                          <p:val>
                                            <p:strVal val="#ppt_x"/>
                                          </p:val>
                                        </p:tav>
                                        <p:tav tm="100000">
                                          <p:val>
                                            <p:strVal val="#ppt_x"/>
                                          </p:val>
                                        </p:tav>
                                      </p:tavLst>
                                    </p:anim>
                                    <p:anim calcmode="lin" valueType="num">
                                      <p:cBhvr>
                                        <p:cTn id="26" dur="1000" fill="hold"/>
                                        <p:tgtEl>
                                          <p:spTgt spid="4">
                                            <p:graphicEl>
                                              <a:dgm id="{66CEBF24-D377-475F-9628-1F4401E89C25}"/>
                                            </p:graphicEl>
                                          </p:spTgt>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
                                            <p:graphicEl>
                                              <a:dgm id="{6AECC191-DC92-468E-B7E6-DCCB8004F5F2}"/>
                                            </p:graphicEl>
                                          </p:spTgt>
                                        </p:tgtEl>
                                        <p:attrNameLst>
                                          <p:attrName>style.visibility</p:attrName>
                                        </p:attrNameLst>
                                      </p:cBhvr>
                                      <p:to>
                                        <p:strVal val="visible"/>
                                      </p:to>
                                    </p:set>
                                    <p:animEffect transition="in" filter="fade">
                                      <p:cBhvr>
                                        <p:cTn id="29" dur="1000"/>
                                        <p:tgtEl>
                                          <p:spTgt spid="4">
                                            <p:graphicEl>
                                              <a:dgm id="{6AECC191-DC92-468E-B7E6-DCCB8004F5F2}"/>
                                            </p:graphicEl>
                                          </p:spTgt>
                                        </p:tgtEl>
                                      </p:cBhvr>
                                    </p:animEffect>
                                    <p:anim calcmode="lin" valueType="num">
                                      <p:cBhvr>
                                        <p:cTn id="30" dur="1000" fill="hold"/>
                                        <p:tgtEl>
                                          <p:spTgt spid="4">
                                            <p:graphicEl>
                                              <a:dgm id="{6AECC191-DC92-468E-B7E6-DCCB8004F5F2}"/>
                                            </p:graphicEl>
                                          </p:spTgt>
                                        </p:tgtEl>
                                        <p:attrNameLst>
                                          <p:attrName>ppt_x</p:attrName>
                                        </p:attrNameLst>
                                      </p:cBhvr>
                                      <p:tavLst>
                                        <p:tav tm="0">
                                          <p:val>
                                            <p:strVal val="#ppt_x"/>
                                          </p:val>
                                        </p:tav>
                                        <p:tav tm="100000">
                                          <p:val>
                                            <p:strVal val="#ppt_x"/>
                                          </p:val>
                                        </p:tav>
                                      </p:tavLst>
                                    </p:anim>
                                    <p:anim calcmode="lin" valueType="num">
                                      <p:cBhvr>
                                        <p:cTn id="31" dur="1000" fill="hold"/>
                                        <p:tgtEl>
                                          <p:spTgt spid="4">
                                            <p:graphicEl>
                                              <a:dgm id="{6AECC191-DC92-468E-B7E6-DCCB8004F5F2}"/>
                                            </p:graphic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4">
                                            <p:graphicEl>
                                              <a:dgm id="{FBE0CDFC-C80D-48EC-A94C-1A2A6FED4C70}"/>
                                            </p:graphicEl>
                                          </p:spTgt>
                                        </p:tgtEl>
                                        <p:attrNameLst>
                                          <p:attrName>style.visibility</p:attrName>
                                        </p:attrNameLst>
                                      </p:cBhvr>
                                      <p:to>
                                        <p:strVal val="visible"/>
                                      </p:to>
                                    </p:set>
                                    <p:animEffect transition="in" filter="fade">
                                      <p:cBhvr>
                                        <p:cTn id="36" dur="1000"/>
                                        <p:tgtEl>
                                          <p:spTgt spid="4">
                                            <p:graphicEl>
                                              <a:dgm id="{FBE0CDFC-C80D-48EC-A94C-1A2A6FED4C70}"/>
                                            </p:graphicEl>
                                          </p:spTgt>
                                        </p:tgtEl>
                                      </p:cBhvr>
                                    </p:animEffect>
                                    <p:anim calcmode="lin" valueType="num">
                                      <p:cBhvr>
                                        <p:cTn id="37" dur="1000" fill="hold"/>
                                        <p:tgtEl>
                                          <p:spTgt spid="4">
                                            <p:graphicEl>
                                              <a:dgm id="{FBE0CDFC-C80D-48EC-A94C-1A2A6FED4C70}"/>
                                            </p:graphicEl>
                                          </p:spTgt>
                                        </p:tgtEl>
                                        <p:attrNameLst>
                                          <p:attrName>ppt_x</p:attrName>
                                        </p:attrNameLst>
                                      </p:cBhvr>
                                      <p:tavLst>
                                        <p:tav tm="0">
                                          <p:val>
                                            <p:strVal val="#ppt_x"/>
                                          </p:val>
                                        </p:tav>
                                        <p:tav tm="100000">
                                          <p:val>
                                            <p:strVal val="#ppt_x"/>
                                          </p:val>
                                        </p:tav>
                                      </p:tavLst>
                                    </p:anim>
                                    <p:anim calcmode="lin" valueType="num">
                                      <p:cBhvr>
                                        <p:cTn id="38" dur="1000" fill="hold"/>
                                        <p:tgtEl>
                                          <p:spTgt spid="4">
                                            <p:graphicEl>
                                              <a:dgm id="{FBE0CDFC-C80D-48EC-A94C-1A2A6FED4C70}"/>
                                            </p:graphicEl>
                                          </p:spTgt>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4">
                                            <p:graphicEl>
                                              <a:dgm id="{B9C224B7-CDEB-4314-9B89-B9FE82D5E0BC}"/>
                                            </p:graphicEl>
                                          </p:spTgt>
                                        </p:tgtEl>
                                        <p:attrNameLst>
                                          <p:attrName>style.visibility</p:attrName>
                                        </p:attrNameLst>
                                      </p:cBhvr>
                                      <p:to>
                                        <p:strVal val="visible"/>
                                      </p:to>
                                    </p:set>
                                    <p:animEffect transition="in" filter="fade">
                                      <p:cBhvr>
                                        <p:cTn id="41" dur="1000"/>
                                        <p:tgtEl>
                                          <p:spTgt spid="4">
                                            <p:graphicEl>
                                              <a:dgm id="{B9C224B7-CDEB-4314-9B89-B9FE82D5E0BC}"/>
                                            </p:graphicEl>
                                          </p:spTgt>
                                        </p:tgtEl>
                                      </p:cBhvr>
                                    </p:animEffect>
                                    <p:anim calcmode="lin" valueType="num">
                                      <p:cBhvr>
                                        <p:cTn id="42" dur="1000" fill="hold"/>
                                        <p:tgtEl>
                                          <p:spTgt spid="4">
                                            <p:graphicEl>
                                              <a:dgm id="{B9C224B7-CDEB-4314-9B89-B9FE82D5E0BC}"/>
                                            </p:graphicEl>
                                          </p:spTgt>
                                        </p:tgtEl>
                                        <p:attrNameLst>
                                          <p:attrName>ppt_x</p:attrName>
                                        </p:attrNameLst>
                                      </p:cBhvr>
                                      <p:tavLst>
                                        <p:tav tm="0">
                                          <p:val>
                                            <p:strVal val="#ppt_x"/>
                                          </p:val>
                                        </p:tav>
                                        <p:tav tm="100000">
                                          <p:val>
                                            <p:strVal val="#ppt_x"/>
                                          </p:val>
                                        </p:tav>
                                      </p:tavLst>
                                    </p:anim>
                                    <p:anim calcmode="lin" valueType="num">
                                      <p:cBhvr>
                                        <p:cTn id="43" dur="1000" fill="hold"/>
                                        <p:tgtEl>
                                          <p:spTgt spid="4">
                                            <p:graphicEl>
                                              <a:dgm id="{B9C224B7-CDEB-4314-9B89-B9FE82D5E0BC}"/>
                                            </p:graphic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4">
                                            <p:graphicEl>
                                              <a:dgm id="{168DF79B-08C0-4C45-8EC7-415B67C4E9A0}"/>
                                            </p:graphicEl>
                                          </p:spTgt>
                                        </p:tgtEl>
                                        <p:attrNameLst>
                                          <p:attrName>style.visibility</p:attrName>
                                        </p:attrNameLst>
                                      </p:cBhvr>
                                      <p:to>
                                        <p:strVal val="visible"/>
                                      </p:to>
                                    </p:set>
                                    <p:animEffect transition="in" filter="fade">
                                      <p:cBhvr>
                                        <p:cTn id="48" dur="1000"/>
                                        <p:tgtEl>
                                          <p:spTgt spid="4">
                                            <p:graphicEl>
                                              <a:dgm id="{168DF79B-08C0-4C45-8EC7-415B67C4E9A0}"/>
                                            </p:graphicEl>
                                          </p:spTgt>
                                        </p:tgtEl>
                                      </p:cBhvr>
                                    </p:animEffect>
                                    <p:anim calcmode="lin" valueType="num">
                                      <p:cBhvr>
                                        <p:cTn id="49" dur="1000" fill="hold"/>
                                        <p:tgtEl>
                                          <p:spTgt spid="4">
                                            <p:graphicEl>
                                              <a:dgm id="{168DF79B-08C0-4C45-8EC7-415B67C4E9A0}"/>
                                            </p:graphicEl>
                                          </p:spTgt>
                                        </p:tgtEl>
                                        <p:attrNameLst>
                                          <p:attrName>ppt_x</p:attrName>
                                        </p:attrNameLst>
                                      </p:cBhvr>
                                      <p:tavLst>
                                        <p:tav tm="0">
                                          <p:val>
                                            <p:strVal val="#ppt_x"/>
                                          </p:val>
                                        </p:tav>
                                        <p:tav tm="100000">
                                          <p:val>
                                            <p:strVal val="#ppt_x"/>
                                          </p:val>
                                        </p:tav>
                                      </p:tavLst>
                                    </p:anim>
                                    <p:anim calcmode="lin" valueType="num">
                                      <p:cBhvr>
                                        <p:cTn id="50" dur="1000" fill="hold"/>
                                        <p:tgtEl>
                                          <p:spTgt spid="4">
                                            <p:graphicEl>
                                              <a:dgm id="{168DF79B-08C0-4C45-8EC7-415B67C4E9A0}"/>
                                            </p:graphicEl>
                                          </p:spTgt>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4">
                                            <p:graphicEl>
                                              <a:dgm id="{C892CFEF-8FA1-4880-A9CE-498C7D82AA33}"/>
                                            </p:graphicEl>
                                          </p:spTgt>
                                        </p:tgtEl>
                                        <p:attrNameLst>
                                          <p:attrName>style.visibility</p:attrName>
                                        </p:attrNameLst>
                                      </p:cBhvr>
                                      <p:to>
                                        <p:strVal val="visible"/>
                                      </p:to>
                                    </p:set>
                                    <p:animEffect transition="in" filter="fade">
                                      <p:cBhvr>
                                        <p:cTn id="53" dur="1000"/>
                                        <p:tgtEl>
                                          <p:spTgt spid="4">
                                            <p:graphicEl>
                                              <a:dgm id="{C892CFEF-8FA1-4880-A9CE-498C7D82AA33}"/>
                                            </p:graphicEl>
                                          </p:spTgt>
                                        </p:tgtEl>
                                      </p:cBhvr>
                                    </p:animEffect>
                                    <p:anim calcmode="lin" valueType="num">
                                      <p:cBhvr>
                                        <p:cTn id="54" dur="1000" fill="hold"/>
                                        <p:tgtEl>
                                          <p:spTgt spid="4">
                                            <p:graphicEl>
                                              <a:dgm id="{C892CFEF-8FA1-4880-A9CE-498C7D82AA33}"/>
                                            </p:graphicEl>
                                          </p:spTgt>
                                        </p:tgtEl>
                                        <p:attrNameLst>
                                          <p:attrName>ppt_x</p:attrName>
                                        </p:attrNameLst>
                                      </p:cBhvr>
                                      <p:tavLst>
                                        <p:tav tm="0">
                                          <p:val>
                                            <p:strVal val="#ppt_x"/>
                                          </p:val>
                                        </p:tav>
                                        <p:tav tm="100000">
                                          <p:val>
                                            <p:strVal val="#ppt_x"/>
                                          </p:val>
                                        </p:tav>
                                      </p:tavLst>
                                    </p:anim>
                                    <p:anim calcmode="lin" valueType="num">
                                      <p:cBhvr>
                                        <p:cTn id="55" dur="1000" fill="hold"/>
                                        <p:tgtEl>
                                          <p:spTgt spid="4">
                                            <p:graphicEl>
                                              <a:dgm id="{C892CFEF-8FA1-4880-A9CE-498C7D82AA33}"/>
                                            </p:graphicEl>
                                          </p:spTgt>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42" presetClass="entr" presetSubtype="0" fill="hold" grpId="0" nodeType="clickEffect">
                                  <p:stCondLst>
                                    <p:cond delay="0"/>
                                  </p:stCondLst>
                                  <p:childTnLst>
                                    <p:set>
                                      <p:cBhvr>
                                        <p:cTn id="59" dur="1" fill="hold">
                                          <p:stCondLst>
                                            <p:cond delay="0"/>
                                          </p:stCondLst>
                                        </p:cTn>
                                        <p:tgtEl>
                                          <p:spTgt spid="4">
                                            <p:graphicEl>
                                              <a:dgm id="{60713C62-BEB6-4851-A5D1-E9A584E7ED0E}"/>
                                            </p:graphicEl>
                                          </p:spTgt>
                                        </p:tgtEl>
                                        <p:attrNameLst>
                                          <p:attrName>style.visibility</p:attrName>
                                        </p:attrNameLst>
                                      </p:cBhvr>
                                      <p:to>
                                        <p:strVal val="visible"/>
                                      </p:to>
                                    </p:set>
                                    <p:animEffect transition="in" filter="fade">
                                      <p:cBhvr>
                                        <p:cTn id="60" dur="1000"/>
                                        <p:tgtEl>
                                          <p:spTgt spid="4">
                                            <p:graphicEl>
                                              <a:dgm id="{60713C62-BEB6-4851-A5D1-E9A584E7ED0E}"/>
                                            </p:graphicEl>
                                          </p:spTgt>
                                        </p:tgtEl>
                                      </p:cBhvr>
                                    </p:animEffect>
                                    <p:anim calcmode="lin" valueType="num">
                                      <p:cBhvr>
                                        <p:cTn id="61" dur="1000" fill="hold"/>
                                        <p:tgtEl>
                                          <p:spTgt spid="4">
                                            <p:graphicEl>
                                              <a:dgm id="{60713C62-BEB6-4851-A5D1-E9A584E7ED0E}"/>
                                            </p:graphicEl>
                                          </p:spTgt>
                                        </p:tgtEl>
                                        <p:attrNameLst>
                                          <p:attrName>ppt_x</p:attrName>
                                        </p:attrNameLst>
                                      </p:cBhvr>
                                      <p:tavLst>
                                        <p:tav tm="0">
                                          <p:val>
                                            <p:strVal val="#ppt_x"/>
                                          </p:val>
                                        </p:tav>
                                        <p:tav tm="100000">
                                          <p:val>
                                            <p:strVal val="#ppt_x"/>
                                          </p:val>
                                        </p:tav>
                                      </p:tavLst>
                                    </p:anim>
                                    <p:anim calcmode="lin" valueType="num">
                                      <p:cBhvr>
                                        <p:cTn id="62" dur="1000" fill="hold"/>
                                        <p:tgtEl>
                                          <p:spTgt spid="4">
                                            <p:graphicEl>
                                              <a:dgm id="{60713C62-BEB6-4851-A5D1-E9A584E7ED0E}"/>
                                            </p:graphicEl>
                                          </p:spTgt>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4">
                                            <p:graphicEl>
                                              <a:dgm id="{7B128494-FCA3-4426-9C62-30BDE22C6196}"/>
                                            </p:graphicEl>
                                          </p:spTgt>
                                        </p:tgtEl>
                                        <p:attrNameLst>
                                          <p:attrName>style.visibility</p:attrName>
                                        </p:attrNameLst>
                                      </p:cBhvr>
                                      <p:to>
                                        <p:strVal val="visible"/>
                                      </p:to>
                                    </p:set>
                                    <p:animEffect transition="in" filter="fade">
                                      <p:cBhvr>
                                        <p:cTn id="65" dur="1000"/>
                                        <p:tgtEl>
                                          <p:spTgt spid="4">
                                            <p:graphicEl>
                                              <a:dgm id="{7B128494-FCA3-4426-9C62-30BDE22C6196}"/>
                                            </p:graphicEl>
                                          </p:spTgt>
                                        </p:tgtEl>
                                      </p:cBhvr>
                                    </p:animEffect>
                                    <p:anim calcmode="lin" valueType="num">
                                      <p:cBhvr>
                                        <p:cTn id="66" dur="1000" fill="hold"/>
                                        <p:tgtEl>
                                          <p:spTgt spid="4">
                                            <p:graphicEl>
                                              <a:dgm id="{7B128494-FCA3-4426-9C62-30BDE22C6196}"/>
                                            </p:graphicEl>
                                          </p:spTgt>
                                        </p:tgtEl>
                                        <p:attrNameLst>
                                          <p:attrName>ppt_x</p:attrName>
                                        </p:attrNameLst>
                                      </p:cBhvr>
                                      <p:tavLst>
                                        <p:tav tm="0">
                                          <p:val>
                                            <p:strVal val="#ppt_x"/>
                                          </p:val>
                                        </p:tav>
                                        <p:tav tm="100000">
                                          <p:val>
                                            <p:strVal val="#ppt_x"/>
                                          </p:val>
                                        </p:tav>
                                      </p:tavLst>
                                    </p:anim>
                                    <p:anim calcmode="lin" valueType="num">
                                      <p:cBhvr>
                                        <p:cTn id="67" dur="1000" fill="hold"/>
                                        <p:tgtEl>
                                          <p:spTgt spid="4">
                                            <p:graphicEl>
                                              <a:dgm id="{7B128494-FCA3-4426-9C62-30BDE22C6196}"/>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10" name="Content Placeholder 2"/>
          <p:cNvSpPr>
            <a:spLocks noGrp="1"/>
          </p:cNvSpPr>
          <p:nvPr>
            <p:ph idx="1"/>
          </p:nvPr>
        </p:nvSpPr>
        <p:spPr>
          <a:xfrm>
            <a:off x="310166" y="1596981"/>
            <a:ext cx="8048223" cy="734095"/>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1. </a:t>
            </a:r>
            <a:r>
              <a:rPr lang="en-US" sz="4000" b="1" dirty="0" err="1" smtClean="0">
                <a:solidFill>
                  <a:srgbClr val="FF0000"/>
                </a:solidFill>
                <a:latin typeface="Times New Roman" panose="02020603050405020304" pitchFamily="18" charset="0"/>
                <a:cs typeface="Times New Roman" panose="02020603050405020304" pitchFamily="18" charset="0"/>
              </a:rPr>
              <a:t>Hình</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tượng</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nhân</a:t>
            </a:r>
            <a:r>
              <a:rPr lang="en-US" sz="4000" b="1" dirty="0" smtClean="0">
                <a:solidFill>
                  <a:srgbClr val="FF0000"/>
                </a:solidFill>
                <a:latin typeface="Times New Roman" panose="02020603050405020304" pitchFamily="18" charset="0"/>
                <a:cs typeface="Times New Roman" panose="02020603050405020304" pitchFamily="18" charset="0"/>
              </a:rPr>
              <a:t> vật Ngô Tử Văn</a:t>
            </a:r>
          </a:p>
        </p:txBody>
      </p:sp>
      <p:pic>
        <p:nvPicPr>
          <p:cNvPr id="1028" name="Picture 4" descr="Kết quả hình ảnh cho quan thời trần"/>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8912181" y="1964028"/>
            <a:ext cx="2820473" cy="4074762"/>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32905" y="2601074"/>
            <a:ext cx="7896271" cy="3664914"/>
          </a:xfrm>
          <a:prstGeom prst="rect">
            <a:avLst/>
          </a:prstGeom>
          <a:solidFill>
            <a:schemeClr val="accent4">
              <a:lumMod val="60000"/>
              <a:lumOff val="40000"/>
            </a:schemeClr>
          </a:solidFill>
        </p:spPr>
        <p:txBody>
          <a:bodyPr wrap="square" rtlCol="0">
            <a:spAutoFit/>
          </a:bodyPr>
          <a:lstStyle/>
          <a:p>
            <a:pPr algn="ctr">
              <a:lnSpc>
                <a:spcPct val="150000"/>
              </a:lnSpc>
              <a:spcAft>
                <a:spcPts val="800"/>
              </a:spcAft>
            </a:pPr>
            <a:r>
              <a:rPr lang="en-US" sz="2400" b="1" dirty="0" err="1" smtClean="0">
                <a:latin typeface="Times New Roman"/>
                <a:ea typeface="Times New Roman"/>
                <a:cs typeface="Calibri"/>
              </a:rPr>
              <a:t>Thảo</a:t>
            </a:r>
            <a:r>
              <a:rPr lang="en-US" sz="2400" b="1" dirty="0" smtClean="0">
                <a:latin typeface="Times New Roman"/>
                <a:ea typeface="Times New Roman"/>
                <a:cs typeface="Calibri"/>
              </a:rPr>
              <a:t> </a:t>
            </a:r>
            <a:r>
              <a:rPr lang="en-US" sz="2400" b="1" dirty="0" err="1" smtClean="0">
                <a:latin typeface="Times New Roman"/>
                <a:ea typeface="Times New Roman"/>
                <a:cs typeface="Calibri"/>
              </a:rPr>
              <a:t>luận</a:t>
            </a:r>
            <a:r>
              <a:rPr lang="en-US" sz="2400" b="1" dirty="0" smtClean="0">
                <a:latin typeface="Times New Roman"/>
                <a:ea typeface="Times New Roman"/>
                <a:cs typeface="Calibri"/>
              </a:rPr>
              <a:t> </a:t>
            </a:r>
            <a:r>
              <a:rPr lang="en-US" sz="2400" b="1" dirty="0" err="1" smtClean="0">
                <a:latin typeface="Times New Roman"/>
                <a:ea typeface="Times New Roman"/>
                <a:cs typeface="Calibri"/>
              </a:rPr>
              <a:t>nhóm</a:t>
            </a:r>
            <a:r>
              <a:rPr lang="en-US" sz="2400" b="1" dirty="0" smtClean="0">
                <a:latin typeface="Times New Roman"/>
                <a:ea typeface="Times New Roman"/>
                <a:cs typeface="Calibri"/>
              </a:rPr>
              <a:t>: </a:t>
            </a:r>
            <a:r>
              <a:rPr lang="en-US" sz="2400" b="1" dirty="0" err="1" smtClean="0">
                <a:latin typeface="Times New Roman"/>
                <a:ea typeface="Times New Roman"/>
                <a:cs typeface="Calibri"/>
              </a:rPr>
              <a:t>Hoàn</a:t>
            </a:r>
            <a:r>
              <a:rPr lang="en-US" sz="2400" b="1" dirty="0" smtClean="0">
                <a:latin typeface="Times New Roman"/>
                <a:ea typeface="Times New Roman"/>
                <a:cs typeface="Calibri"/>
              </a:rPr>
              <a:t> </a:t>
            </a:r>
            <a:r>
              <a:rPr lang="en-US" sz="2400" b="1" dirty="0" err="1" smtClean="0">
                <a:latin typeface="Times New Roman"/>
                <a:ea typeface="Times New Roman"/>
                <a:cs typeface="Calibri"/>
              </a:rPr>
              <a:t>thành</a:t>
            </a:r>
            <a:r>
              <a:rPr lang="en-US" sz="2400" b="1" dirty="0" smtClean="0">
                <a:latin typeface="Times New Roman"/>
                <a:ea typeface="Times New Roman"/>
                <a:cs typeface="Calibri"/>
              </a:rPr>
              <a:t> </a:t>
            </a:r>
            <a:r>
              <a:rPr lang="en-US" sz="2400" b="1" dirty="0" err="1" smtClean="0">
                <a:latin typeface="Times New Roman"/>
                <a:ea typeface="Times New Roman"/>
                <a:cs typeface="Calibri"/>
              </a:rPr>
              <a:t>các</a:t>
            </a:r>
            <a:r>
              <a:rPr lang="en-US" sz="2400" b="1" dirty="0" smtClean="0">
                <a:latin typeface="Times New Roman"/>
                <a:ea typeface="Times New Roman"/>
                <a:cs typeface="Calibri"/>
              </a:rPr>
              <a:t> </a:t>
            </a:r>
            <a:r>
              <a:rPr lang="en-US" sz="2400" b="1" dirty="0" err="1" smtClean="0">
                <a:latin typeface="Times New Roman"/>
                <a:ea typeface="Times New Roman"/>
                <a:cs typeface="Calibri"/>
              </a:rPr>
              <a:t>phiếu</a:t>
            </a:r>
            <a:r>
              <a:rPr lang="en-US" sz="2400" b="1" dirty="0" smtClean="0">
                <a:latin typeface="Times New Roman"/>
                <a:ea typeface="Times New Roman"/>
                <a:cs typeface="Calibri"/>
              </a:rPr>
              <a:t> </a:t>
            </a:r>
            <a:r>
              <a:rPr lang="en-US" sz="2400" b="1" dirty="0" err="1" smtClean="0">
                <a:latin typeface="Times New Roman"/>
                <a:ea typeface="Times New Roman"/>
                <a:cs typeface="Calibri"/>
              </a:rPr>
              <a:t>học</a:t>
            </a:r>
            <a:r>
              <a:rPr lang="en-US" sz="2400" b="1" dirty="0" smtClean="0">
                <a:latin typeface="Times New Roman"/>
                <a:ea typeface="Times New Roman"/>
                <a:cs typeface="Calibri"/>
              </a:rPr>
              <a:t> </a:t>
            </a:r>
            <a:r>
              <a:rPr lang="en-US" sz="2400" b="1" dirty="0" err="1" smtClean="0">
                <a:latin typeface="Times New Roman"/>
                <a:ea typeface="Times New Roman"/>
                <a:cs typeface="Calibri"/>
              </a:rPr>
              <a:t>tập</a:t>
            </a:r>
            <a:endParaRPr lang="en-US" sz="2400" b="1" dirty="0" smtClean="0">
              <a:latin typeface="Times New Roman"/>
              <a:ea typeface="Times New Roman"/>
              <a:cs typeface="Calibri"/>
            </a:endParaRPr>
          </a:p>
          <a:p>
            <a:pPr algn="just">
              <a:lnSpc>
                <a:spcPct val="150000"/>
              </a:lnSpc>
              <a:spcAft>
                <a:spcPts val="800"/>
              </a:spcAft>
            </a:pPr>
            <a:r>
              <a:rPr lang="en-US" sz="2400" b="1" dirty="0" err="1" smtClean="0">
                <a:latin typeface="Times New Roman"/>
                <a:ea typeface="Times New Roman"/>
                <a:cs typeface="Calibri"/>
              </a:rPr>
              <a:t>Nhóm</a:t>
            </a:r>
            <a:r>
              <a:rPr lang="en-US" sz="2400" b="1" dirty="0" smtClean="0">
                <a:latin typeface="Times New Roman"/>
                <a:ea typeface="Times New Roman"/>
                <a:cs typeface="Calibri"/>
              </a:rPr>
              <a:t> </a:t>
            </a:r>
            <a:r>
              <a:rPr lang="en-US" sz="2400" b="1" dirty="0">
                <a:latin typeface="Times New Roman"/>
                <a:ea typeface="Times New Roman"/>
                <a:cs typeface="Calibri"/>
              </a:rPr>
              <a:t>1</a:t>
            </a:r>
            <a:r>
              <a:rPr lang="en-US" sz="2400" dirty="0">
                <a:latin typeface="Times New Roman"/>
                <a:ea typeface="Times New Roman"/>
                <a:cs typeface="Calibri"/>
              </a:rPr>
              <a:t>. </a:t>
            </a:r>
            <a:r>
              <a:rPr lang="en-US" sz="2400" dirty="0" err="1">
                <a:latin typeface="Times New Roman"/>
                <a:ea typeface="Times New Roman"/>
                <a:cs typeface="Calibri"/>
              </a:rPr>
              <a:t>Lời</a:t>
            </a:r>
            <a:r>
              <a:rPr lang="en-US" sz="2400" dirty="0">
                <a:latin typeface="Times New Roman"/>
                <a:ea typeface="Times New Roman"/>
                <a:cs typeface="Calibri"/>
              </a:rPr>
              <a:t> </a:t>
            </a:r>
            <a:r>
              <a:rPr lang="en-US" sz="2400" dirty="0" err="1">
                <a:latin typeface="Times New Roman"/>
                <a:ea typeface="Times New Roman"/>
                <a:cs typeface="Calibri"/>
              </a:rPr>
              <a:t>giới</a:t>
            </a:r>
            <a:r>
              <a:rPr lang="en-US" sz="2400" dirty="0">
                <a:latin typeface="Times New Roman"/>
                <a:ea typeface="Times New Roman"/>
                <a:cs typeface="Calibri"/>
              </a:rPr>
              <a:t> </a:t>
            </a:r>
            <a:r>
              <a:rPr lang="en-US" sz="2400" dirty="0" err="1">
                <a:latin typeface="Times New Roman"/>
                <a:ea typeface="Times New Roman"/>
                <a:cs typeface="Calibri"/>
              </a:rPr>
              <a:t>thiệu</a:t>
            </a:r>
            <a:r>
              <a:rPr lang="en-US" sz="2400" dirty="0">
                <a:latin typeface="Times New Roman"/>
                <a:ea typeface="Times New Roman"/>
                <a:cs typeface="Calibri"/>
              </a:rPr>
              <a:t> ban </a:t>
            </a:r>
            <a:r>
              <a:rPr lang="en-US" sz="2400" dirty="0" err="1">
                <a:latin typeface="Times New Roman"/>
                <a:ea typeface="Times New Roman"/>
                <a:cs typeface="Calibri"/>
              </a:rPr>
              <a:t>đầu</a:t>
            </a:r>
            <a:r>
              <a:rPr lang="en-US" sz="2400" dirty="0">
                <a:latin typeface="Times New Roman"/>
                <a:ea typeface="Times New Roman"/>
                <a:cs typeface="Calibri"/>
              </a:rPr>
              <a:t> </a:t>
            </a:r>
            <a:r>
              <a:rPr lang="en-US" sz="2400" dirty="0" err="1">
                <a:latin typeface="Times New Roman"/>
                <a:ea typeface="Times New Roman"/>
                <a:cs typeface="Calibri"/>
              </a:rPr>
              <a:t>và</a:t>
            </a:r>
            <a:r>
              <a:rPr lang="en-US" sz="2400" dirty="0">
                <a:latin typeface="Times New Roman"/>
                <a:ea typeface="Times New Roman"/>
                <a:cs typeface="Calibri"/>
              </a:rPr>
              <a:t> </a:t>
            </a:r>
            <a:r>
              <a:rPr lang="en-US" sz="2400" dirty="0" err="1">
                <a:latin typeface="Times New Roman"/>
                <a:ea typeface="Times New Roman"/>
                <a:cs typeface="Calibri"/>
              </a:rPr>
              <a:t>hành</a:t>
            </a:r>
            <a:r>
              <a:rPr lang="en-US" sz="2400" dirty="0">
                <a:latin typeface="Times New Roman"/>
                <a:ea typeface="Times New Roman"/>
                <a:cs typeface="Calibri"/>
              </a:rPr>
              <a:t> </a:t>
            </a:r>
            <a:r>
              <a:rPr lang="en-US" sz="2400" dirty="0" err="1">
                <a:latin typeface="Times New Roman"/>
                <a:ea typeface="Times New Roman"/>
                <a:cs typeface="Calibri"/>
              </a:rPr>
              <a:t>động</a:t>
            </a:r>
            <a:r>
              <a:rPr lang="en-US" sz="2400" dirty="0">
                <a:latin typeface="Times New Roman"/>
                <a:ea typeface="Times New Roman"/>
                <a:cs typeface="Calibri"/>
              </a:rPr>
              <a:t> </a:t>
            </a:r>
            <a:r>
              <a:rPr lang="en-US" sz="2400" dirty="0" err="1">
                <a:latin typeface="Times New Roman"/>
                <a:ea typeface="Times New Roman"/>
                <a:cs typeface="Calibri"/>
              </a:rPr>
              <a:t>đốt</a:t>
            </a:r>
            <a:r>
              <a:rPr lang="en-US" sz="2400" dirty="0">
                <a:latin typeface="Times New Roman"/>
                <a:ea typeface="Times New Roman"/>
                <a:cs typeface="Calibri"/>
              </a:rPr>
              <a:t> </a:t>
            </a:r>
            <a:r>
              <a:rPr lang="en-US" sz="2400" dirty="0" err="1">
                <a:latin typeface="Times New Roman"/>
                <a:ea typeface="Times New Roman"/>
                <a:cs typeface="Calibri"/>
              </a:rPr>
              <a:t>đền</a:t>
            </a:r>
            <a:r>
              <a:rPr lang="en-US" sz="2400" dirty="0">
                <a:latin typeface="Times New Roman"/>
                <a:ea typeface="Times New Roman"/>
                <a:cs typeface="Calibri"/>
              </a:rPr>
              <a:t> </a:t>
            </a:r>
            <a:r>
              <a:rPr lang="en-US" sz="2400" dirty="0" err="1">
                <a:latin typeface="Times New Roman"/>
                <a:ea typeface="Times New Roman"/>
                <a:cs typeface="Calibri"/>
              </a:rPr>
              <a:t>của</a:t>
            </a:r>
            <a:r>
              <a:rPr lang="en-US" sz="2400" dirty="0">
                <a:latin typeface="Times New Roman"/>
                <a:ea typeface="Times New Roman"/>
                <a:cs typeface="Calibri"/>
              </a:rPr>
              <a:t> </a:t>
            </a:r>
            <a:r>
              <a:rPr lang="en-US" sz="2400" dirty="0" err="1">
                <a:latin typeface="Times New Roman"/>
                <a:ea typeface="Times New Roman"/>
                <a:cs typeface="Calibri"/>
              </a:rPr>
              <a:t>Ngô</a:t>
            </a:r>
            <a:r>
              <a:rPr lang="en-US" sz="2400" dirty="0">
                <a:latin typeface="Times New Roman"/>
                <a:ea typeface="Times New Roman"/>
                <a:cs typeface="Calibri"/>
              </a:rPr>
              <a:t> </a:t>
            </a:r>
            <a:r>
              <a:rPr lang="en-US" sz="2400" dirty="0" err="1">
                <a:latin typeface="Times New Roman"/>
                <a:ea typeface="Times New Roman"/>
                <a:cs typeface="Calibri"/>
              </a:rPr>
              <a:t>Tử</a:t>
            </a:r>
            <a:r>
              <a:rPr lang="en-US" sz="2400" dirty="0">
                <a:latin typeface="Times New Roman"/>
                <a:ea typeface="Times New Roman"/>
                <a:cs typeface="Calibri"/>
              </a:rPr>
              <a:t> </a:t>
            </a:r>
            <a:r>
              <a:rPr lang="en-US" sz="2400" dirty="0" err="1">
                <a:latin typeface="Times New Roman"/>
                <a:ea typeface="Times New Roman"/>
                <a:cs typeface="Calibri"/>
              </a:rPr>
              <a:t>Văn</a:t>
            </a:r>
            <a:endParaRPr lang="en-US" sz="2400" dirty="0">
              <a:ea typeface="Calibri"/>
              <a:cs typeface="Calibri"/>
            </a:endParaRPr>
          </a:p>
          <a:p>
            <a:pPr algn="just">
              <a:lnSpc>
                <a:spcPct val="150000"/>
              </a:lnSpc>
              <a:spcAft>
                <a:spcPts val="800"/>
              </a:spcAft>
            </a:pPr>
            <a:r>
              <a:rPr lang="en-US" sz="2400" b="1" dirty="0" err="1">
                <a:latin typeface="Times New Roman"/>
                <a:ea typeface="Times New Roman"/>
                <a:cs typeface="Calibri"/>
              </a:rPr>
              <a:t>Nhóm</a:t>
            </a:r>
            <a:r>
              <a:rPr lang="en-US" sz="2400" b="1" dirty="0">
                <a:latin typeface="Times New Roman"/>
                <a:ea typeface="Times New Roman"/>
                <a:cs typeface="Calibri"/>
              </a:rPr>
              <a:t> 2</a:t>
            </a:r>
            <a:r>
              <a:rPr lang="en-US" sz="2400" dirty="0">
                <a:latin typeface="Times New Roman"/>
                <a:ea typeface="Times New Roman"/>
                <a:cs typeface="Calibri"/>
              </a:rPr>
              <a:t>. </a:t>
            </a:r>
            <a:r>
              <a:rPr lang="en-US" sz="2400" dirty="0" err="1">
                <a:latin typeface="Times New Roman"/>
                <a:ea typeface="Times New Roman"/>
                <a:cs typeface="Calibri"/>
              </a:rPr>
              <a:t>Tử</a:t>
            </a:r>
            <a:r>
              <a:rPr lang="en-US" sz="2400" dirty="0">
                <a:latin typeface="Times New Roman"/>
                <a:ea typeface="Times New Roman"/>
                <a:cs typeface="Calibri"/>
              </a:rPr>
              <a:t> </a:t>
            </a:r>
            <a:r>
              <a:rPr lang="en-US" sz="2400" dirty="0" err="1">
                <a:latin typeface="Times New Roman"/>
                <a:ea typeface="Times New Roman"/>
                <a:cs typeface="Calibri"/>
              </a:rPr>
              <a:t>Văn</a:t>
            </a:r>
            <a:r>
              <a:rPr lang="en-US" sz="2400" dirty="0">
                <a:latin typeface="Times New Roman"/>
                <a:ea typeface="Times New Roman"/>
                <a:cs typeface="Calibri"/>
              </a:rPr>
              <a:t> </a:t>
            </a:r>
            <a:r>
              <a:rPr lang="en-US" sz="2400" dirty="0" err="1">
                <a:latin typeface="Times New Roman"/>
                <a:ea typeface="Times New Roman"/>
                <a:cs typeface="Calibri"/>
              </a:rPr>
              <a:t>gặp</a:t>
            </a:r>
            <a:r>
              <a:rPr lang="en-US" sz="2400" dirty="0">
                <a:latin typeface="Times New Roman"/>
                <a:ea typeface="Times New Roman"/>
                <a:cs typeface="Calibri"/>
              </a:rPr>
              <a:t> </a:t>
            </a:r>
            <a:r>
              <a:rPr lang="en-US" sz="2400" dirty="0" err="1">
                <a:latin typeface="Times New Roman"/>
                <a:ea typeface="Times New Roman"/>
                <a:cs typeface="Calibri"/>
              </a:rPr>
              <a:t>viên</a:t>
            </a:r>
            <a:r>
              <a:rPr lang="en-US" sz="2400" dirty="0">
                <a:latin typeface="Times New Roman"/>
                <a:ea typeface="Times New Roman"/>
                <a:cs typeface="Calibri"/>
              </a:rPr>
              <a:t> </a:t>
            </a:r>
            <a:r>
              <a:rPr lang="en-US" sz="2400" dirty="0" err="1">
                <a:latin typeface="Times New Roman"/>
                <a:ea typeface="Times New Roman"/>
                <a:cs typeface="Calibri"/>
              </a:rPr>
              <a:t>bách</a:t>
            </a:r>
            <a:r>
              <a:rPr lang="en-US" sz="2400" dirty="0">
                <a:latin typeface="Times New Roman"/>
                <a:ea typeface="Times New Roman"/>
                <a:cs typeface="Calibri"/>
              </a:rPr>
              <a:t> </a:t>
            </a:r>
            <a:r>
              <a:rPr lang="en-US" sz="2400" dirty="0" err="1">
                <a:latin typeface="Times New Roman"/>
                <a:ea typeface="Times New Roman"/>
                <a:cs typeface="Calibri"/>
              </a:rPr>
              <a:t>hộ</a:t>
            </a:r>
            <a:r>
              <a:rPr lang="en-US" sz="2400" dirty="0">
                <a:latin typeface="Times New Roman"/>
                <a:ea typeface="Times New Roman"/>
                <a:cs typeface="Calibri"/>
              </a:rPr>
              <a:t> </a:t>
            </a:r>
            <a:r>
              <a:rPr lang="en-US" sz="2400" dirty="0" err="1">
                <a:latin typeface="Times New Roman"/>
                <a:ea typeface="Times New Roman"/>
                <a:cs typeface="Calibri"/>
              </a:rPr>
              <a:t>họ</a:t>
            </a:r>
            <a:r>
              <a:rPr lang="en-US" sz="2400" dirty="0">
                <a:latin typeface="Times New Roman"/>
                <a:ea typeface="Times New Roman"/>
                <a:cs typeface="Calibri"/>
              </a:rPr>
              <a:t> </a:t>
            </a:r>
            <a:r>
              <a:rPr lang="en-US" sz="2400" dirty="0" err="1">
                <a:latin typeface="Times New Roman"/>
                <a:ea typeface="Times New Roman"/>
                <a:cs typeface="Calibri"/>
              </a:rPr>
              <a:t>Thôi</a:t>
            </a:r>
            <a:r>
              <a:rPr lang="en-US" sz="2400" dirty="0">
                <a:latin typeface="Times New Roman"/>
                <a:ea typeface="Times New Roman"/>
                <a:cs typeface="Calibri"/>
              </a:rPr>
              <a:t> </a:t>
            </a:r>
            <a:r>
              <a:rPr lang="en-US" sz="2400" dirty="0" err="1">
                <a:latin typeface="Times New Roman"/>
                <a:ea typeface="Times New Roman"/>
                <a:cs typeface="Calibri"/>
              </a:rPr>
              <a:t>và</a:t>
            </a:r>
            <a:r>
              <a:rPr lang="en-US" sz="2400" dirty="0">
                <a:latin typeface="Times New Roman"/>
                <a:ea typeface="Times New Roman"/>
                <a:cs typeface="Calibri"/>
              </a:rPr>
              <a:t> </a:t>
            </a:r>
            <a:r>
              <a:rPr lang="en-US" sz="2400" dirty="0" err="1">
                <a:latin typeface="Times New Roman"/>
                <a:ea typeface="Times New Roman"/>
                <a:cs typeface="Calibri"/>
              </a:rPr>
              <a:t>viên</a:t>
            </a:r>
            <a:r>
              <a:rPr lang="en-US" sz="2400" dirty="0">
                <a:latin typeface="Times New Roman"/>
                <a:ea typeface="Times New Roman"/>
                <a:cs typeface="Calibri"/>
              </a:rPr>
              <a:t> </a:t>
            </a:r>
            <a:r>
              <a:rPr lang="en-US" sz="2400" dirty="0" err="1">
                <a:latin typeface="Times New Roman"/>
                <a:ea typeface="Times New Roman"/>
                <a:cs typeface="Calibri"/>
              </a:rPr>
              <a:t>thổ</a:t>
            </a:r>
            <a:r>
              <a:rPr lang="en-US" sz="2400" dirty="0">
                <a:latin typeface="Times New Roman"/>
                <a:ea typeface="Times New Roman"/>
                <a:cs typeface="Calibri"/>
              </a:rPr>
              <a:t> </a:t>
            </a:r>
            <a:r>
              <a:rPr lang="en-US" sz="2400" dirty="0" err="1">
                <a:latin typeface="Times New Roman"/>
                <a:ea typeface="Times New Roman"/>
                <a:cs typeface="Calibri"/>
              </a:rPr>
              <a:t>công</a:t>
            </a:r>
            <a:r>
              <a:rPr lang="en-US" sz="2400" dirty="0">
                <a:latin typeface="Times New Roman"/>
                <a:ea typeface="Times New Roman"/>
                <a:cs typeface="Calibri"/>
              </a:rPr>
              <a:t> </a:t>
            </a:r>
            <a:endParaRPr lang="en-US" sz="2400" dirty="0">
              <a:ea typeface="Calibri"/>
              <a:cs typeface="Calibri"/>
            </a:endParaRPr>
          </a:p>
          <a:p>
            <a:pPr algn="just">
              <a:lnSpc>
                <a:spcPct val="150000"/>
              </a:lnSpc>
              <a:spcAft>
                <a:spcPts val="800"/>
              </a:spcAft>
            </a:pPr>
            <a:r>
              <a:rPr lang="en-US" sz="2400" b="1" dirty="0" err="1">
                <a:latin typeface="Times New Roman"/>
                <a:ea typeface="Times New Roman"/>
                <a:cs typeface="Calibri"/>
              </a:rPr>
              <a:t>Nhóm</a:t>
            </a:r>
            <a:r>
              <a:rPr lang="en-US" sz="2400" b="1" dirty="0">
                <a:latin typeface="Times New Roman"/>
                <a:ea typeface="Times New Roman"/>
                <a:cs typeface="Calibri"/>
              </a:rPr>
              <a:t> 3</a:t>
            </a:r>
            <a:r>
              <a:rPr lang="en-US" sz="2400" dirty="0">
                <a:latin typeface="Times New Roman"/>
                <a:ea typeface="Times New Roman"/>
                <a:cs typeface="Calibri"/>
              </a:rPr>
              <a:t>. </a:t>
            </a:r>
            <a:r>
              <a:rPr lang="en-US" sz="2400" dirty="0" err="1">
                <a:latin typeface="Times New Roman"/>
                <a:ea typeface="Times New Roman"/>
                <a:cs typeface="Calibri"/>
              </a:rPr>
              <a:t>Tử</a:t>
            </a:r>
            <a:r>
              <a:rPr lang="en-US" sz="2400" dirty="0">
                <a:latin typeface="Times New Roman"/>
                <a:ea typeface="Times New Roman"/>
                <a:cs typeface="Calibri"/>
              </a:rPr>
              <a:t> </a:t>
            </a:r>
            <a:r>
              <a:rPr lang="en-US" sz="2400" dirty="0" err="1">
                <a:latin typeface="Times New Roman"/>
                <a:ea typeface="Times New Roman"/>
                <a:cs typeface="Calibri"/>
              </a:rPr>
              <a:t>Văn</a:t>
            </a:r>
            <a:r>
              <a:rPr lang="en-US" sz="2400" dirty="0">
                <a:latin typeface="Times New Roman"/>
                <a:ea typeface="Times New Roman"/>
                <a:cs typeface="Calibri"/>
              </a:rPr>
              <a:t> </a:t>
            </a:r>
            <a:r>
              <a:rPr lang="en-US" sz="2400" dirty="0" err="1">
                <a:latin typeface="Times New Roman"/>
                <a:ea typeface="Times New Roman"/>
                <a:cs typeface="Calibri"/>
              </a:rPr>
              <a:t>trong</a:t>
            </a:r>
            <a:r>
              <a:rPr lang="en-US" sz="2400" dirty="0">
                <a:latin typeface="Times New Roman"/>
                <a:ea typeface="Times New Roman"/>
                <a:cs typeface="Calibri"/>
              </a:rPr>
              <a:t> </a:t>
            </a:r>
            <a:r>
              <a:rPr lang="en-US" sz="2400" dirty="0" err="1">
                <a:latin typeface="Times New Roman"/>
                <a:ea typeface="Times New Roman"/>
                <a:cs typeface="Calibri"/>
              </a:rPr>
              <a:t>cuộc</a:t>
            </a:r>
            <a:r>
              <a:rPr lang="en-US" sz="2400" dirty="0">
                <a:latin typeface="Times New Roman"/>
                <a:ea typeface="Times New Roman"/>
                <a:cs typeface="Calibri"/>
              </a:rPr>
              <a:t> </a:t>
            </a:r>
            <a:r>
              <a:rPr lang="en-US" sz="2400" dirty="0" err="1">
                <a:latin typeface="Times New Roman"/>
                <a:ea typeface="Times New Roman"/>
                <a:cs typeface="Calibri"/>
              </a:rPr>
              <a:t>xử</a:t>
            </a:r>
            <a:r>
              <a:rPr lang="en-US" sz="2400" dirty="0">
                <a:latin typeface="Times New Roman"/>
                <a:ea typeface="Times New Roman"/>
                <a:cs typeface="Calibri"/>
              </a:rPr>
              <a:t> </a:t>
            </a:r>
            <a:r>
              <a:rPr lang="en-US" sz="2400" dirty="0" err="1">
                <a:latin typeface="Times New Roman"/>
                <a:ea typeface="Times New Roman"/>
                <a:cs typeface="Calibri"/>
              </a:rPr>
              <a:t>kiện</a:t>
            </a:r>
            <a:r>
              <a:rPr lang="en-US" sz="2400" dirty="0">
                <a:latin typeface="Times New Roman"/>
                <a:ea typeface="Times New Roman"/>
                <a:cs typeface="Calibri"/>
              </a:rPr>
              <a:t> </a:t>
            </a:r>
            <a:r>
              <a:rPr lang="en-US" sz="2400" dirty="0" err="1">
                <a:latin typeface="Times New Roman"/>
                <a:ea typeface="Times New Roman"/>
                <a:cs typeface="Calibri"/>
              </a:rPr>
              <a:t>dưới</a:t>
            </a:r>
            <a:r>
              <a:rPr lang="en-US" sz="2400" dirty="0">
                <a:latin typeface="Times New Roman"/>
                <a:ea typeface="Times New Roman"/>
                <a:cs typeface="Calibri"/>
              </a:rPr>
              <a:t> Minh Ti </a:t>
            </a:r>
            <a:r>
              <a:rPr lang="en-US" sz="2400" dirty="0" err="1">
                <a:latin typeface="Times New Roman"/>
                <a:ea typeface="Times New Roman"/>
                <a:cs typeface="Calibri"/>
              </a:rPr>
              <a:t>và</a:t>
            </a:r>
            <a:r>
              <a:rPr lang="en-US" sz="2400" dirty="0">
                <a:latin typeface="Times New Roman"/>
                <a:ea typeface="Times New Roman"/>
                <a:cs typeface="Calibri"/>
              </a:rPr>
              <a:t> </a:t>
            </a:r>
            <a:r>
              <a:rPr lang="en-US" sz="2400" dirty="0" err="1">
                <a:latin typeface="Times New Roman"/>
                <a:ea typeface="Times New Roman"/>
                <a:cs typeface="Calibri"/>
              </a:rPr>
              <a:t>nhận</a:t>
            </a:r>
            <a:r>
              <a:rPr lang="en-US" sz="2400" dirty="0">
                <a:latin typeface="Times New Roman"/>
                <a:ea typeface="Times New Roman"/>
                <a:cs typeface="Calibri"/>
              </a:rPr>
              <a:t> </a:t>
            </a:r>
            <a:r>
              <a:rPr lang="en-US" sz="2400" dirty="0" err="1">
                <a:latin typeface="Times New Roman"/>
                <a:ea typeface="Times New Roman"/>
                <a:cs typeface="Calibri"/>
              </a:rPr>
              <a:t>chức</a:t>
            </a:r>
            <a:r>
              <a:rPr lang="en-US" sz="2400" dirty="0">
                <a:latin typeface="Times New Roman"/>
                <a:ea typeface="Times New Roman"/>
                <a:cs typeface="Calibri"/>
              </a:rPr>
              <a:t> </a:t>
            </a:r>
            <a:r>
              <a:rPr lang="en-US" sz="2400" dirty="0" err="1">
                <a:latin typeface="Times New Roman"/>
                <a:ea typeface="Times New Roman"/>
                <a:cs typeface="Calibri"/>
              </a:rPr>
              <a:t>phán</a:t>
            </a:r>
            <a:r>
              <a:rPr lang="en-US" sz="2400" dirty="0">
                <a:latin typeface="Times New Roman"/>
                <a:ea typeface="Times New Roman"/>
                <a:cs typeface="Calibri"/>
              </a:rPr>
              <a:t> </a:t>
            </a:r>
            <a:r>
              <a:rPr lang="en-US" sz="2400" dirty="0" err="1">
                <a:latin typeface="Times New Roman"/>
                <a:ea typeface="Times New Roman"/>
                <a:cs typeface="Calibri"/>
              </a:rPr>
              <a:t>sự</a:t>
            </a:r>
            <a:r>
              <a:rPr lang="en-US" sz="2400" dirty="0">
                <a:latin typeface="Times New Roman"/>
                <a:ea typeface="Times New Roman"/>
                <a:cs typeface="Calibri"/>
              </a:rPr>
              <a:t> </a:t>
            </a:r>
            <a:r>
              <a:rPr lang="en-US" sz="2400" dirty="0" err="1">
                <a:latin typeface="Times New Roman"/>
                <a:ea typeface="Times New Roman"/>
                <a:cs typeface="Calibri"/>
              </a:rPr>
              <a:t>đền</a:t>
            </a:r>
            <a:r>
              <a:rPr lang="en-US" sz="2400" dirty="0">
                <a:latin typeface="Times New Roman"/>
                <a:ea typeface="Times New Roman"/>
                <a:cs typeface="Calibri"/>
              </a:rPr>
              <a:t> </a:t>
            </a:r>
            <a:r>
              <a:rPr lang="en-US" sz="2400" dirty="0" err="1">
                <a:latin typeface="Times New Roman"/>
                <a:ea typeface="Times New Roman"/>
                <a:cs typeface="Calibri"/>
              </a:rPr>
              <a:t>Tản</a:t>
            </a:r>
            <a:r>
              <a:rPr lang="en-US" sz="2400" dirty="0">
                <a:latin typeface="Times New Roman"/>
                <a:ea typeface="Times New Roman"/>
                <a:cs typeface="Calibri"/>
              </a:rPr>
              <a:t> </a:t>
            </a:r>
            <a:r>
              <a:rPr lang="en-US" sz="2400" dirty="0" err="1">
                <a:latin typeface="Times New Roman"/>
                <a:ea typeface="Times New Roman"/>
                <a:cs typeface="Calibri"/>
              </a:rPr>
              <a:t>Viên</a:t>
            </a:r>
            <a:r>
              <a:rPr lang="en-US" sz="2400" dirty="0">
                <a:latin typeface="Times New Roman"/>
                <a:ea typeface="Times New Roman"/>
                <a:cs typeface="Calibri"/>
              </a:rPr>
              <a:t> </a:t>
            </a:r>
            <a:endParaRPr lang="en-US" sz="2400" dirty="0">
              <a:ea typeface="Calibri"/>
              <a:cs typeface="Calibri"/>
            </a:endParaRPr>
          </a:p>
        </p:txBody>
      </p:sp>
    </p:spTree>
    <p:extLst>
      <p:ext uri="{BB962C8B-B14F-4D97-AF65-F5344CB8AC3E}">
        <p14:creationId xmlns:p14="http://schemas.microsoft.com/office/powerpoint/2010/main" val="2690004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Effect transition="in" filter="fade">
                                      <p:cBhvr>
                                        <p:cTn id="14" dur="1000"/>
                                        <p:tgtEl>
                                          <p:spTgt spid="10">
                                            <p:txEl>
                                              <p:pRg st="0" end="0"/>
                                            </p:txEl>
                                          </p:spTgt>
                                        </p:tgtEl>
                                      </p:cBhvr>
                                    </p:animEffect>
                                    <p:anim calcmode="lin" valueType="num">
                                      <p:cBhvr>
                                        <p:cTn id="15"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wipe(down)">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image28.jpg"/>
          <p:cNvPicPr>
            <a:picLocks noGrp="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0" y="0"/>
            <a:ext cx="3587262" cy="5931878"/>
          </a:xfrm>
          <a:prstGeom prst="rect">
            <a:avLst/>
          </a:prstGeom>
          <a:ln/>
        </p:spPr>
      </p:pic>
      <p:pic>
        <p:nvPicPr>
          <p:cNvPr id="5" name="image36.jpg"/>
          <p:cNvPicPr/>
          <p:nvPr/>
        </p:nvPicPr>
        <p:blipFill>
          <a:blip r:embed="rId3" cstate="email">
            <a:extLst>
              <a:ext uri="{28A0092B-C50C-407E-A947-70E740481C1C}">
                <a14:useLocalDpi xmlns:a14="http://schemas.microsoft.com/office/drawing/2010/main"/>
              </a:ext>
            </a:extLst>
          </a:blip>
          <a:srcRect/>
          <a:stretch>
            <a:fillRect/>
          </a:stretch>
        </p:blipFill>
        <p:spPr>
          <a:xfrm>
            <a:off x="3711063" y="90121"/>
            <a:ext cx="4171901" cy="5841757"/>
          </a:xfrm>
          <a:prstGeom prst="rect">
            <a:avLst/>
          </a:prstGeom>
          <a:ln/>
        </p:spPr>
      </p:pic>
      <p:pic>
        <p:nvPicPr>
          <p:cNvPr id="6" name="image23.jpg"/>
          <p:cNvPicPr/>
          <p:nvPr/>
        </p:nvPicPr>
        <p:blipFill>
          <a:blip r:embed="rId4" cstate="email">
            <a:extLst>
              <a:ext uri="{28A0092B-C50C-407E-A947-70E740481C1C}">
                <a14:useLocalDpi xmlns:a14="http://schemas.microsoft.com/office/drawing/2010/main"/>
              </a:ext>
            </a:extLst>
          </a:blip>
          <a:srcRect/>
          <a:stretch>
            <a:fillRect/>
          </a:stretch>
        </p:blipFill>
        <p:spPr>
          <a:xfrm>
            <a:off x="7882964" y="90122"/>
            <a:ext cx="4309036" cy="5841756"/>
          </a:xfrm>
          <a:prstGeom prst="rect">
            <a:avLst/>
          </a:prstGeom>
          <a:ln/>
        </p:spPr>
      </p:pic>
      <p:sp>
        <p:nvSpPr>
          <p:cNvPr id="8" name="TextBox 7"/>
          <p:cNvSpPr txBox="1"/>
          <p:nvPr/>
        </p:nvSpPr>
        <p:spPr>
          <a:xfrm>
            <a:off x="1617785" y="5873951"/>
            <a:ext cx="7561384" cy="584775"/>
          </a:xfrm>
          <a:prstGeom prst="rect">
            <a:avLst/>
          </a:prstGeom>
          <a:noFill/>
        </p:spPr>
        <p:txBody>
          <a:bodyPr wrap="square" rtlCol="0">
            <a:spAutoFit/>
          </a:bodyPr>
          <a:lstStyle/>
          <a:p>
            <a:pPr algn="ctr"/>
            <a:r>
              <a:rPr lang="en-US" sz="3200" b="1" dirty="0" err="1" smtClean="0">
                <a:solidFill>
                  <a:srgbClr val="C00000"/>
                </a:solidFill>
                <a:latin typeface="Times New Roman" pitchFamily="18" charset="0"/>
                <a:cs typeface="Times New Roman" pitchFamily="18" charset="0"/>
              </a:rPr>
              <a:t>Hoàn</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thành</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phiếu</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học</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tập</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trên</a:t>
            </a:r>
            <a:endParaRPr lang="en-US" sz="3200" b="1" dirty="0">
              <a:solidFill>
                <a:srgbClr val="C00000"/>
              </a:solidFill>
              <a:latin typeface="Times New Roman" pitchFamily="18" charset="0"/>
              <a:cs typeface="Times New Roman" pitchFamily="18" charset="0"/>
            </a:endParaRPr>
          </a:p>
        </p:txBody>
      </p:sp>
    </p:spTree>
    <p:extLst>
      <p:ext uri="{BB962C8B-B14F-4D97-AF65-F5344CB8AC3E}">
        <p14:creationId xmlns:p14="http://schemas.microsoft.com/office/powerpoint/2010/main" val="1157174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image39.jpg"/>
          <p:cNvPicPr>
            <a:picLocks noGrp="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111552" y="0"/>
            <a:ext cx="3686723" cy="5779477"/>
          </a:xfrm>
          <a:prstGeom prst="rect">
            <a:avLst/>
          </a:prstGeom>
          <a:ln/>
        </p:spPr>
      </p:pic>
      <p:pic>
        <p:nvPicPr>
          <p:cNvPr id="5" name="image35.jpg"/>
          <p:cNvPicPr/>
          <p:nvPr/>
        </p:nvPicPr>
        <p:blipFill>
          <a:blip r:embed="rId3" cstate="email">
            <a:extLst>
              <a:ext uri="{28A0092B-C50C-407E-A947-70E740481C1C}">
                <a14:useLocalDpi xmlns:a14="http://schemas.microsoft.com/office/drawing/2010/main"/>
              </a:ext>
            </a:extLst>
          </a:blip>
          <a:srcRect/>
          <a:stretch>
            <a:fillRect/>
          </a:stretch>
        </p:blipFill>
        <p:spPr>
          <a:xfrm>
            <a:off x="3892061" y="0"/>
            <a:ext cx="3974123" cy="5802924"/>
          </a:xfrm>
          <a:prstGeom prst="rect">
            <a:avLst/>
          </a:prstGeom>
          <a:ln/>
        </p:spPr>
      </p:pic>
      <p:pic>
        <p:nvPicPr>
          <p:cNvPr id="6" name="image38.jpg"/>
          <p:cNvPicPr/>
          <p:nvPr/>
        </p:nvPicPr>
        <p:blipFill>
          <a:blip r:embed="rId4" cstate="email">
            <a:extLst>
              <a:ext uri="{28A0092B-C50C-407E-A947-70E740481C1C}">
                <a14:useLocalDpi xmlns:a14="http://schemas.microsoft.com/office/drawing/2010/main"/>
              </a:ext>
            </a:extLst>
          </a:blip>
          <a:srcRect/>
          <a:stretch>
            <a:fillRect/>
          </a:stretch>
        </p:blipFill>
        <p:spPr>
          <a:xfrm>
            <a:off x="7960239" y="-1"/>
            <a:ext cx="4231761" cy="5802925"/>
          </a:xfrm>
          <a:prstGeom prst="rect">
            <a:avLst/>
          </a:prstGeom>
          <a:ln/>
        </p:spPr>
      </p:pic>
      <p:sp>
        <p:nvSpPr>
          <p:cNvPr id="7" name="TextBox 6"/>
          <p:cNvSpPr txBox="1"/>
          <p:nvPr/>
        </p:nvSpPr>
        <p:spPr>
          <a:xfrm>
            <a:off x="1617785" y="5873951"/>
            <a:ext cx="7561384" cy="584775"/>
          </a:xfrm>
          <a:prstGeom prst="rect">
            <a:avLst/>
          </a:prstGeom>
          <a:noFill/>
        </p:spPr>
        <p:txBody>
          <a:bodyPr wrap="square" rtlCol="0">
            <a:spAutoFit/>
          </a:bodyPr>
          <a:lstStyle/>
          <a:p>
            <a:pPr algn="ctr"/>
            <a:r>
              <a:rPr lang="en-US" sz="3200" b="1" dirty="0" err="1" smtClean="0">
                <a:solidFill>
                  <a:srgbClr val="C00000"/>
                </a:solidFill>
                <a:latin typeface="Times New Roman" pitchFamily="18" charset="0"/>
                <a:cs typeface="Times New Roman" pitchFamily="18" charset="0"/>
              </a:rPr>
              <a:t>Hoàn</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thành</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phiếu</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học</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tập</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trên</a:t>
            </a:r>
            <a:endParaRPr lang="en-US" sz="3200" b="1" dirty="0">
              <a:solidFill>
                <a:srgbClr val="C00000"/>
              </a:solidFill>
              <a:latin typeface="Times New Roman" pitchFamily="18" charset="0"/>
              <a:cs typeface="Times New Roman" pitchFamily="18" charset="0"/>
            </a:endParaRPr>
          </a:p>
        </p:txBody>
      </p:sp>
    </p:spTree>
    <p:extLst>
      <p:ext uri="{BB962C8B-B14F-4D97-AF65-F5344CB8AC3E}">
        <p14:creationId xmlns:p14="http://schemas.microsoft.com/office/powerpoint/2010/main" val="1904054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10166" y="1596981"/>
            <a:ext cx="8048223" cy="734095"/>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1. </a:t>
            </a:r>
            <a:r>
              <a:rPr lang="en-US" sz="4000" b="1" dirty="0" err="1" smtClean="0">
                <a:solidFill>
                  <a:srgbClr val="FF0000"/>
                </a:solidFill>
                <a:latin typeface="Times New Roman" panose="02020603050405020304" pitchFamily="18" charset="0"/>
                <a:cs typeface="Times New Roman" panose="02020603050405020304" pitchFamily="18" charset="0"/>
              </a:rPr>
              <a:t>Hình</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tượng</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nhân</a:t>
            </a:r>
            <a:r>
              <a:rPr lang="en-US" sz="4000" b="1" dirty="0" smtClean="0">
                <a:solidFill>
                  <a:srgbClr val="FF0000"/>
                </a:solidFill>
                <a:latin typeface="Times New Roman" panose="02020603050405020304" pitchFamily="18" charset="0"/>
                <a:cs typeface="Times New Roman" panose="02020603050405020304" pitchFamily="18" charset="0"/>
              </a:rPr>
              <a:t> vật Ngô Tử Văn</a:t>
            </a:r>
          </a:p>
        </p:txBody>
      </p:sp>
      <p:graphicFrame>
        <p:nvGraphicFramePr>
          <p:cNvPr id="11" name="Table 10"/>
          <p:cNvGraphicFramePr>
            <a:graphicFrameLocks noGrp="1"/>
          </p:cNvGraphicFramePr>
          <p:nvPr>
            <p:extLst>
              <p:ext uri="{D42A27DB-BD31-4B8C-83A1-F6EECF244321}">
                <p14:modId xmlns:p14="http://schemas.microsoft.com/office/powerpoint/2010/main" val="1059960004"/>
              </p:ext>
            </p:extLst>
          </p:nvPr>
        </p:nvGraphicFramePr>
        <p:xfrm>
          <a:off x="463638" y="2331074"/>
          <a:ext cx="7778841" cy="4245132"/>
        </p:xfrm>
        <a:graphic>
          <a:graphicData uri="http://schemas.openxmlformats.org/drawingml/2006/table">
            <a:tbl>
              <a:tblPr firstRow="1" bandRow="1">
                <a:tableStyleId>{00A15C55-8517-42AA-B614-E9B94910E393}</a:tableStyleId>
              </a:tblPr>
              <a:tblGrid>
                <a:gridCol w="7778841"/>
              </a:tblGrid>
              <a:tr h="756884">
                <a:tc>
                  <a:txBody>
                    <a:bodyPr/>
                    <a:lstStyle/>
                    <a:p>
                      <a:pPr marL="0" marR="0" lvl="1" indent="0" algn="just" defTabSz="914400" rtl="0" eaLnBrk="1" fontAlgn="auto" latinLnBrk="0" hangingPunct="1">
                        <a:lnSpc>
                          <a:spcPct val="100000"/>
                        </a:lnSpc>
                        <a:spcBef>
                          <a:spcPts val="0"/>
                        </a:spcBef>
                        <a:spcAft>
                          <a:spcPts val="0"/>
                        </a:spcAft>
                        <a:buClrTx/>
                        <a:buSzTx/>
                        <a:buFontTx/>
                        <a:buNone/>
                        <a:tabLst/>
                        <a:defRPr/>
                      </a:pPr>
                      <a:r>
                        <a:rPr lang="en-US" sz="3600" dirty="0" smtClean="0">
                          <a:solidFill>
                            <a:schemeClr val="tx1"/>
                          </a:solidFill>
                          <a:latin typeface="Times New Roman" panose="02020603050405020304" pitchFamily="18" charset="0"/>
                          <a:cs typeface="Times New Roman" panose="02020603050405020304" pitchFamily="18" charset="0"/>
                        </a:rPr>
                        <a:t>a. </a:t>
                      </a:r>
                      <a:r>
                        <a:rPr lang="en-US" sz="3600" dirty="0" err="1" smtClean="0">
                          <a:solidFill>
                            <a:schemeClr val="tx1"/>
                          </a:solidFill>
                          <a:latin typeface="Times New Roman" panose="02020603050405020304" pitchFamily="18" charset="0"/>
                          <a:cs typeface="Times New Roman" panose="02020603050405020304" pitchFamily="18" charset="0"/>
                        </a:rPr>
                        <a:t>Giới</a:t>
                      </a:r>
                      <a:r>
                        <a:rPr lang="en-US" sz="3600" baseline="0" dirty="0" smtClean="0">
                          <a:solidFill>
                            <a:schemeClr val="tx1"/>
                          </a:solidFill>
                          <a:latin typeface="Times New Roman" panose="02020603050405020304" pitchFamily="18" charset="0"/>
                          <a:cs typeface="Times New Roman" panose="02020603050405020304" pitchFamily="18" charset="0"/>
                        </a:rPr>
                        <a:t> </a:t>
                      </a:r>
                      <a:r>
                        <a:rPr lang="en-US" sz="3600" baseline="0" dirty="0" err="1" smtClean="0">
                          <a:solidFill>
                            <a:schemeClr val="tx1"/>
                          </a:solidFill>
                          <a:latin typeface="Times New Roman" panose="02020603050405020304" pitchFamily="18" charset="0"/>
                          <a:cs typeface="Times New Roman" panose="02020603050405020304" pitchFamily="18" charset="0"/>
                        </a:rPr>
                        <a:t>thiệu</a:t>
                      </a:r>
                      <a:r>
                        <a:rPr lang="en-US" sz="3600" baseline="0" dirty="0" smtClean="0">
                          <a:solidFill>
                            <a:schemeClr val="tx1"/>
                          </a:solidFill>
                          <a:latin typeface="Times New Roman" panose="02020603050405020304" pitchFamily="18" charset="0"/>
                          <a:cs typeface="Times New Roman" panose="02020603050405020304" pitchFamily="18" charset="0"/>
                        </a:rPr>
                        <a:t> </a:t>
                      </a:r>
                      <a:r>
                        <a:rPr lang="en-US" sz="3600" baseline="0" dirty="0" err="1" smtClean="0">
                          <a:solidFill>
                            <a:schemeClr val="tx1"/>
                          </a:solidFill>
                          <a:latin typeface="Times New Roman" panose="02020603050405020304" pitchFamily="18" charset="0"/>
                          <a:cs typeface="Times New Roman" panose="02020603050405020304" pitchFamily="18" charset="0"/>
                        </a:rPr>
                        <a:t>nhân</a:t>
                      </a:r>
                      <a:r>
                        <a:rPr lang="en-US" sz="3600" baseline="0" dirty="0" smtClean="0">
                          <a:solidFill>
                            <a:schemeClr val="tx1"/>
                          </a:solidFill>
                          <a:latin typeface="Times New Roman" panose="02020603050405020304" pitchFamily="18" charset="0"/>
                          <a:cs typeface="Times New Roman" panose="02020603050405020304" pitchFamily="18" charset="0"/>
                        </a:rPr>
                        <a:t> </a:t>
                      </a:r>
                      <a:r>
                        <a:rPr lang="en-US" sz="3600" baseline="0" dirty="0" err="1" smtClean="0">
                          <a:solidFill>
                            <a:schemeClr val="tx1"/>
                          </a:solidFill>
                          <a:latin typeface="Times New Roman" panose="02020603050405020304" pitchFamily="18" charset="0"/>
                          <a:cs typeface="Times New Roman" panose="02020603050405020304" pitchFamily="18" charset="0"/>
                        </a:rPr>
                        <a:t>vật</a:t>
                      </a:r>
                      <a:r>
                        <a:rPr lang="en-US" sz="3600" baseline="0" dirty="0" smtClean="0">
                          <a:solidFill>
                            <a:schemeClr val="tx1"/>
                          </a:solidFill>
                          <a:latin typeface="Times New Roman" panose="02020603050405020304" pitchFamily="18" charset="0"/>
                          <a:cs typeface="Times New Roman" panose="02020603050405020304" pitchFamily="18" charset="0"/>
                        </a:rPr>
                        <a:t> </a:t>
                      </a:r>
                      <a:endParaRPr lang="en-US" sz="3600" dirty="0" smtClean="0">
                        <a:solidFill>
                          <a:schemeClr val="tx1"/>
                        </a:solidFill>
                        <a:latin typeface="Times New Roman" panose="02020603050405020304" pitchFamily="18" charset="0"/>
                        <a:cs typeface="Times New Roman" panose="02020603050405020304" pitchFamily="18" charset="0"/>
                      </a:endParaRPr>
                    </a:p>
                  </a:txBody>
                  <a:tcPr/>
                </a:tc>
              </a:tr>
              <a:tr h="1415044">
                <a:tc>
                  <a:txBody>
                    <a:bodyPr/>
                    <a:lstStyle/>
                    <a:p>
                      <a:pPr algn="just"/>
                      <a:endParaRPr lang="en-US" sz="3600" dirty="0">
                        <a:latin typeface="Times New Roman" panose="02020603050405020304" pitchFamily="18" charset="0"/>
                        <a:cs typeface="Times New Roman" panose="02020603050405020304" pitchFamily="18" charset="0"/>
                      </a:endParaRPr>
                    </a:p>
                  </a:txBody>
                  <a:tcPr/>
                </a:tc>
              </a:tr>
              <a:tr h="2073204">
                <a:tc>
                  <a:txBody>
                    <a:bodyPr/>
                    <a:lstStyle/>
                    <a:p>
                      <a:pPr algn="just"/>
                      <a:endParaRPr lang="en-US" sz="3600" dirty="0">
                        <a:latin typeface="Times New Roman" panose="02020603050405020304" pitchFamily="18" charset="0"/>
                        <a:cs typeface="Times New Roman" panose="02020603050405020304" pitchFamily="18" charset="0"/>
                      </a:endParaRPr>
                    </a:p>
                  </a:txBody>
                  <a:tcPr/>
                </a:tc>
              </a:tr>
            </a:tbl>
          </a:graphicData>
        </a:graphic>
      </p:graphicFrame>
      <p:sp>
        <p:nvSpPr>
          <p:cNvPr id="7" name="TextBox 6"/>
          <p:cNvSpPr txBox="1"/>
          <p:nvPr/>
        </p:nvSpPr>
        <p:spPr>
          <a:xfrm>
            <a:off x="605802" y="2992795"/>
            <a:ext cx="7675810" cy="734095"/>
          </a:xfrm>
          <a:prstGeom prst="rect">
            <a:avLst/>
          </a:prstGeom>
          <a:noFill/>
        </p:spPr>
        <p:txBody>
          <a:bodyPr wrap="square" rtlCol="0">
            <a:spAutoFit/>
          </a:bodyPr>
          <a:lstStyle/>
          <a:p>
            <a:pPr marL="0" lvl="1" algn="just">
              <a:defRPr/>
            </a:pPr>
            <a:r>
              <a:rPr lang="en-US" sz="3600" dirty="0">
                <a:latin typeface="Times New Roman" panose="02020603050405020304" pitchFamily="18" charset="0"/>
                <a:cs typeface="Times New Roman" panose="02020603050405020304" pitchFamily="18" charset="0"/>
              </a:rPr>
              <a:t>Họ tên: Ngô Tử </a:t>
            </a:r>
            <a:r>
              <a:rPr lang="en-US" sz="3600" dirty="0" smtClean="0">
                <a:latin typeface="Times New Roman" panose="02020603050405020304" pitchFamily="18" charset="0"/>
                <a:cs typeface="Times New Roman" panose="02020603050405020304" pitchFamily="18" charset="0"/>
              </a:rPr>
              <a:t>Văn/ Soạn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p:txBody>
      </p:sp>
      <p:sp>
        <p:nvSpPr>
          <p:cNvPr id="8" name="TextBox 7"/>
          <p:cNvSpPr txBox="1"/>
          <p:nvPr/>
        </p:nvSpPr>
        <p:spPr>
          <a:xfrm>
            <a:off x="515154" y="3726890"/>
            <a:ext cx="7727325" cy="1200329"/>
          </a:xfrm>
          <a:prstGeom prst="rect">
            <a:avLst/>
          </a:prstGeom>
          <a:noFill/>
        </p:spPr>
        <p:txBody>
          <a:bodyPr wrap="square" rtlCol="0">
            <a:spAutoFit/>
          </a:bodyPr>
          <a:lstStyle/>
          <a:p>
            <a:pPr lvl="0" algn="just"/>
            <a:r>
              <a:rPr lang="en-US" sz="3600" dirty="0">
                <a:solidFill>
                  <a:prstClr val="black"/>
                </a:solidFill>
                <a:latin typeface="Times New Roman" panose="02020603050405020304" pitchFamily="18" charset="0"/>
                <a:cs typeface="Times New Roman" panose="02020603050405020304" pitchFamily="18" charset="0"/>
              </a:rPr>
              <a:t>Quê quán: Huyện Yên Dũng, đất Lạng </a:t>
            </a:r>
            <a:r>
              <a:rPr lang="en-US" sz="3600" dirty="0" smtClean="0">
                <a:solidFill>
                  <a:prstClr val="black"/>
                </a:solidFill>
                <a:latin typeface="Times New Roman" panose="02020603050405020304" pitchFamily="18" charset="0"/>
                <a:cs typeface="Times New Roman" panose="02020603050405020304" pitchFamily="18" charset="0"/>
              </a:rPr>
              <a:t>Giang</a:t>
            </a:r>
            <a:endParaRPr lang="en-US" sz="3600" dirty="0">
              <a:solidFill>
                <a:prstClr val="black"/>
              </a:solidFill>
              <a:latin typeface="Times New Roman" panose="02020603050405020304" pitchFamily="18" charset="0"/>
              <a:cs typeface="Times New Roman" panose="02020603050405020304" pitchFamily="18" charset="0"/>
            </a:endParaRPr>
          </a:p>
        </p:txBody>
      </p:sp>
      <p:sp>
        <p:nvSpPr>
          <p:cNvPr id="9" name="TextBox 8"/>
          <p:cNvSpPr txBox="1"/>
          <p:nvPr/>
        </p:nvSpPr>
        <p:spPr>
          <a:xfrm>
            <a:off x="421370" y="4962778"/>
            <a:ext cx="7727325" cy="1754326"/>
          </a:xfrm>
          <a:prstGeom prst="rect">
            <a:avLst/>
          </a:prstGeom>
          <a:noFill/>
        </p:spPr>
        <p:txBody>
          <a:bodyPr wrap="square" rtlCol="0">
            <a:spAutoFit/>
          </a:bodyPr>
          <a:lstStyle/>
          <a:p>
            <a:pPr algn="just"/>
            <a:r>
              <a:rPr lang="en-US" sz="3600" dirty="0">
                <a:solidFill>
                  <a:prstClr val="black"/>
                </a:solidFill>
                <a:latin typeface="Times New Roman" panose="02020603050405020304" pitchFamily="18" charset="0"/>
                <a:cs typeface="Times New Roman" panose="02020603050405020304" pitchFamily="18" charset="0"/>
              </a:rPr>
              <a:t>Tính tình: Khảng khái, nóng nảy, thấy sự gian tà không chịu </a:t>
            </a:r>
            <a:r>
              <a:rPr lang="en-US" sz="3600" dirty="0" smtClean="0">
                <a:solidFill>
                  <a:prstClr val="black"/>
                </a:solidFill>
                <a:latin typeface="Times New Roman" panose="02020603050405020304" pitchFamily="18" charset="0"/>
                <a:cs typeface="Times New Roman" panose="02020603050405020304" pitchFamily="18" charset="0"/>
              </a:rPr>
              <a:t>được. </a:t>
            </a:r>
            <a:r>
              <a:rPr lang="en-US" sz="36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 </a:t>
            </a:r>
            <a:r>
              <a:rPr lang="en-US" sz="3600" dirty="0">
                <a:solidFill>
                  <a:prstClr val="black"/>
                </a:solidFill>
                <a:latin typeface="Times New Roman" panose="02020603050405020304" pitchFamily="18" charset="0"/>
                <a:cs typeface="Times New Roman" panose="02020603050405020304" pitchFamily="18" charset="0"/>
              </a:rPr>
              <a:t>Từ ngữ mang tính khẳng định.</a:t>
            </a:r>
            <a:endParaRPr lang="en-US" sz="1600" dirty="0"/>
          </a:p>
        </p:txBody>
      </p:sp>
      <p:pic>
        <p:nvPicPr>
          <p:cNvPr id="1028" name="Picture 4" descr="Kết quả hình ảnh cho quan thời trần"/>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8912181" y="1964028"/>
            <a:ext cx="2820473" cy="4074762"/>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4882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Effect transition="in" filter="fade">
                                      <p:cBhvr>
                                        <p:cTn id="14" dur="1000"/>
                                        <p:tgtEl>
                                          <p:spTgt spid="10">
                                            <p:txEl>
                                              <p:pRg st="0" end="0"/>
                                            </p:txEl>
                                          </p:spTgt>
                                        </p:tgtEl>
                                      </p:cBhvr>
                                    </p:animEffect>
                                    <p:anim calcmode="lin" valueType="num">
                                      <p:cBhvr>
                                        <p:cTn id="15"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anim calcmode="lin" valueType="num">
                                      <p:cBhvr>
                                        <p:cTn id="22" dur="1000" fill="hold"/>
                                        <p:tgtEl>
                                          <p:spTgt spid="11"/>
                                        </p:tgtEl>
                                        <p:attrNameLst>
                                          <p:attrName>ppt_x</p:attrName>
                                        </p:attrNameLst>
                                      </p:cBhvr>
                                      <p:tavLst>
                                        <p:tav tm="0">
                                          <p:val>
                                            <p:strVal val="#ppt_x"/>
                                          </p:val>
                                        </p:tav>
                                        <p:tav tm="100000">
                                          <p:val>
                                            <p:strVal val="#ppt_x"/>
                                          </p:val>
                                        </p:tav>
                                      </p:tavLst>
                                    </p:anim>
                                    <p:anim calcmode="lin" valueType="num">
                                      <p:cBhvr>
                                        <p:cTn id="23" dur="1000" fill="hold"/>
                                        <p:tgtEl>
                                          <p:spTgt spid="11"/>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anim calcmode="lin" valueType="num">
                                      <p:cBhvr>
                                        <p:cTn id="41" dur="1000" fill="hold"/>
                                        <p:tgtEl>
                                          <p:spTgt spid="9"/>
                                        </p:tgtEl>
                                        <p:attrNameLst>
                                          <p:attrName>ppt_x</p:attrName>
                                        </p:attrNameLst>
                                      </p:cBhvr>
                                      <p:tavLst>
                                        <p:tav tm="0">
                                          <p:val>
                                            <p:strVal val="#ppt_x"/>
                                          </p:val>
                                        </p:tav>
                                        <p:tav tm="100000">
                                          <p:val>
                                            <p:strVal val="#ppt_x"/>
                                          </p:val>
                                        </p:tav>
                                      </p:tavLst>
                                    </p:anim>
                                    <p:anim calcmode="lin" valueType="num">
                                      <p:cBhvr>
                                        <p:cTn id="4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P spid="8"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10166" y="1596981"/>
            <a:ext cx="8048223" cy="734095"/>
          </a:xfrm>
        </p:spPr>
        <p:txBody>
          <a:bodyPr>
            <a:normAutofit/>
          </a:bodyPr>
          <a:lstStyle/>
          <a:p>
            <a:pPr marL="0" indent="0">
              <a:buNone/>
            </a:pPr>
            <a:r>
              <a:rPr lang="en-US" sz="3600" b="1" dirty="0" smtClean="0">
                <a:latin typeface="Times New Roman" panose="02020603050405020304" pitchFamily="18" charset="0"/>
                <a:cs typeface="Times New Roman" panose="02020603050405020304" pitchFamily="18" charset="0"/>
              </a:rPr>
              <a:t>a. Giới thiệu nhân vật Ngô Tử Văn</a:t>
            </a:r>
          </a:p>
        </p:txBody>
      </p:sp>
      <p:sp>
        <p:nvSpPr>
          <p:cNvPr id="7" name="TextBox 6"/>
          <p:cNvSpPr txBox="1"/>
          <p:nvPr/>
        </p:nvSpPr>
        <p:spPr>
          <a:xfrm>
            <a:off x="682579" y="2987899"/>
            <a:ext cx="7675810" cy="2554545"/>
          </a:xfrm>
          <a:prstGeom prst="rect">
            <a:avLst/>
          </a:prstGeom>
          <a:noFill/>
        </p:spPr>
        <p:txBody>
          <a:bodyPr wrap="square" rtlCol="0">
            <a:spAutoFit/>
          </a:bodyPr>
          <a:lstStyle/>
          <a:p>
            <a:pPr marL="0" lvl="1" algn="just">
              <a:defRPr/>
            </a:pPr>
            <a:r>
              <a:rPr lang="en-US" sz="4000" dirty="0" smtClean="0">
                <a:latin typeface="Times New Roman" panose="02020603050405020304" pitchFamily="18" charset="0"/>
                <a:cs typeface="Times New Roman" panose="02020603050405020304" pitchFamily="18" charset="0"/>
                <a:sym typeface="Wingdings" panose="05000000000000000000" pitchFamily="2" charset="2"/>
              </a:rPr>
              <a:t> </a:t>
            </a:r>
            <a:r>
              <a:rPr lang="vi-VN" sz="4000" dirty="0" smtClean="0">
                <a:latin typeface="Times New Roman" panose="02020603050405020304" pitchFamily="18" charset="0"/>
                <a:cs typeface="Times New Roman" panose="02020603050405020304" pitchFamily="18" charset="0"/>
              </a:rPr>
              <a:t>Cách </a:t>
            </a:r>
            <a:r>
              <a:rPr lang="vi-VN" sz="4000" dirty="0">
                <a:latin typeface="Times New Roman" panose="02020603050405020304" pitchFamily="18" charset="0"/>
                <a:cs typeface="Times New Roman" panose="02020603050405020304" pitchFamily="18" charset="0"/>
              </a:rPr>
              <a:t>mở đầu trực tiếp, ngắn gọn theo </a:t>
            </a:r>
            <a:r>
              <a:rPr lang="vi-VN" sz="4000" dirty="0" smtClean="0">
                <a:latin typeface="Times New Roman" panose="02020603050405020304" pitchFamily="18" charset="0"/>
                <a:cs typeface="Times New Roman" panose="02020603050405020304" pitchFamily="18" charset="0"/>
              </a:rPr>
              <a:t>phương pháp truyền </a:t>
            </a:r>
            <a:r>
              <a:rPr lang="vi-VN" sz="4000" dirty="0">
                <a:latin typeface="Times New Roman" panose="02020603050405020304" pitchFamily="18" charset="0"/>
                <a:cs typeface="Times New Roman" panose="02020603050405020304" pitchFamily="18" charset="0"/>
              </a:rPr>
              <a:t>thống của văn học trung đại, chưa thoát khỏi lối kể dân </a:t>
            </a:r>
            <a:r>
              <a:rPr lang="vi-VN" sz="4000" dirty="0" smtClean="0">
                <a:latin typeface="Times New Roman" panose="02020603050405020304" pitchFamily="18" charset="0"/>
                <a:cs typeface="Times New Roman" panose="02020603050405020304" pitchFamily="18" charset="0"/>
              </a:rPr>
              <a:t>gian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p:txBody>
      </p:sp>
      <p:pic>
        <p:nvPicPr>
          <p:cNvPr id="1028" name="Picture 4" descr="Kết quả hình ảnh cho quan thời trần"/>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8912181" y="1964028"/>
            <a:ext cx="2820473" cy="4074762"/>
          </a:xfrm>
          <a:prstGeom prst="rect">
            <a:avLst/>
          </a:prstGeom>
          <a:ln w="889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cxnSp>
        <p:nvCxnSpPr>
          <p:cNvPr id="6" name="Straight Connector 5"/>
          <p:cNvCxnSpPr/>
          <p:nvPr/>
        </p:nvCxnSpPr>
        <p:spPr>
          <a:xfrm>
            <a:off x="528034" y="2678806"/>
            <a:ext cx="783035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82579" y="5769735"/>
            <a:ext cx="783035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9500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par>
                                <p:cTn id="13" presetID="16" presetClass="entr" presetSubtype="21"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bwMode="auto">
          <a:xfrm>
            <a:off x="592016" y="770639"/>
            <a:ext cx="5715000" cy="5175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descr="http://www.didulich.net/Portals/0/nam2020/thang03/DenthoBaviSonthanhTanVien07.jp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717322" y="819882"/>
            <a:ext cx="5017478" cy="5076826"/>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961292" y="5997006"/>
            <a:ext cx="7924800" cy="584775"/>
          </a:xfrm>
          <a:prstGeom prst="rect">
            <a:avLst/>
          </a:prstGeom>
        </p:spPr>
        <p:txBody>
          <a:bodyPr wrap="square">
            <a:spAutoFit/>
          </a:bodyPr>
          <a:lstStyle/>
          <a:p>
            <a:pPr lvl="0" algn="ctr"/>
            <a:r>
              <a:rPr lang="en-US" sz="3200" b="1" dirty="0" err="1">
                <a:solidFill>
                  <a:srgbClr val="FF0000"/>
                </a:solidFill>
                <a:latin typeface="Times New Roman" pitchFamily="18" charset="0"/>
                <a:cs typeface="Times New Roman" pitchFamily="18" charset="0"/>
              </a:rPr>
              <a:t>Hình</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ảnh</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lễ</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hội</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đền</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thánh</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Tản</a:t>
            </a:r>
            <a:r>
              <a:rPr lang="en-US" sz="3200" b="1" dirty="0">
                <a:solidFill>
                  <a:srgbClr val="FF0000"/>
                </a:solidFill>
                <a:latin typeface="Times New Roman" pitchFamily="18" charset="0"/>
                <a:cs typeface="Times New Roman" pitchFamily="18" charset="0"/>
              </a:rPr>
              <a:t> </a:t>
            </a:r>
            <a:r>
              <a:rPr lang="en-US" sz="3200" b="1" dirty="0" err="1">
                <a:solidFill>
                  <a:srgbClr val="FF0000"/>
                </a:solidFill>
                <a:latin typeface="Times New Roman" pitchFamily="18" charset="0"/>
                <a:cs typeface="Times New Roman" pitchFamily="18" charset="0"/>
              </a:rPr>
              <a:t>Viên</a:t>
            </a:r>
            <a:endParaRPr lang="en-US" sz="3200"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396923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arn(inVertical)">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1028"/>
                                        </p:tgtEl>
                                        <p:attrNameLst>
                                          <p:attrName>style.visibility</p:attrName>
                                        </p:attrNameLst>
                                      </p:cBhvr>
                                      <p:to>
                                        <p:strVal val="visible"/>
                                      </p:to>
                                    </p:set>
                                    <p:animEffect transition="in" filter="circle(in)">
                                      <p:cBhvr>
                                        <p:cTn id="12" dur="2000"/>
                                        <p:tgtEl>
                                          <p:spTgt spid="102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ircle(in)">
                                      <p:cBhvr>
                                        <p:cTn id="1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53586" y="6731951"/>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5065" y="3332874"/>
            <a:ext cx="8077308" cy="4512790"/>
          </a:xfrm>
        </p:spPr>
        <p:txBody>
          <a:bodyPr>
            <a:normAutofit/>
          </a:bodyPr>
          <a:lstStyle/>
          <a:p>
            <a:pPr marL="0" indent="0">
              <a:buNone/>
            </a:pPr>
            <a:endParaRPr lang="en-US" sz="4000" dirty="0" smtClean="0">
              <a:latin typeface="Times New Roman" panose="02020603050405020304" pitchFamily="18" charset="0"/>
              <a:cs typeface="Times New Roman" panose="02020603050405020304" pitchFamily="18" charset="0"/>
            </a:endParaRPr>
          </a:p>
        </p:txBody>
      </p:sp>
      <p:pic>
        <p:nvPicPr>
          <p:cNvPr id="14" name="Picture 13"/>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358389" y="1881846"/>
            <a:ext cx="3554569" cy="42391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1" name="Rectangle 20"/>
          <p:cNvSpPr/>
          <p:nvPr/>
        </p:nvSpPr>
        <p:spPr>
          <a:xfrm>
            <a:off x="506604" y="2345152"/>
            <a:ext cx="7920508" cy="4386799"/>
          </a:xfrm>
          <a:prstGeom prst="rect">
            <a:avLst/>
          </a:prstGeom>
          <a:ln w="28575"/>
        </p:spPr>
      </p:sp>
      <p:sp>
        <p:nvSpPr>
          <p:cNvPr id="23" name="Freeform 22"/>
          <p:cNvSpPr/>
          <p:nvPr/>
        </p:nvSpPr>
        <p:spPr>
          <a:xfrm>
            <a:off x="0" y="2384163"/>
            <a:ext cx="2271186" cy="4382515"/>
          </a:xfrm>
          <a:custGeom>
            <a:avLst/>
            <a:gdLst>
              <a:gd name="connsiteX0" fmla="*/ 0 w 1929760"/>
              <a:gd name="connsiteY0" fmla="*/ 0 h 4382515"/>
              <a:gd name="connsiteX1" fmla="*/ 1929760 w 1929760"/>
              <a:gd name="connsiteY1" fmla="*/ 0 h 4382515"/>
              <a:gd name="connsiteX2" fmla="*/ 1929760 w 1929760"/>
              <a:gd name="connsiteY2" fmla="*/ 4382515 h 4382515"/>
              <a:gd name="connsiteX3" fmla="*/ 0 w 1929760"/>
              <a:gd name="connsiteY3" fmla="*/ 4382515 h 4382515"/>
              <a:gd name="connsiteX4" fmla="*/ 0 w 1929760"/>
              <a:gd name="connsiteY4" fmla="*/ 0 h 438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760" h="4382515">
                <a:moveTo>
                  <a:pt x="0" y="0"/>
                </a:moveTo>
                <a:lnTo>
                  <a:pt x="1929760" y="0"/>
                </a:lnTo>
                <a:lnTo>
                  <a:pt x="1929760" y="4382515"/>
                </a:lnTo>
                <a:lnTo>
                  <a:pt x="0" y="438251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dirty="0" smtClean="0">
                <a:latin typeface="Times New Roman" panose="02020603050405020304" pitchFamily="18" charset="0"/>
                <a:cs typeface="Times New Roman" panose="02020603050405020304" pitchFamily="18" charset="0"/>
              </a:rPr>
              <a:t>*</a:t>
            </a:r>
            <a:r>
              <a:rPr lang="en-US" sz="4000" i="1" dirty="0" err="1" smtClean="0">
                <a:latin typeface="Times New Roman" panose="02020603050405020304" pitchFamily="18" charset="0"/>
                <a:cs typeface="Times New Roman" panose="02020603050405020304" pitchFamily="18" charset="0"/>
              </a:rPr>
              <a:t>Nguyên</a:t>
            </a:r>
            <a:r>
              <a:rPr lang="en-US" sz="4000" i="1" dirty="0" smtClean="0">
                <a:latin typeface="Times New Roman" panose="02020603050405020304" pitchFamily="18" charset="0"/>
                <a:cs typeface="Times New Roman" panose="02020603050405020304" pitchFamily="18" charset="0"/>
              </a:rPr>
              <a:t> nhân </a:t>
            </a:r>
            <a:endParaRPr lang="en-US" sz="4000" i="1" kern="1200" dirty="0">
              <a:latin typeface="Times New Roman" panose="02020603050405020304" pitchFamily="18" charset="0"/>
              <a:cs typeface="Times New Roman" panose="02020603050405020304" pitchFamily="18" charset="0"/>
            </a:endParaRPr>
          </a:p>
        </p:txBody>
      </p:sp>
      <p:sp>
        <p:nvSpPr>
          <p:cNvPr id="28" name="Freeform 27"/>
          <p:cNvSpPr/>
          <p:nvPr/>
        </p:nvSpPr>
        <p:spPr>
          <a:xfrm>
            <a:off x="2426596" y="4865537"/>
            <a:ext cx="5867934" cy="1701902"/>
          </a:xfrm>
          <a:custGeom>
            <a:avLst/>
            <a:gdLst>
              <a:gd name="connsiteX0" fmla="*/ 0 w 5867934"/>
              <a:gd name="connsiteY0" fmla="*/ 0 h 1701902"/>
              <a:gd name="connsiteX1" fmla="*/ 5867934 w 5867934"/>
              <a:gd name="connsiteY1" fmla="*/ 0 h 1701902"/>
              <a:gd name="connsiteX2" fmla="*/ 5867934 w 5867934"/>
              <a:gd name="connsiteY2" fmla="*/ 1701902 h 1701902"/>
              <a:gd name="connsiteX3" fmla="*/ 0 w 5867934"/>
              <a:gd name="connsiteY3" fmla="*/ 1701902 h 1701902"/>
              <a:gd name="connsiteX4" fmla="*/ 0 w 5867934"/>
              <a:gd name="connsiteY4" fmla="*/ 0 h 170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7934" h="1701902">
                <a:moveTo>
                  <a:pt x="0" y="0"/>
                </a:moveTo>
                <a:lnTo>
                  <a:pt x="5867934" y="0"/>
                </a:lnTo>
                <a:lnTo>
                  <a:pt x="5867934" y="1701902"/>
                </a:lnTo>
                <a:lnTo>
                  <a:pt x="0" y="170190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endParaRPr lang="en-US" sz="3600" kern="1200" dirty="0">
              <a:latin typeface="Times New Roman" panose="02020603050405020304" pitchFamily="18" charset="0"/>
              <a:cs typeface="Times New Roman" panose="02020603050405020304" pitchFamily="18" charset="0"/>
            </a:endParaRPr>
          </a:p>
        </p:txBody>
      </p:sp>
      <p:sp>
        <p:nvSpPr>
          <p:cNvPr id="29" name="Straight Connector 28"/>
          <p:cNvSpPr/>
          <p:nvPr/>
        </p:nvSpPr>
        <p:spPr>
          <a:xfrm>
            <a:off x="2121624" y="5716488"/>
            <a:ext cx="5980245" cy="29613"/>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7" name="Straight Connector 16"/>
          <p:cNvSpPr/>
          <p:nvPr/>
        </p:nvSpPr>
        <p:spPr>
          <a:xfrm>
            <a:off x="2271186" y="3337200"/>
            <a:ext cx="5980245" cy="29613"/>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8" name="Freeform 17"/>
          <p:cNvSpPr/>
          <p:nvPr/>
        </p:nvSpPr>
        <p:spPr>
          <a:xfrm>
            <a:off x="2271186" y="2754677"/>
            <a:ext cx="6155615" cy="1783874"/>
          </a:xfrm>
          <a:custGeom>
            <a:avLst/>
            <a:gdLst>
              <a:gd name="connsiteX0" fmla="*/ 0 w 5877573"/>
              <a:gd name="connsiteY0" fmla="*/ 0 h 1491510"/>
              <a:gd name="connsiteX1" fmla="*/ 5877573 w 5877573"/>
              <a:gd name="connsiteY1" fmla="*/ 0 h 1491510"/>
              <a:gd name="connsiteX2" fmla="*/ 5877573 w 5877573"/>
              <a:gd name="connsiteY2" fmla="*/ 1491510 h 1491510"/>
              <a:gd name="connsiteX3" fmla="*/ 0 w 5877573"/>
              <a:gd name="connsiteY3" fmla="*/ 1491510 h 1491510"/>
              <a:gd name="connsiteX4" fmla="*/ 0 w 5877573"/>
              <a:gd name="connsiteY4" fmla="*/ 0 h 1491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573" h="1491510">
                <a:moveTo>
                  <a:pt x="0" y="0"/>
                </a:moveTo>
                <a:lnTo>
                  <a:pt x="5877573" y="0"/>
                </a:lnTo>
                <a:lnTo>
                  <a:pt x="5877573" y="1491510"/>
                </a:lnTo>
                <a:lnTo>
                  <a:pt x="0" y="149151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4000" dirty="0" smtClean="0">
                <a:latin typeface="Times New Roman" panose="02020603050405020304" pitchFamily="18" charset="0"/>
                <a:cs typeface="Times New Roman" panose="02020603050405020304" pitchFamily="18" charset="0"/>
              </a:rPr>
              <a:t>Trong đền có viên Bách hộ họ Thôi làm yêu làm quái ở dân gian.</a:t>
            </a:r>
            <a:endParaRPr lang="en-US" sz="4000" dirty="0">
              <a:latin typeface="Times New Roman" panose="02020603050405020304" pitchFamily="18" charset="0"/>
              <a:cs typeface="Times New Roman" panose="02020603050405020304" pitchFamily="18" charset="0"/>
            </a:endParaRPr>
          </a:p>
        </p:txBody>
      </p:sp>
      <p:sp>
        <p:nvSpPr>
          <p:cNvPr id="3" name="TextBox 2"/>
          <p:cNvSpPr txBox="1"/>
          <p:nvPr/>
        </p:nvSpPr>
        <p:spPr>
          <a:xfrm>
            <a:off x="362299" y="1518921"/>
            <a:ext cx="7750073" cy="707886"/>
          </a:xfrm>
          <a:prstGeom prst="rect">
            <a:avLst/>
          </a:prstGeom>
          <a:noFill/>
        </p:spPr>
        <p:txBody>
          <a:bodyPr wrap="square" rtlCol="0">
            <a:spAutoFit/>
          </a:bodyPr>
          <a:lstStyle/>
          <a:p>
            <a:r>
              <a:rPr lang="en-US" sz="4000" b="1" dirty="0">
                <a:latin typeface="Times New Roman" pitchFamily="18" charset="0"/>
                <a:cs typeface="Times New Roman" pitchFamily="18" charset="0"/>
              </a:rPr>
              <a:t>b</a:t>
            </a:r>
            <a:r>
              <a:rPr lang="en-US" sz="4000" b="1" dirty="0" smtClean="0">
                <a:latin typeface="Times New Roman" pitchFamily="18" charset="0"/>
                <a:cs typeface="Times New Roman" pitchFamily="18" charset="0"/>
              </a:rPr>
              <a:t>. </a:t>
            </a:r>
            <a:r>
              <a:rPr lang="en-US" sz="4000" b="1" dirty="0" err="1">
                <a:latin typeface="Times New Roman" pitchFamily="18" charset="0"/>
                <a:cs typeface="Times New Roman" pitchFamily="18" charset="0"/>
              </a:rPr>
              <a:t>H</a:t>
            </a:r>
            <a:r>
              <a:rPr lang="en-US" sz="4000" b="1" dirty="0" err="1" smtClean="0">
                <a:latin typeface="Times New Roman" pitchFamily="18" charset="0"/>
                <a:cs typeface="Times New Roman" pitchFamily="18" charset="0"/>
              </a:rPr>
              <a:t>ành</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động</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của</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đốt</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đền</a:t>
            </a:r>
            <a:endParaRPr lang="en-US" sz="4000" b="1" dirty="0">
              <a:latin typeface="Times New Roman" pitchFamily="18" charset="0"/>
              <a:cs typeface="Times New Roman" pitchFamily="18" charset="0"/>
            </a:endParaRPr>
          </a:p>
        </p:txBody>
      </p:sp>
    </p:spTree>
    <p:extLst>
      <p:ext uri="{BB962C8B-B14F-4D97-AF65-F5344CB8AC3E}">
        <p14:creationId xmlns:p14="http://schemas.microsoft.com/office/powerpoint/2010/main" val="2345687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fade">
                                      <p:cBhvr>
                                        <p:cTn id="14" dur="1000"/>
                                        <p:tgtEl>
                                          <p:spTgt spid="21"/>
                                        </p:tgtEl>
                                      </p:cBhvr>
                                    </p:animEffect>
                                    <p:anim calcmode="lin" valueType="num">
                                      <p:cBhvr>
                                        <p:cTn id="15" dur="1000" fill="hold"/>
                                        <p:tgtEl>
                                          <p:spTgt spid="21"/>
                                        </p:tgtEl>
                                        <p:attrNameLst>
                                          <p:attrName>ppt_x</p:attrName>
                                        </p:attrNameLst>
                                      </p:cBhvr>
                                      <p:tavLst>
                                        <p:tav tm="0">
                                          <p:val>
                                            <p:strVal val="#ppt_x"/>
                                          </p:val>
                                        </p:tav>
                                        <p:tav tm="100000">
                                          <p:val>
                                            <p:strVal val="#ppt_x"/>
                                          </p:val>
                                        </p:tav>
                                      </p:tavLst>
                                    </p:anim>
                                    <p:anim calcmode="lin" valueType="num">
                                      <p:cBhvr>
                                        <p:cTn id="16"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1000"/>
                                        <p:tgtEl>
                                          <p:spTgt spid="17"/>
                                        </p:tgtEl>
                                      </p:cBhvr>
                                    </p:animEffect>
                                    <p:anim calcmode="lin" valueType="num">
                                      <p:cBhvr>
                                        <p:cTn id="27" dur="1000" fill="hold"/>
                                        <p:tgtEl>
                                          <p:spTgt spid="17"/>
                                        </p:tgtEl>
                                        <p:attrNameLst>
                                          <p:attrName>ppt_x</p:attrName>
                                        </p:attrNameLst>
                                      </p:cBhvr>
                                      <p:tavLst>
                                        <p:tav tm="0">
                                          <p:val>
                                            <p:strVal val="#ppt_x"/>
                                          </p:val>
                                        </p:tav>
                                        <p:tav tm="100000">
                                          <p:val>
                                            <p:strVal val="#ppt_x"/>
                                          </p:val>
                                        </p:tav>
                                      </p:tavLst>
                                    </p:anim>
                                    <p:anim calcmode="lin" valueType="num">
                                      <p:cBhvr>
                                        <p:cTn id="28" dur="1000" fill="hold"/>
                                        <p:tgtEl>
                                          <p:spTgt spid="17"/>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53586" y="6731951"/>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10166" y="1552363"/>
            <a:ext cx="8048223" cy="4979227"/>
          </a:xfrm>
        </p:spPr>
        <p:txBody>
          <a:bodyPr>
            <a:normAutofit/>
          </a:bodyPr>
          <a:lstStyle/>
          <a:p>
            <a:pPr marL="0" indent="0">
              <a:buNone/>
            </a:pPr>
            <a:endParaRPr lang="en-US" sz="4000" dirty="0" smtClean="0">
              <a:latin typeface="Times New Roman" panose="02020603050405020304" pitchFamily="18" charset="0"/>
              <a:cs typeface="Times New Roman" panose="02020603050405020304" pitchFamily="18" charset="0"/>
            </a:endParaRPr>
          </a:p>
        </p:txBody>
      </p:sp>
      <p:pic>
        <p:nvPicPr>
          <p:cNvPr id="14" name="Picture 13"/>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358389" y="1881846"/>
            <a:ext cx="3554569" cy="42391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1" name="Rectangle 20"/>
          <p:cNvSpPr/>
          <p:nvPr/>
        </p:nvSpPr>
        <p:spPr>
          <a:xfrm>
            <a:off x="374023" y="2180641"/>
            <a:ext cx="7920508" cy="4386799"/>
          </a:xfrm>
          <a:prstGeom prst="rect">
            <a:avLst/>
          </a:prstGeom>
          <a:ln w="28575"/>
        </p:spPr>
      </p:sp>
      <p:sp>
        <p:nvSpPr>
          <p:cNvPr id="23" name="Freeform 22"/>
          <p:cNvSpPr/>
          <p:nvPr/>
        </p:nvSpPr>
        <p:spPr>
          <a:xfrm>
            <a:off x="182374" y="1493264"/>
            <a:ext cx="1929760" cy="4382515"/>
          </a:xfrm>
          <a:custGeom>
            <a:avLst/>
            <a:gdLst>
              <a:gd name="connsiteX0" fmla="*/ 0 w 1929760"/>
              <a:gd name="connsiteY0" fmla="*/ 0 h 4382515"/>
              <a:gd name="connsiteX1" fmla="*/ 1929760 w 1929760"/>
              <a:gd name="connsiteY1" fmla="*/ 0 h 4382515"/>
              <a:gd name="connsiteX2" fmla="*/ 1929760 w 1929760"/>
              <a:gd name="connsiteY2" fmla="*/ 4382515 h 4382515"/>
              <a:gd name="connsiteX3" fmla="*/ 0 w 1929760"/>
              <a:gd name="connsiteY3" fmla="*/ 4382515 h 4382515"/>
              <a:gd name="connsiteX4" fmla="*/ 0 w 1929760"/>
              <a:gd name="connsiteY4" fmla="*/ 0 h 438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760" h="4382515">
                <a:moveTo>
                  <a:pt x="0" y="0"/>
                </a:moveTo>
                <a:lnTo>
                  <a:pt x="1929760" y="0"/>
                </a:lnTo>
                <a:lnTo>
                  <a:pt x="1929760" y="4382515"/>
                </a:lnTo>
                <a:lnTo>
                  <a:pt x="0" y="438251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i="1" dirty="0">
                <a:latin typeface="Times New Roman" panose="02020603050405020304" pitchFamily="18" charset="0"/>
                <a:cs typeface="Times New Roman" panose="02020603050405020304" pitchFamily="18" charset="0"/>
              </a:rPr>
              <a:t>*</a:t>
            </a:r>
            <a:r>
              <a:rPr lang="en-US" sz="4000" i="1" dirty="0" smtClean="0">
                <a:latin typeface="Times New Roman" panose="02020603050405020304" pitchFamily="18" charset="0"/>
                <a:cs typeface="Times New Roman" panose="02020603050405020304" pitchFamily="18" charset="0"/>
              </a:rPr>
              <a:t> Hành động</a:t>
            </a:r>
            <a:endParaRPr lang="en-US" sz="4000" i="1" kern="1200" dirty="0">
              <a:latin typeface="Times New Roman" panose="02020603050405020304" pitchFamily="18" charset="0"/>
              <a:cs typeface="Times New Roman" panose="02020603050405020304" pitchFamily="18" charset="0"/>
            </a:endParaRPr>
          </a:p>
        </p:txBody>
      </p:sp>
      <p:sp>
        <p:nvSpPr>
          <p:cNvPr id="24" name="Freeform 23"/>
          <p:cNvSpPr/>
          <p:nvPr/>
        </p:nvSpPr>
        <p:spPr>
          <a:xfrm>
            <a:off x="1970468" y="2257358"/>
            <a:ext cx="6323200" cy="1304121"/>
          </a:xfrm>
          <a:custGeom>
            <a:avLst/>
            <a:gdLst>
              <a:gd name="connsiteX0" fmla="*/ 0 w 5877573"/>
              <a:gd name="connsiteY0" fmla="*/ 0 h 888656"/>
              <a:gd name="connsiteX1" fmla="*/ 5877573 w 5877573"/>
              <a:gd name="connsiteY1" fmla="*/ 0 h 888656"/>
              <a:gd name="connsiteX2" fmla="*/ 5877573 w 5877573"/>
              <a:gd name="connsiteY2" fmla="*/ 888656 h 888656"/>
              <a:gd name="connsiteX3" fmla="*/ 0 w 5877573"/>
              <a:gd name="connsiteY3" fmla="*/ 888656 h 888656"/>
              <a:gd name="connsiteX4" fmla="*/ 0 w 5877573"/>
              <a:gd name="connsiteY4" fmla="*/ 0 h 88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573" h="888656">
                <a:moveTo>
                  <a:pt x="0" y="0"/>
                </a:moveTo>
                <a:lnTo>
                  <a:pt x="5877573" y="0"/>
                </a:lnTo>
                <a:lnTo>
                  <a:pt x="5877573" y="888656"/>
                </a:lnTo>
                <a:lnTo>
                  <a:pt x="0" y="88865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dirty="0">
                <a:latin typeface="Times New Roman" panose="02020603050405020304" pitchFamily="18" charset="0"/>
                <a:cs typeface="Times New Roman" panose="02020603050405020304" pitchFamily="18" charset="0"/>
              </a:rPr>
              <a:t>Chuẩn bị: Tắm gội, khấn trời… </a:t>
            </a:r>
            <a:r>
              <a:rPr lang="en-US" sz="3600" dirty="0" smtClean="0">
                <a:latin typeface="Times New Roman" panose="02020603050405020304" pitchFamily="18" charset="0"/>
                <a:cs typeface="Times New Roman" panose="02020603050405020304" pitchFamily="18" charset="0"/>
                <a:sym typeface="Wingdings" panose="05000000000000000000" pitchFamily="2" charset="2"/>
              </a:rPr>
              <a:t></a:t>
            </a:r>
            <a:r>
              <a:rPr lang="en-US" sz="3600" dirty="0" smtClean="0">
                <a:latin typeface="Times New Roman" panose="02020603050405020304" pitchFamily="18" charset="0"/>
                <a:cs typeface="Times New Roman" panose="02020603050405020304" pitchFamily="18" charset="0"/>
              </a:rPr>
              <a:t> Thái độ </a:t>
            </a:r>
            <a:r>
              <a:rPr lang="en-US" sz="3600" dirty="0">
                <a:latin typeface="Times New Roman" panose="02020603050405020304" pitchFamily="18" charset="0"/>
                <a:cs typeface="Times New Roman" panose="02020603050405020304" pitchFamily="18" charset="0"/>
              </a:rPr>
              <a:t>tôn kính, nghiêm túc.</a:t>
            </a:r>
            <a:endParaRPr lang="en-US" sz="4000" kern="1200" dirty="0">
              <a:latin typeface="Times New Roman" panose="02020603050405020304" pitchFamily="18" charset="0"/>
              <a:cs typeface="Times New Roman" panose="02020603050405020304" pitchFamily="18" charset="0"/>
            </a:endParaRPr>
          </a:p>
        </p:txBody>
      </p:sp>
      <p:sp>
        <p:nvSpPr>
          <p:cNvPr id="25" name="Straight Connector 24"/>
          <p:cNvSpPr/>
          <p:nvPr/>
        </p:nvSpPr>
        <p:spPr>
          <a:xfrm>
            <a:off x="2303783" y="3557557"/>
            <a:ext cx="5989884"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26" name="Freeform 25"/>
          <p:cNvSpPr/>
          <p:nvPr/>
        </p:nvSpPr>
        <p:spPr>
          <a:xfrm>
            <a:off x="1970468" y="3584420"/>
            <a:ext cx="6155615" cy="1970890"/>
          </a:xfrm>
          <a:custGeom>
            <a:avLst/>
            <a:gdLst>
              <a:gd name="connsiteX0" fmla="*/ 0 w 5877573"/>
              <a:gd name="connsiteY0" fmla="*/ 0 h 1491510"/>
              <a:gd name="connsiteX1" fmla="*/ 5877573 w 5877573"/>
              <a:gd name="connsiteY1" fmla="*/ 0 h 1491510"/>
              <a:gd name="connsiteX2" fmla="*/ 5877573 w 5877573"/>
              <a:gd name="connsiteY2" fmla="*/ 1491510 h 1491510"/>
              <a:gd name="connsiteX3" fmla="*/ 0 w 5877573"/>
              <a:gd name="connsiteY3" fmla="*/ 1491510 h 1491510"/>
              <a:gd name="connsiteX4" fmla="*/ 0 w 5877573"/>
              <a:gd name="connsiteY4" fmla="*/ 0 h 1491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573" h="1491510">
                <a:moveTo>
                  <a:pt x="0" y="0"/>
                </a:moveTo>
                <a:lnTo>
                  <a:pt x="5877573" y="0"/>
                </a:lnTo>
                <a:lnTo>
                  <a:pt x="5877573" y="1491510"/>
                </a:lnTo>
                <a:lnTo>
                  <a:pt x="0" y="149151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vi-VN" sz="3200" dirty="0">
                <a:latin typeface="Times New Roman" panose="02020603050405020304" pitchFamily="18" charset="0"/>
                <a:cs typeface="Times New Roman" panose="02020603050405020304" pitchFamily="18" charset="0"/>
              </a:rPr>
              <a:t>Châm lửa đốt đền</a:t>
            </a:r>
            <a:r>
              <a:rPr lang="vi-VN" sz="3200" i="1" dirty="0">
                <a:latin typeface="Times New Roman" panose="02020603050405020304" pitchFamily="18" charset="0"/>
                <a:cs typeface="Times New Roman" panose="02020603050405020304" pitchFamily="18" charset="0"/>
              </a:rPr>
              <a:t>: Mọi người lắc đầu lè lưỡi, Tử Văn vung tay không cần gì…</a:t>
            </a:r>
            <a:r>
              <a:rPr lang="vi-VN" sz="3200" dirty="0">
                <a:latin typeface="Times New Roman" panose="02020603050405020304" pitchFamily="18" charset="0"/>
                <a:cs typeface="Times New Roman" panose="02020603050405020304" pitchFamily="18" charset="0"/>
              </a:rPr>
              <a:t> </a:t>
            </a:r>
            <a:r>
              <a:rPr lang="en-US" sz="3200" dirty="0" smtClean="0">
                <a:latin typeface="Times New Roman" panose="02020603050405020304" pitchFamily="18" charset="0"/>
                <a:cs typeface="Times New Roman" panose="02020603050405020304" pitchFamily="18" charset="0"/>
                <a:sym typeface="Wingdings" panose="05000000000000000000" pitchFamily="2" charset="2"/>
              </a:rPr>
              <a:t> </a:t>
            </a:r>
            <a:r>
              <a:rPr lang="vi-VN" sz="3200" dirty="0" smtClean="0">
                <a:latin typeface="Times New Roman" panose="02020603050405020304" pitchFamily="18" charset="0"/>
                <a:cs typeface="Times New Roman" panose="02020603050405020304" pitchFamily="18" charset="0"/>
              </a:rPr>
              <a:t>một </a:t>
            </a:r>
            <a:r>
              <a:rPr lang="vi-VN" sz="3200" dirty="0">
                <a:latin typeface="Times New Roman" panose="02020603050405020304" pitchFamily="18" charset="0"/>
                <a:cs typeface="Times New Roman" panose="02020603050405020304" pitchFamily="18" charset="0"/>
              </a:rPr>
              <a:t>thái độ dứt khoát, bất chấp hậu quả xấu cho bản thân.</a:t>
            </a:r>
            <a:endParaRPr lang="en-US" sz="3200" kern="1200" dirty="0">
              <a:latin typeface="Times New Roman" panose="02020603050405020304" pitchFamily="18" charset="0"/>
              <a:cs typeface="Times New Roman" panose="02020603050405020304" pitchFamily="18" charset="0"/>
            </a:endParaRPr>
          </a:p>
        </p:txBody>
      </p:sp>
      <p:sp>
        <p:nvSpPr>
          <p:cNvPr id="27" name="Straight Connector 26"/>
          <p:cNvSpPr/>
          <p:nvPr/>
        </p:nvSpPr>
        <p:spPr>
          <a:xfrm>
            <a:off x="2248059" y="5555310"/>
            <a:ext cx="5989884"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28" name="Freeform 27"/>
          <p:cNvSpPr/>
          <p:nvPr/>
        </p:nvSpPr>
        <p:spPr>
          <a:xfrm>
            <a:off x="2426596" y="4865537"/>
            <a:ext cx="5867934" cy="1701902"/>
          </a:xfrm>
          <a:custGeom>
            <a:avLst/>
            <a:gdLst>
              <a:gd name="connsiteX0" fmla="*/ 0 w 5867934"/>
              <a:gd name="connsiteY0" fmla="*/ 0 h 1701902"/>
              <a:gd name="connsiteX1" fmla="*/ 5867934 w 5867934"/>
              <a:gd name="connsiteY1" fmla="*/ 0 h 1701902"/>
              <a:gd name="connsiteX2" fmla="*/ 5867934 w 5867934"/>
              <a:gd name="connsiteY2" fmla="*/ 1701902 h 1701902"/>
              <a:gd name="connsiteX3" fmla="*/ 0 w 5867934"/>
              <a:gd name="connsiteY3" fmla="*/ 1701902 h 1701902"/>
              <a:gd name="connsiteX4" fmla="*/ 0 w 5867934"/>
              <a:gd name="connsiteY4" fmla="*/ 0 h 1701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7934" h="1701902">
                <a:moveTo>
                  <a:pt x="0" y="0"/>
                </a:moveTo>
                <a:lnTo>
                  <a:pt x="5867934" y="0"/>
                </a:lnTo>
                <a:lnTo>
                  <a:pt x="5867934" y="1701902"/>
                </a:lnTo>
                <a:lnTo>
                  <a:pt x="0" y="170190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endParaRPr lang="en-US" sz="3600" kern="1200" dirty="0">
              <a:latin typeface="Times New Roman" panose="02020603050405020304" pitchFamily="18" charset="0"/>
              <a:cs typeface="Times New Roman" panose="02020603050405020304" pitchFamily="18" charset="0"/>
            </a:endParaRPr>
          </a:p>
        </p:txBody>
      </p:sp>
      <p:sp>
        <p:nvSpPr>
          <p:cNvPr id="29" name="Straight Connector 28"/>
          <p:cNvSpPr/>
          <p:nvPr/>
        </p:nvSpPr>
        <p:spPr>
          <a:xfrm>
            <a:off x="2257698" y="6487171"/>
            <a:ext cx="5980245" cy="29613"/>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31" name="Freeform 30"/>
          <p:cNvSpPr/>
          <p:nvPr/>
        </p:nvSpPr>
        <p:spPr>
          <a:xfrm>
            <a:off x="2112134" y="5624117"/>
            <a:ext cx="6125809" cy="1020977"/>
          </a:xfrm>
          <a:custGeom>
            <a:avLst/>
            <a:gdLst>
              <a:gd name="connsiteX0" fmla="*/ 0 w 5877573"/>
              <a:gd name="connsiteY0" fmla="*/ 0 h 1491510"/>
              <a:gd name="connsiteX1" fmla="*/ 5877573 w 5877573"/>
              <a:gd name="connsiteY1" fmla="*/ 0 h 1491510"/>
              <a:gd name="connsiteX2" fmla="*/ 5877573 w 5877573"/>
              <a:gd name="connsiteY2" fmla="*/ 1491510 h 1491510"/>
              <a:gd name="connsiteX3" fmla="*/ 0 w 5877573"/>
              <a:gd name="connsiteY3" fmla="*/ 1491510 h 1491510"/>
              <a:gd name="connsiteX4" fmla="*/ 0 w 5877573"/>
              <a:gd name="connsiteY4" fmla="*/ 0 h 1491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573" h="1491510">
                <a:moveTo>
                  <a:pt x="0" y="0"/>
                </a:moveTo>
                <a:lnTo>
                  <a:pt x="5877573" y="0"/>
                </a:lnTo>
                <a:lnTo>
                  <a:pt x="5877573" y="1491510"/>
                </a:lnTo>
                <a:lnTo>
                  <a:pt x="0" y="149151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37160" tIns="137160" rIns="137160" bIns="137160" numCol="1" spcCol="1270" anchor="t" anchorCtr="0">
            <a:noAutofit/>
          </a:bodyPr>
          <a:lstStyle/>
          <a:p>
            <a:pPr lvl="0" algn="just" defTabSz="1600200">
              <a:lnSpc>
                <a:spcPct val="90000"/>
              </a:lnSpc>
              <a:spcBef>
                <a:spcPct val="0"/>
              </a:spcBef>
              <a:spcAft>
                <a:spcPct val="35000"/>
              </a:spcAft>
            </a:pPr>
            <a:r>
              <a:rPr lang="en-US" sz="3600" dirty="0">
                <a:latin typeface="Times New Roman" panose="02020603050405020304" pitchFamily="18" charset="0"/>
                <a:cs typeface="Times New Roman" panose="02020603050405020304" pitchFamily="18" charset="0"/>
                <a:sym typeface="Wingdings" panose="05000000000000000000" pitchFamily="2" charset="2"/>
              </a:rPr>
              <a:t></a:t>
            </a:r>
            <a:r>
              <a:rPr lang="en-US" sz="3600" dirty="0">
                <a:latin typeface="Times New Roman" panose="02020603050405020304" pitchFamily="18" charset="0"/>
                <a:cs typeface="Times New Roman" panose="02020603050405020304" pitchFamily="18" charset="0"/>
              </a:rPr>
              <a:t> </a:t>
            </a:r>
            <a:r>
              <a:rPr lang="en-US" sz="3600" dirty="0" smtClean="0">
                <a:latin typeface="Times New Roman" panose="02020603050405020304" pitchFamily="18" charset="0"/>
                <a:cs typeface="Times New Roman" panose="02020603050405020304" pitchFamily="18" charset="0"/>
              </a:rPr>
              <a:t>Hành </a:t>
            </a:r>
            <a:r>
              <a:rPr lang="en-US" sz="3600" dirty="0">
                <a:latin typeface="Times New Roman" panose="02020603050405020304" pitchFamily="18" charset="0"/>
                <a:cs typeface="Times New Roman" panose="02020603050405020304" pitchFamily="18" charset="0"/>
              </a:rPr>
              <a:t>động có ý </a:t>
            </a:r>
            <a:r>
              <a:rPr lang="en-US" sz="3600" dirty="0" smtClean="0">
                <a:latin typeface="Times New Roman" panose="02020603050405020304" pitchFamily="18" charset="0"/>
                <a:cs typeface="Times New Roman" panose="02020603050405020304" pitchFamily="18" charset="0"/>
              </a:rPr>
              <a:t>thức.</a:t>
            </a:r>
            <a:endParaRPr lang="en-US" sz="36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2018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1000"/>
                                        <p:tgtEl>
                                          <p:spTgt spid="24"/>
                                        </p:tgtEl>
                                      </p:cBhvr>
                                    </p:animEffect>
                                    <p:anim calcmode="lin" valueType="num">
                                      <p:cBhvr>
                                        <p:cTn id="15" dur="1000" fill="hold"/>
                                        <p:tgtEl>
                                          <p:spTgt spid="24"/>
                                        </p:tgtEl>
                                        <p:attrNameLst>
                                          <p:attrName>ppt_x</p:attrName>
                                        </p:attrNameLst>
                                      </p:cBhvr>
                                      <p:tavLst>
                                        <p:tav tm="0">
                                          <p:val>
                                            <p:strVal val="#ppt_x"/>
                                          </p:val>
                                        </p:tav>
                                        <p:tav tm="100000">
                                          <p:val>
                                            <p:strVal val="#ppt_x"/>
                                          </p:val>
                                        </p:tav>
                                      </p:tavLst>
                                    </p:anim>
                                    <p:anim calcmode="lin" valueType="num">
                                      <p:cBhvr>
                                        <p:cTn id="16" dur="1000" fill="hold"/>
                                        <p:tgtEl>
                                          <p:spTgt spid="24"/>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1000"/>
                                        <p:tgtEl>
                                          <p:spTgt spid="26"/>
                                        </p:tgtEl>
                                      </p:cBhvr>
                                    </p:animEffect>
                                    <p:anim calcmode="lin" valueType="num">
                                      <p:cBhvr>
                                        <p:cTn id="27" dur="1000" fill="hold"/>
                                        <p:tgtEl>
                                          <p:spTgt spid="26"/>
                                        </p:tgtEl>
                                        <p:attrNameLst>
                                          <p:attrName>ppt_x</p:attrName>
                                        </p:attrNameLst>
                                      </p:cBhvr>
                                      <p:tavLst>
                                        <p:tav tm="0">
                                          <p:val>
                                            <p:strVal val="#ppt_x"/>
                                          </p:val>
                                        </p:tav>
                                        <p:tav tm="100000">
                                          <p:val>
                                            <p:strVal val="#ppt_x"/>
                                          </p:val>
                                        </p:tav>
                                      </p:tavLst>
                                    </p:anim>
                                    <p:anim calcmode="lin" valueType="num">
                                      <p:cBhvr>
                                        <p:cTn id="28" dur="1000" fill="hold"/>
                                        <p:tgtEl>
                                          <p:spTgt spid="26"/>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fade">
                                      <p:cBhvr>
                                        <p:cTn id="38" dur="1000"/>
                                        <p:tgtEl>
                                          <p:spTgt spid="31"/>
                                        </p:tgtEl>
                                      </p:cBhvr>
                                    </p:animEffect>
                                    <p:anim calcmode="lin" valueType="num">
                                      <p:cBhvr>
                                        <p:cTn id="39" dur="1000" fill="hold"/>
                                        <p:tgtEl>
                                          <p:spTgt spid="31"/>
                                        </p:tgtEl>
                                        <p:attrNameLst>
                                          <p:attrName>ppt_x</p:attrName>
                                        </p:attrNameLst>
                                      </p:cBhvr>
                                      <p:tavLst>
                                        <p:tav tm="0">
                                          <p:val>
                                            <p:strVal val="#ppt_x"/>
                                          </p:val>
                                        </p:tav>
                                        <p:tav tm="100000">
                                          <p:val>
                                            <p:strVal val="#ppt_x"/>
                                          </p:val>
                                        </p:tav>
                                      </p:tavLst>
                                    </p:anim>
                                    <p:anim calcmode="lin" valueType="num">
                                      <p:cBhvr>
                                        <p:cTn id="40" dur="1000" fill="hold"/>
                                        <p:tgtEl>
                                          <p:spTgt spid="31"/>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0"/>
                                        <p:tgtEl>
                                          <p:spTgt spid="29"/>
                                        </p:tgtEl>
                                      </p:cBhvr>
                                    </p:animEffect>
                                    <p:anim calcmode="lin" valueType="num">
                                      <p:cBhvr>
                                        <p:cTn id="44" dur="1000" fill="hold"/>
                                        <p:tgtEl>
                                          <p:spTgt spid="29"/>
                                        </p:tgtEl>
                                        <p:attrNameLst>
                                          <p:attrName>ppt_x</p:attrName>
                                        </p:attrNameLst>
                                      </p:cBhvr>
                                      <p:tavLst>
                                        <p:tav tm="0">
                                          <p:val>
                                            <p:strVal val="#ppt_x"/>
                                          </p:val>
                                        </p:tav>
                                        <p:tav tm="100000">
                                          <p:val>
                                            <p:strVal val="#ppt_x"/>
                                          </p:val>
                                        </p:tav>
                                      </p:tavLst>
                                    </p:anim>
                                    <p:anim calcmode="lin" valueType="num">
                                      <p:cBhvr>
                                        <p:cTn id="45"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1000"/>
                                        <p:tgtEl>
                                          <p:spTgt spid="21"/>
                                        </p:tgtEl>
                                      </p:cBhvr>
                                    </p:animEffect>
                                    <p:anim calcmode="lin" valueType="num">
                                      <p:cBhvr>
                                        <p:cTn id="51" dur="1000" fill="hold"/>
                                        <p:tgtEl>
                                          <p:spTgt spid="21"/>
                                        </p:tgtEl>
                                        <p:attrNameLst>
                                          <p:attrName>ppt_x</p:attrName>
                                        </p:attrNameLst>
                                      </p:cBhvr>
                                      <p:tavLst>
                                        <p:tav tm="0">
                                          <p:val>
                                            <p:strVal val="#ppt_x"/>
                                          </p:val>
                                        </p:tav>
                                        <p:tav tm="100000">
                                          <p:val>
                                            <p:strVal val="#ppt_x"/>
                                          </p:val>
                                        </p:tav>
                                      </p:tavLst>
                                    </p:anim>
                                    <p:anim calcmode="lin" valueType="num">
                                      <p:cBhvr>
                                        <p:cTn id="52"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6" grpId="0"/>
      <p:bldP spid="3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53586" y="6731951"/>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0" name="Content Placeholder 2"/>
          <p:cNvSpPr>
            <a:spLocks noGrp="1"/>
          </p:cNvSpPr>
          <p:nvPr>
            <p:ph idx="1"/>
          </p:nvPr>
        </p:nvSpPr>
        <p:spPr>
          <a:xfrm>
            <a:off x="310166" y="1552363"/>
            <a:ext cx="8048223" cy="4979227"/>
          </a:xfrm>
        </p:spPr>
        <p:txBody>
          <a:bodyPr>
            <a:normAutofit/>
          </a:bodyPr>
          <a:lstStyle/>
          <a:p>
            <a:pPr marL="0" indent="0">
              <a:buNone/>
            </a:pPr>
            <a:endParaRPr lang="en-US" sz="4000" dirty="0" smtClean="0">
              <a:latin typeface="Times New Roman" panose="02020603050405020304" pitchFamily="18" charset="0"/>
              <a:cs typeface="Times New Roman" panose="02020603050405020304" pitchFamily="18" charset="0"/>
            </a:endParaRPr>
          </a:p>
        </p:txBody>
      </p:sp>
      <p:pic>
        <p:nvPicPr>
          <p:cNvPr id="14" name="Picture 13"/>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8358389" y="1881846"/>
            <a:ext cx="3554569" cy="42391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5" name="TextBox 14"/>
          <p:cNvSpPr txBox="1"/>
          <p:nvPr/>
        </p:nvSpPr>
        <p:spPr>
          <a:xfrm>
            <a:off x="336253" y="2249345"/>
            <a:ext cx="7675810" cy="1938992"/>
          </a:xfrm>
          <a:prstGeom prst="rect">
            <a:avLst/>
          </a:prstGeom>
          <a:noFill/>
        </p:spPr>
        <p:txBody>
          <a:bodyPr wrap="square" rtlCol="0">
            <a:spAutoFit/>
          </a:bodyPr>
          <a:lstStyle/>
          <a:p>
            <a:pPr marL="0" lvl="1" algn="just">
              <a:defRPr/>
            </a:pPr>
            <a:r>
              <a:rPr lang="en-US" sz="4000" dirty="0" smtClean="0">
                <a:latin typeface="Times New Roman" panose="02020603050405020304" pitchFamily="18" charset="0"/>
                <a:cs typeface="Times New Roman" panose="02020603050405020304" pitchFamily="18" charset="0"/>
                <a:sym typeface="Wingdings" panose="05000000000000000000" pitchFamily="2" charset="2"/>
              </a:rPr>
              <a:t> </a:t>
            </a:r>
            <a:r>
              <a:rPr lang="vi-VN" sz="4000" dirty="0" smtClean="0">
                <a:latin typeface="Times New Roman" panose="02020603050405020304" pitchFamily="18" charset="0"/>
                <a:cs typeface="Times New Roman" panose="02020603050405020304" pitchFamily="18" charset="0"/>
                <a:sym typeface="Wingdings" panose="05000000000000000000" pitchFamily="2" charset="2"/>
              </a:rPr>
              <a:t>Ngô </a:t>
            </a:r>
            <a:r>
              <a:rPr lang="vi-VN" sz="4000" dirty="0">
                <a:latin typeface="Times New Roman" panose="02020603050405020304" pitchFamily="18" charset="0"/>
                <a:cs typeface="Times New Roman" panose="02020603050405020304" pitchFamily="18" charset="0"/>
                <a:sym typeface="Wingdings" panose="05000000000000000000" pitchFamily="2" charset="2"/>
              </a:rPr>
              <a:t>Tử Văn là một kẻ sĩ tính tình khảng khái, cương trực, dũng cảm vì dân trừ hại. </a:t>
            </a:r>
            <a:endParaRPr lang="en-US" sz="4000" dirty="0">
              <a:latin typeface="Times New Roman" panose="02020603050405020304" pitchFamily="18" charset="0"/>
              <a:cs typeface="Times New Roman" panose="02020603050405020304" pitchFamily="18" charset="0"/>
            </a:endParaRPr>
          </a:p>
        </p:txBody>
      </p:sp>
      <p:cxnSp>
        <p:nvCxnSpPr>
          <p:cNvPr id="16" name="Straight Connector 15"/>
          <p:cNvCxnSpPr/>
          <p:nvPr/>
        </p:nvCxnSpPr>
        <p:spPr>
          <a:xfrm>
            <a:off x="177704" y="1975421"/>
            <a:ext cx="783035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36253" y="5324258"/>
            <a:ext cx="783035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1109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par>
                                <p:cTn id="13" presetID="16" presetClass="entr" presetSubtype="21"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1026" name="Picture 2" descr="Kết quả hình ảnh cho phán quan âm phủ"/>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rot="20632810">
            <a:off x="8382877" y="846208"/>
            <a:ext cx="3670704" cy="231745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Content Placeholder 2"/>
          <p:cNvSpPr>
            <a:spLocks noGrp="1"/>
          </p:cNvSpPr>
          <p:nvPr>
            <p:ph idx="1"/>
          </p:nvPr>
        </p:nvSpPr>
        <p:spPr>
          <a:xfrm>
            <a:off x="310166" y="1552363"/>
            <a:ext cx="8048223" cy="4979227"/>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gặp hồn ma tên Bách hộ Thôi và Thổ thần</a:t>
            </a:r>
            <a:endParaRPr lang="en-US" sz="4000" b="1" dirty="0"/>
          </a:p>
          <a:p>
            <a:pPr marL="0" indent="0" algn="just">
              <a:buNone/>
            </a:pPr>
            <a:r>
              <a:rPr lang="en-US" sz="4000" dirty="0">
                <a:latin typeface="Times New Roman" panose="02020603050405020304" pitchFamily="18" charset="0"/>
                <a:cs typeface="Times New Roman" panose="02020603050405020304" pitchFamily="18" charset="0"/>
              </a:rPr>
              <a:t> </a:t>
            </a:r>
            <a:r>
              <a:rPr lang="en-US" sz="4000" dirty="0" smtClean="0">
                <a:latin typeface="Times New Roman" panose="02020603050405020304" pitchFamily="18" charset="0"/>
                <a:cs typeface="Times New Roman" panose="02020603050405020304" pitchFamily="18" charset="0"/>
              </a:rPr>
              <a:t>* Sự </a:t>
            </a:r>
            <a:r>
              <a:rPr lang="en-US" sz="4000" dirty="0">
                <a:latin typeface="Times New Roman" panose="02020603050405020304" pitchFamily="18" charset="0"/>
                <a:cs typeface="Times New Roman" panose="02020603050405020304" pitchFamily="18" charset="0"/>
              </a:rPr>
              <a:t>kiện xảy ra sau khi đốt đền:</a:t>
            </a:r>
            <a:endParaRPr lang="en-US" sz="4000" dirty="0" smtClean="0">
              <a:latin typeface="Times New Roman" panose="02020603050405020304" pitchFamily="18" charset="0"/>
              <a:cs typeface="Times New Roman" panose="02020603050405020304" pitchFamily="18" charset="0"/>
            </a:endParaRPr>
          </a:p>
        </p:txBody>
      </p:sp>
      <p:graphicFrame>
        <p:nvGraphicFramePr>
          <p:cNvPr id="7" name="Diagram 6"/>
          <p:cNvGraphicFramePr/>
          <p:nvPr>
            <p:extLst>
              <p:ext uri="{D42A27DB-BD31-4B8C-83A1-F6EECF244321}">
                <p14:modId xmlns:p14="http://schemas.microsoft.com/office/powerpoint/2010/main" val="282194769"/>
              </p:ext>
            </p:extLst>
          </p:nvPr>
        </p:nvGraphicFramePr>
        <p:xfrm>
          <a:off x="0" y="3155324"/>
          <a:ext cx="9002332" cy="384434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04919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graphicEl>
                                              <a:dgm id="{E6D149C0-6B3D-4AC2-9569-8C24DAE004F1}"/>
                                            </p:graphicEl>
                                          </p:spTgt>
                                        </p:tgtEl>
                                        <p:attrNameLst>
                                          <p:attrName>style.visibility</p:attrName>
                                        </p:attrNameLst>
                                      </p:cBhvr>
                                      <p:to>
                                        <p:strVal val="visible"/>
                                      </p:to>
                                    </p:set>
                                    <p:animEffect transition="in" filter="fade">
                                      <p:cBhvr>
                                        <p:cTn id="21" dur="1000"/>
                                        <p:tgtEl>
                                          <p:spTgt spid="7">
                                            <p:graphicEl>
                                              <a:dgm id="{E6D149C0-6B3D-4AC2-9569-8C24DAE004F1}"/>
                                            </p:graphicEl>
                                          </p:spTgt>
                                        </p:tgtEl>
                                      </p:cBhvr>
                                    </p:animEffect>
                                    <p:anim calcmode="lin" valueType="num">
                                      <p:cBhvr>
                                        <p:cTn id="22" dur="1000" fill="hold"/>
                                        <p:tgtEl>
                                          <p:spTgt spid="7">
                                            <p:graphicEl>
                                              <a:dgm id="{E6D149C0-6B3D-4AC2-9569-8C24DAE004F1}"/>
                                            </p:graphicEl>
                                          </p:spTgt>
                                        </p:tgtEl>
                                        <p:attrNameLst>
                                          <p:attrName>ppt_x</p:attrName>
                                        </p:attrNameLst>
                                      </p:cBhvr>
                                      <p:tavLst>
                                        <p:tav tm="0">
                                          <p:val>
                                            <p:strVal val="#ppt_x"/>
                                          </p:val>
                                        </p:tav>
                                        <p:tav tm="100000">
                                          <p:val>
                                            <p:strVal val="#ppt_x"/>
                                          </p:val>
                                        </p:tav>
                                      </p:tavLst>
                                    </p:anim>
                                    <p:anim calcmode="lin" valueType="num">
                                      <p:cBhvr>
                                        <p:cTn id="23" dur="1000" fill="hold"/>
                                        <p:tgtEl>
                                          <p:spTgt spid="7">
                                            <p:graphicEl>
                                              <a:dgm id="{E6D149C0-6B3D-4AC2-9569-8C24DAE004F1}"/>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7">
                                            <p:graphicEl>
                                              <a:dgm id="{EB1304DF-5239-4D37-ACD6-1B17A89C543F}"/>
                                            </p:graphicEl>
                                          </p:spTgt>
                                        </p:tgtEl>
                                        <p:attrNameLst>
                                          <p:attrName>style.visibility</p:attrName>
                                        </p:attrNameLst>
                                      </p:cBhvr>
                                      <p:to>
                                        <p:strVal val="visible"/>
                                      </p:to>
                                    </p:set>
                                    <p:animEffect transition="in" filter="fade">
                                      <p:cBhvr>
                                        <p:cTn id="26" dur="1000"/>
                                        <p:tgtEl>
                                          <p:spTgt spid="7">
                                            <p:graphicEl>
                                              <a:dgm id="{EB1304DF-5239-4D37-ACD6-1B17A89C543F}"/>
                                            </p:graphicEl>
                                          </p:spTgt>
                                        </p:tgtEl>
                                      </p:cBhvr>
                                    </p:animEffect>
                                    <p:anim calcmode="lin" valueType="num">
                                      <p:cBhvr>
                                        <p:cTn id="27" dur="1000" fill="hold"/>
                                        <p:tgtEl>
                                          <p:spTgt spid="7">
                                            <p:graphicEl>
                                              <a:dgm id="{EB1304DF-5239-4D37-ACD6-1B17A89C543F}"/>
                                            </p:graphicEl>
                                          </p:spTgt>
                                        </p:tgtEl>
                                        <p:attrNameLst>
                                          <p:attrName>ppt_x</p:attrName>
                                        </p:attrNameLst>
                                      </p:cBhvr>
                                      <p:tavLst>
                                        <p:tav tm="0">
                                          <p:val>
                                            <p:strVal val="#ppt_x"/>
                                          </p:val>
                                        </p:tav>
                                        <p:tav tm="100000">
                                          <p:val>
                                            <p:strVal val="#ppt_x"/>
                                          </p:val>
                                        </p:tav>
                                      </p:tavLst>
                                    </p:anim>
                                    <p:anim calcmode="lin" valueType="num">
                                      <p:cBhvr>
                                        <p:cTn id="28" dur="1000" fill="hold"/>
                                        <p:tgtEl>
                                          <p:spTgt spid="7">
                                            <p:graphicEl>
                                              <a:dgm id="{EB1304DF-5239-4D37-ACD6-1B17A89C543F}"/>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7">
                                            <p:graphicEl>
                                              <a:dgm id="{FB1E7CB8-6252-4B41-9CAF-CD68B0DE4DF5}"/>
                                            </p:graphicEl>
                                          </p:spTgt>
                                        </p:tgtEl>
                                        <p:attrNameLst>
                                          <p:attrName>style.visibility</p:attrName>
                                        </p:attrNameLst>
                                      </p:cBhvr>
                                      <p:to>
                                        <p:strVal val="visible"/>
                                      </p:to>
                                    </p:set>
                                    <p:animEffect transition="in" filter="fade">
                                      <p:cBhvr>
                                        <p:cTn id="31" dur="1000"/>
                                        <p:tgtEl>
                                          <p:spTgt spid="7">
                                            <p:graphicEl>
                                              <a:dgm id="{FB1E7CB8-6252-4B41-9CAF-CD68B0DE4DF5}"/>
                                            </p:graphicEl>
                                          </p:spTgt>
                                        </p:tgtEl>
                                      </p:cBhvr>
                                    </p:animEffect>
                                    <p:anim calcmode="lin" valueType="num">
                                      <p:cBhvr>
                                        <p:cTn id="32" dur="1000" fill="hold"/>
                                        <p:tgtEl>
                                          <p:spTgt spid="7">
                                            <p:graphicEl>
                                              <a:dgm id="{FB1E7CB8-6252-4B41-9CAF-CD68B0DE4DF5}"/>
                                            </p:graphicEl>
                                          </p:spTgt>
                                        </p:tgtEl>
                                        <p:attrNameLst>
                                          <p:attrName>ppt_x</p:attrName>
                                        </p:attrNameLst>
                                      </p:cBhvr>
                                      <p:tavLst>
                                        <p:tav tm="0">
                                          <p:val>
                                            <p:strVal val="#ppt_x"/>
                                          </p:val>
                                        </p:tav>
                                        <p:tav tm="100000">
                                          <p:val>
                                            <p:strVal val="#ppt_x"/>
                                          </p:val>
                                        </p:tav>
                                      </p:tavLst>
                                    </p:anim>
                                    <p:anim calcmode="lin" valueType="num">
                                      <p:cBhvr>
                                        <p:cTn id="33" dur="1000" fill="hold"/>
                                        <p:tgtEl>
                                          <p:spTgt spid="7">
                                            <p:graphicEl>
                                              <a:dgm id="{FB1E7CB8-6252-4B41-9CAF-CD68B0DE4DF5}"/>
                                            </p:graphic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7">
                                            <p:graphicEl>
                                              <a:dgm id="{05A438FC-FA06-43E0-9B48-CB492C273EA8}"/>
                                            </p:graphicEl>
                                          </p:spTgt>
                                        </p:tgtEl>
                                        <p:attrNameLst>
                                          <p:attrName>style.visibility</p:attrName>
                                        </p:attrNameLst>
                                      </p:cBhvr>
                                      <p:to>
                                        <p:strVal val="visible"/>
                                      </p:to>
                                    </p:set>
                                    <p:animEffect transition="in" filter="fade">
                                      <p:cBhvr>
                                        <p:cTn id="38" dur="1000"/>
                                        <p:tgtEl>
                                          <p:spTgt spid="7">
                                            <p:graphicEl>
                                              <a:dgm id="{05A438FC-FA06-43E0-9B48-CB492C273EA8}"/>
                                            </p:graphicEl>
                                          </p:spTgt>
                                        </p:tgtEl>
                                      </p:cBhvr>
                                    </p:animEffect>
                                    <p:anim calcmode="lin" valueType="num">
                                      <p:cBhvr>
                                        <p:cTn id="39" dur="1000" fill="hold"/>
                                        <p:tgtEl>
                                          <p:spTgt spid="7">
                                            <p:graphicEl>
                                              <a:dgm id="{05A438FC-FA06-43E0-9B48-CB492C273EA8}"/>
                                            </p:graphicEl>
                                          </p:spTgt>
                                        </p:tgtEl>
                                        <p:attrNameLst>
                                          <p:attrName>ppt_x</p:attrName>
                                        </p:attrNameLst>
                                      </p:cBhvr>
                                      <p:tavLst>
                                        <p:tav tm="0">
                                          <p:val>
                                            <p:strVal val="#ppt_x"/>
                                          </p:val>
                                        </p:tav>
                                        <p:tav tm="100000">
                                          <p:val>
                                            <p:strVal val="#ppt_x"/>
                                          </p:val>
                                        </p:tav>
                                      </p:tavLst>
                                    </p:anim>
                                    <p:anim calcmode="lin" valueType="num">
                                      <p:cBhvr>
                                        <p:cTn id="40" dur="1000" fill="hold"/>
                                        <p:tgtEl>
                                          <p:spTgt spid="7">
                                            <p:graphicEl>
                                              <a:dgm id="{05A438FC-FA06-43E0-9B48-CB492C273EA8}"/>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7">
                                            <p:graphicEl>
                                              <a:dgm id="{CDBD3617-FA8F-48F7-8358-626F97200C39}"/>
                                            </p:graphicEl>
                                          </p:spTgt>
                                        </p:tgtEl>
                                        <p:attrNameLst>
                                          <p:attrName>style.visibility</p:attrName>
                                        </p:attrNameLst>
                                      </p:cBhvr>
                                      <p:to>
                                        <p:strVal val="visible"/>
                                      </p:to>
                                    </p:set>
                                    <p:animEffect transition="in" filter="fade">
                                      <p:cBhvr>
                                        <p:cTn id="43" dur="1000"/>
                                        <p:tgtEl>
                                          <p:spTgt spid="7">
                                            <p:graphicEl>
                                              <a:dgm id="{CDBD3617-FA8F-48F7-8358-626F97200C39}"/>
                                            </p:graphicEl>
                                          </p:spTgt>
                                        </p:tgtEl>
                                      </p:cBhvr>
                                    </p:animEffect>
                                    <p:anim calcmode="lin" valueType="num">
                                      <p:cBhvr>
                                        <p:cTn id="44" dur="1000" fill="hold"/>
                                        <p:tgtEl>
                                          <p:spTgt spid="7">
                                            <p:graphicEl>
                                              <a:dgm id="{CDBD3617-FA8F-48F7-8358-626F97200C39}"/>
                                            </p:graphicEl>
                                          </p:spTgt>
                                        </p:tgtEl>
                                        <p:attrNameLst>
                                          <p:attrName>ppt_x</p:attrName>
                                        </p:attrNameLst>
                                      </p:cBhvr>
                                      <p:tavLst>
                                        <p:tav tm="0">
                                          <p:val>
                                            <p:strVal val="#ppt_x"/>
                                          </p:val>
                                        </p:tav>
                                        <p:tav tm="100000">
                                          <p:val>
                                            <p:strVal val="#ppt_x"/>
                                          </p:val>
                                        </p:tav>
                                      </p:tavLst>
                                    </p:anim>
                                    <p:anim calcmode="lin" valueType="num">
                                      <p:cBhvr>
                                        <p:cTn id="45" dur="1000" fill="hold"/>
                                        <p:tgtEl>
                                          <p:spTgt spid="7">
                                            <p:graphicEl>
                                              <a:dgm id="{CDBD3617-FA8F-48F7-8358-626F97200C39}"/>
                                            </p:graphic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7">
                                            <p:graphicEl>
                                              <a:dgm id="{66CEBF24-D377-475F-9628-1F4401E89C25}"/>
                                            </p:graphicEl>
                                          </p:spTgt>
                                        </p:tgtEl>
                                        <p:attrNameLst>
                                          <p:attrName>style.visibility</p:attrName>
                                        </p:attrNameLst>
                                      </p:cBhvr>
                                      <p:to>
                                        <p:strVal val="visible"/>
                                      </p:to>
                                    </p:set>
                                    <p:animEffect transition="in" filter="fade">
                                      <p:cBhvr>
                                        <p:cTn id="50" dur="1000"/>
                                        <p:tgtEl>
                                          <p:spTgt spid="7">
                                            <p:graphicEl>
                                              <a:dgm id="{66CEBF24-D377-475F-9628-1F4401E89C25}"/>
                                            </p:graphicEl>
                                          </p:spTgt>
                                        </p:tgtEl>
                                      </p:cBhvr>
                                    </p:animEffect>
                                    <p:anim calcmode="lin" valueType="num">
                                      <p:cBhvr>
                                        <p:cTn id="51" dur="1000" fill="hold"/>
                                        <p:tgtEl>
                                          <p:spTgt spid="7">
                                            <p:graphicEl>
                                              <a:dgm id="{66CEBF24-D377-475F-9628-1F4401E89C25}"/>
                                            </p:graphicEl>
                                          </p:spTgt>
                                        </p:tgtEl>
                                        <p:attrNameLst>
                                          <p:attrName>ppt_x</p:attrName>
                                        </p:attrNameLst>
                                      </p:cBhvr>
                                      <p:tavLst>
                                        <p:tav tm="0">
                                          <p:val>
                                            <p:strVal val="#ppt_x"/>
                                          </p:val>
                                        </p:tav>
                                        <p:tav tm="100000">
                                          <p:val>
                                            <p:strVal val="#ppt_x"/>
                                          </p:val>
                                        </p:tav>
                                      </p:tavLst>
                                    </p:anim>
                                    <p:anim calcmode="lin" valueType="num">
                                      <p:cBhvr>
                                        <p:cTn id="52" dur="1000" fill="hold"/>
                                        <p:tgtEl>
                                          <p:spTgt spid="7">
                                            <p:graphicEl>
                                              <a:dgm id="{66CEBF24-D377-475F-9628-1F4401E89C25}"/>
                                            </p:graphic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7">
                                            <p:graphicEl>
                                              <a:dgm id="{4BC6D554-0E2A-462F-9E28-E8C839E9E0DB}"/>
                                            </p:graphicEl>
                                          </p:spTgt>
                                        </p:tgtEl>
                                        <p:attrNameLst>
                                          <p:attrName>style.visibility</p:attrName>
                                        </p:attrNameLst>
                                      </p:cBhvr>
                                      <p:to>
                                        <p:strVal val="visible"/>
                                      </p:to>
                                    </p:set>
                                    <p:animEffect transition="in" filter="fade">
                                      <p:cBhvr>
                                        <p:cTn id="55" dur="1000"/>
                                        <p:tgtEl>
                                          <p:spTgt spid="7">
                                            <p:graphicEl>
                                              <a:dgm id="{4BC6D554-0E2A-462F-9E28-E8C839E9E0DB}"/>
                                            </p:graphicEl>
                                          </p:spTgt>
                                        </p:tgtEl>
                                      </p:cBhvr>
                                    </p:animEffect>
                                    <p:anim calcmode="lin" valueType="num">
                                      <p:cBhvr>
                                        <p:cTn id="56" dur="1000" fill="hold"/>
                                        <p:tgtEl>
                                          <p:spTgt spid="7">
                                            <p:graphicEl>
                                              <a:dgm id="{4BC6D554-0E2A-462F-9E28-E8C839E9E0DB}"/>
                                            </p:graphicEl>
                                          </p:spTgt>
                                        </p:tgtEl>
                                        <p:attrNameLst>
                                          <p:attrName>ppt_x</p:attrName>
                                        </p:attrNameLst>
                                      </p:cBhvr>
                                      <p:tavLst>
                                        <p:tav tm="0">
                                          <p:val>
                                            <p:strVal val="#ppt_x"/>
                                          </p:val>
                                        </p:tav>
                                        <p:tav tm="100000">
                                          <p:val>
                                            <p:strVal val="#ppt_x"/>
                                          </p:val>
                                        </p:tav>
                                      </p:tavLst>
                                    </p:anim>
                                    <p:anim calcmode="lin" valueType="num">
                                      <p:cBhvr>
                                        <p:cTn id="57" dur="1000" fill="hold"/>
                                        <p:tgtEl>
                                          <p:spTgt spid="7">
                                            <p:graphicEl>
                                              <a:dgm id="{4BC6D554-0E2A-462F-9E28-E8C839E9E0DB}"/>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Dgm bld="one"/>
        </p:bldSub>
      </p:bldGraphic>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048223" cy="2530240"/>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gặp hồn ma tên Bách hộ Thôi và Thổ thần</a:t>
            </a:r>
            <a:endParaRPr lang="en-US" sz="4000" b="1" dirty="0"/>
          </a:p>
          <a:p>
            <a:pPr marL="457200" lvl="1" indent="0" algn="just">
              <a:buNone/>
            </a:pPr>
            <a:r>
              <a:rPr lang="en-US" sz="3600" dirty="0">
                <a:latin typeface="Times New Roman" panose="02020603050405020304" pitchFamily="18" charset="0"/>
                <a:cs typeface="Times New Roman" panose="02020603050405020304" pitchFamily="18" charset="0"/>
              </a:rPr>
              <a:t> </a:t>
            </a:r>
            <a:r>
              <a:rPr lang="en-US" sz="3600" dirty="0" smtClean="0">
                <a:latin typeface="Times New Roman" panose="02020603050405020304" pitchFamily="18" charset="0"/>
                <a:cs typeface="Times New Roman" panose="02020603050405020304" pitchFamily="18" charset="0"/>
              </a:rPr>
              <a:t>*</a:t>
            </a:r>
            <a:r>
              <a:rPr lang="en-US" sz="3600" i="1" dirty="0" smtClean="0">
                <a:latin typeface="Times New Roman" panose="02020603050405020304" pitchFamily="18" charset="0"/>
                <a:cs typeface="Times New Roman" panose="02020603050405020304" pitchFamily="18" charset="0"/>
              </a:rPr>
              <a:t> </a:t>
            </a:r>
            <a:r>
              <a:rPr lang="vi-VN" sz="3600" i="1" dirty="0">
                <a:latin typeface="Times New Roman" panose="02020603050405020304" pitchFamily="18" charset="0"/>
                <a:cs typeface="Times New Roman" panose="02020603050405020304" pitchFamily="18" charset="0"/>
              </a:rPr>
              <a:t>Cuộc đối mặt với hồn ma tên tướng giặc</a:t>
            </a:r>
            <a:endParaRPr lang="en-US" sz="3600" i="1" dirty="0" smtClean="0">
              <a:latin typeface="Times New Roman" panose="02020603050405020304" pitchFamily="18" charset="0"/>
              <a:cs typeface="Times New Roman" panose="02020603050405020304" pitchFamily="18" charset="0"/>
            </a:endParaRPr>
          </a:p>
        </p:txBody>
      </p:sp>
      <p:sp>
        <p:nvSpPr>
          <p:cNvPr id="8" name="Straight Connector 7"/>
          <p:cNvSpPr/>
          <p:nvPr/>
        </p:nvSpPr>
        <p:spPr>
          <a:xfrm flipV="1">
            <a:off x="-25758" y="4063099"/>
            <a:ext cx="3709117" cy="6625"/>
          </a:xfrm>
          <a:prstGeom prst="line">
            <a:avLst/>
          </a:prstGeom>
        </p:spPr>
        <p:style>
          <a:lnRef idx="2">
            <a:schemeClr val="accent2">
              <a:shade val="50000"/>
              <a:hueOff val="0"/>
              <a:satOff val="0"/>
              <a:lumOff val="0"/>
              <a:alphaOff val="0"/>
            </a:schemeClr>
          </a:lnRef>
          <a:fillRef idx="1">
            <a:schemeClr val="accent2">
              <a:shade val="50000"/>
              <a:hueOff val="0"/>
              <a:satOff val="0"/>
              <a:lumOff val="0"/>
              <a:alphaOff val="0"/>
            </a:schemeClr>
          </a:fillRef>
          <a:effectRef idx="0">
            <a:schemeClr val="accent2">
              <a:shade val="50000"/>
              <a:hueOff val="0"/>
              <a:satOff val="0"/>
              <a:lumOff val="0"/>
              <a:alphaOff val="0"/>
            </a:schemeClr>
          </a:effectRef>
          <a:fontRef idx="minor">
            <a:schemeClr val="lt1"/>
          </a:fontRef>
        </p:style>
      </p:sp>
      <p:sp>
        <p:nvSpPr>
          <p:cNvPr id="9" name="Straight Connector 8"/>
          <p:cNvSpPr/>
          <p:nvPr/>
        </p:nvSpPr>
        <p:spPr>
          <a:xfrm>
            <a:off x="1056069" y="4819687"/>
            <a:ext cx="2627290"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2" name="Straight Connector 11"/>
          <p:cNvSpPr/>
          <p:nvPr/>
        </p:nvSpPr>
        <p:spPr>
          <a:xfrm>
            <a:off x="4872020" y="4056843"/>
            <a:ext cx="3365923" cy="0"/>
          </a:xfrm>
          <a:prstGeom prst="line">
            <a:avLst/>
          </a:prstGeom>
        </p:spPr>
        <p:style>
          <a:lnRef idx="2">
            <a:schemeClr val="accent2">
              <a:shade val="50000"/>
              <a:hueOff val="0"/>
              <a:satOff val="0"/>
              <a:lumOff val="0"/>
              <a:alphaOff val="0"/>
            </a:schemeClr>
          </a:lnRef>
          <a:fillRef idx="1">
            <a:schemeClr val="accent2">
              <a:shade val="50000"/>
              <a:hueOff val="0"/>
              <a:satOff val="0"/>
              <a:lumOff val="0"/>
              <a:alphaOff val="0"/>
            </a:schemeClr>
          </a:fillRef>
          <a:effectRef idx="0">
            <a:schemeClr val="accent2">
              <a:shade val="50000"/>
              <a:hueOff val="0"/>
              <a:satOff val="0"/>
              <a:lumOff val="0"/>
              <a:alphaOff val="0"/>
            </a:schemeClr>
          </a:effectRef>
          <a:fontRef idx="minor">
            <a:schemeClr val="lt1"/>
          </a:fontRef>
        </p:style>
      </p:sp>
      <p:sp>
        <p:nvSpPr>
          <p:cNvPr id="13" name="Straight Connector 12"/>
          <p:cNvSpPr/>
          <p:nvPr/>
        </p:nvSpPr>
        <p:spPr>
          <a:xfrm>
            <a:off x="5338660" y="4781892"/>
            <a:ext cx="2899283"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4" name="Straight Connector 13"/>
          <p:cNvSpPr/>
          <p:nvPr/>
        </p:nvSpPr>
        <p:spPr>
          <a:xfrm>
            <a:off x="1004552" y="5579541"/>
            <a:ext cx="2702787"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5" name="Straight Connector 14"/>
          <p:cNvSpPr/>
          <p:nvPr/>
        </p:nvSpPr>
        <p:spPr>
          <a:xfrm>
            <a:off x="5362641" y="5541746"/>
            <a:ext cx="2899283"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6" name="Straight Connector 15"/>
          <p:cNvSpPr/>
          <p:nvPr/>
        </p:nvSpPr>
        <p:spPr>
          <a:xfrm>
            <a:off x="991673" y="6249242"/>
            <a:ext cx="271566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7" name="Straight Connector 16"/>
          <p:cNvSpPr/>
          <p:nvPr/>
        </p:nvSpPr>
        <p:spPr>
          <a:xfrm>
            <a:off x="5362641" y="6211447"/>
            <a:ext cx="2899283"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3" name="TextBox 2"/>
          <p:cNvSpPr txBox="1"/>
          <p:nvPr/>
        </p:nvSpPr>
        <p:spPr>
          <a:xfrm>
            <a:off x="36371" y="4056843"/>
            <a:ext cx="800219" cy="2519365"/>
          </a:xfrm>
          <a:prstGeom prst="rect">
            <a:avLst/>
          </a:prstGeom>
          <a:noFill/>
        </p:spPr>
        <p:txBody>
          <a:bodyPr vert="vert" wrap="square" rtlCol="0">
            <a:spAutoFit/>
          </a:bodyPr>
          <a:lstStyle/>
          <a:p>
            <a:pPr algn="ctr"/>
            <a:r>
              <a:rPr lang="en-US" sz="4000" dirty="0" smtClean="0">
                <a:latin typeface="Times New Roman" panose="02020603050405020304" pitchFamily="18" charset="0"/>
                <a:cs typeface="Times New Roman" panose="02020603050405020304" pitchFamily="18" charset="0"/>
              </a:rPr>
              <a:t>Tướng giặc</a:t>
            </a:r>
            <a:endParaRPr lang="en-US" sz="4000" dirty="0">
              <a:latin typeface="Times New Roman" panose="02020603050405020304" pitchFamily="18" charset="0"/>
              <a:cs typeface="Times New Roman" panose="02020603050405020304" pitchFamily="18" charset="0"/>
            </a:endParaRPr>
          </a:p>
        </p:txBody>
      </p:sp>
      <p:sp>
        <p:nvSpPr>
          <p:cNvPr id="7" name="TextBox 6"/>
          <p:cNvSpPr txBox="1"/>
          <p:nvPr/>
        </p:nvSpPr>
        <p:spPr>
          <a:xfrm>
            <a:off x="1056069" y="4082604"/>
            <a:ext cx="2651270" cy="707886"/>
          </a:xfrm>
          <a:prstGeom prst="rect">
            <a:avLst/>
          </a:prstGeom>
          <a:noFill/>
        </p:spPr>
        <p:txBody>
          <a:bodyPr wrap="square" rtlCol="0">
            <a:spAutoFit/>
          </a:bodyPr>
          <a:lstStyle/>
          <a:p>
            <a:r>
              <a:rPr lang="en-US" sz="4000" dirty="0">
                <a:latin typeface="Times New Roman" panose="02020603050405020304" pitchFamily="18" charset="0"/>
                <a:cs typeface="Times New Roman" panose="02020603050405020304" pitchFamily="18" charset="0"/>
              </a:rPr>
              <a:t>Trách mắng</a:t>
            </a:r>
          </a:p>
        </p:txBody>
      </p:sp>
      <p:sp>
        <p:nvSpPr>
          <p:cNvPr id="19" name="TextBox 18"/>
          <p:cNvSpPr txBox="1"/>
          <p:nvPr/>
        </p:nvSpPr>
        <p:spPr>
          <a:xfrm>
            <a:off x="1065159" y="4862367"/>
            <a:ext cx="2651270" cy="707886"/>
          </a:xfrm>
          <a:prstGeom prst="rect">
            <a:avLst/>
          </a:prstGeom>
          <a:noFill/>
        </p:spPr>
        <p:txBody>
          <a:bodyPr wrap="square" rtlCol="0">
            <a:spAutoFit/>
          </a:bodyPr>
          <a:lstStyle/>
          <a:p>
            <a:r>
              <a:rPr lang="en-US" sz="4000" dirty="0">
                <a:latin typeface="Times New Roman" panose="02020603050405020304" pitchFamily="18" charset="0"/>
                <a:cs typeface="Times New Roman" panose="02020603050405020304" pitchFamily="18" charset="0"/>
              </a:rPr>
              <a:t>Đòi trả </a:t>
            </a:r>
            <a:r>
              <a:rPr lang="en-US" sz="4000" dirty="0" smtClean="0">
                <a:latin typeface="Times New Roman" panose="02020603050405020304" pitchFamily="18" charset="0"/>
                <a:cs typeface="Times New Roman" panose="02020603050405020304" pitchFamily="18" charset="0"/>
              </a:rPr>
              <a:t>đền </a:t>
            </a:r>
            <a:endParaRPr lang="en-US" sz="4000" dirty="0">
              <a:latin typeface="Times New Roman" panose="02020603050405020304" pitchFamily="18" charset="0"/>
              <a:cs typeface="Times New Roman" panose="02020603050405020304" pitchFamily="18" charset="0"/>
            </a:endParaRPr>
          </a:p>
        </p:txBody>
      </p:sp>
      <p:sp>
        <p:nvSpPr>
          <p:cNvPr id="20" name="TextBox 19"/>
          <p:cNvSpPr txBox="1"/>
          <p:nvPr/>
        </p:nvSpPr>
        <p:spPr>
          <a:xfrm>
            <a:off x="1065159" y="5557997"/>
            <a:ext cx="2651270" cy="707886"/>
          </a:xfrm>
          <a:prstGeom prst="rect">
            <a:avLst/>
          </a:prstGeom>
          <a:noFill/>
        </p:spPr>
        <p:txBody>
          <a:bodyPr wrap="square" rtlCol="0">
            <a:spAutoFit/>
          </a:bodyPr>
          <a:lstStyle/>
          <a:p>
            <a:r>
              <a:rPr lang="en-US" sz="4000" dirty="0">
                <a:latin typeface="Times New Roman" panose="02020603050405020304" pitchFamily="18" charset="0"/>
                <a:cs typeface="Times New Roman" panose="02020603050405020304" pitchFamily="18" charset="0"/>
              </a:rPr>
              <a:t>Đe </a:t>
            </a:r>
            <a:r>
              <a:rPr lang="en-US" sz="4000" dirty="0" err="1" smtClean="0">
                <a:latin typeface="Times New Roman" panose="02020603050405020304" pitchFamily="18" charset="0"/>
                <a:cs typeface="Times New Roman" panose="02020603050405020304" pitchFamily="18" charset="0"/>
              </a:rPr>
              <a:t>doạ</a:t>
            </a:r>
            <a:endParaRPr lang="en-US" sz="4000" dirty="0">
              <a:latin typeface="Times New Roman" panose="02020603050405020304" pitchFamily="18" charset="0"/>
              <a:cs typeface="Times New Roman" panose="02020603050405020304" pitchFamily="18" charset="0"/>
            </a:endParaRPr>
          </a:p>
        </p:txBody>
      </p:sp>
      <p:sp>
        <p:nvSpPr>
          <p:cNvPr id="21" name="TextBox 20"/>
          <p:cNvSpPr txBox="1"/>
          <p:nvPr/>
        </p:nvSpPr>
        <p:spPr>
          <a:xfrm>
            <a:off x="4514461" y="4069723"/>
            <a:ext cx="800219" cy="2519365"/>
          </a:xfrm>
          <a:prstGeom prst="rect">
            <a:avLst/>
          </a:prstGeom>
          <a:noFill/>
        </p:spPr>
        <p:txBody>
          <a:bodyPr vert="vert" wrap="square" rtlCol="0">
            <a:spAutoFit/>
          </a:bodyPr>
          <a:lstStyle/>
          <a:p>
            <a:pPr algn="ctr"/>
            <a:r>
              <a:rPr lang="en-US" sz="4000" dirty="0" smtClean="0">
                <a:latin typeface="Times New Roman" panose="02020603050405020304" pitchFamily="18" charset="0"/>
                <a:cs typeface="Times New Roman" panose="02020603050405020304" pitchFamily="18" charset="0"/>
              </a:rPr>
              <a:t>Tử Văn</a:t>
            </a:r>
            <a:endParaRPr lang="en-US" sz="4000" dirty="0">
              <a:latin typeface="Times New Roman" panose="02020603050405020304" pitchFamily="18" charset="0"/>
              <a:cs typeface="Times New Roman" panose="02020603050405020304" pitchFamily="18" charset="0"/>
            </a:endParaRPr>
          </a:p>
        </p:txBody>
      </p:sp>
      <p:sp>
        <p:nvSpPr>
          <p:cNvPr id="22" name="TextBox 21"/>
          <p:cNvSpPr txBox="1"/>
          <p:nvPr/>
        </p:nvSpPr>
        <p:spPr>
          <a:xfrm>
            <a:off x="5619801" y="4055626"/>
            <a:ext cx="2651270" cy="707886"/>
          </a:xfrm>
          <a:prstGeom prst="rect">
            <a:avLst/>
          </a:prstGeom>
          <a:noFill/>
        </p:spPr>
        <p:txBody>
          <a:bodyPr wrap="square" rtlCol="0">
            <a:spAutoFit/>
          </a:bodyPr>
          <a:lstStyle/>
          <a:p>
            <a:r>
              <a:rPr lang="en-US" sz="4000" dirty="0" smtClean="0">
                <a:latin typeface="Times New Roman" panose="02020603050405020304" pitchFamily="18" charset="0"/>
                <a:cs typeface="Times New Roman" panose="02020603050405020304" pitchFamily="18" charset="0"/>
              </a:rPr>
              <a:t>Mặc kệ</a:t>
            </a:r>
            <a:endParaRPr lang="en-US" sz="4000" dirty="0">
              <a:latin typeface="Times New Roman" panose="02020603050405020304" pitchFamily="18" charset="0"/>
              <a:cs typeface="Times New Roman" panose="02020603050405020304" pitchFamily="18" charset="0"/>
            </a:endParaRPr>
          </a:p>
        </p:txBody>
      </p:sp>
      <p:sp>
        <p:nvSpPr>
          <p:cNvPr id="23" name="TextBox 22"/>
          <p:cNvSpPr txBox="1"/>
          <p:nvPr/>
        </p:nvSpPr>
        <p:spPr>
          <a:xfrm>
            <a:off x="5144912" y="4893513"/>
            <a:ext cx="3396570" cy="584775"/>
          </a:xfrm>
          <a:prstGeom prst="rect">
            <a:avLst/>
          </a:prstGeom>
          <a:noFill/>
        </p:spPr>
        <p:txBody>
          <a:bodyPr wrap="square" rtlCol="0">
            <a:spAutoFit/>
          </a:bodyPr>
          <a:lstStyle/>
          <a:p>
            <a:r>
              <a:rPr lang="en-US" sz="3200" dirty="0" smtClean="0">
                <a:latin typeface="Times New Roman" panose="02020603050405020304" pitchFamily="18" charset="0"/>
                <a:cs typeface="Times New Roman" panose="02020603050405020304" pitchFamily="18" charset="0"/>
              </a:rPr>
              <a:t>Ngồi ngất ngưởng</a:t>
            </a:r>
            <a:endParaRPr lang="en-US" sz="3200" dirty="0">
              <a:latin typeface="Times New Roman" panose="02020603050405020304" pitchFamily="18" charset="0"/>
              <a:cs typeface="Times New Roman" panose="02020603050405020304" pitchFamily="18" charset="0"/>
            </a:endParaRPr>
          </a:p>
        </p:txBody>
      </p:sp>
      <p:sp>
        <p:nvSpPr>
          <p:cNvPr id="24" name="TextBox 23"/>
          <p:cNvSpPr txBox="1"/>
          <p:nvPr/>
        </p:nvSpPr>
        <p:spPr>
          <a:xfrm>
            <a:off x="5624280" y="5525870"/>
            <a:ext cx="2651270" cy="707886"/>
          </a:xfrm>
          <a:prstGeom prst="rect">
            <a:avLst/>
          </a:prstGeom>
          <a:noFill/>
        </p:spPr>
        <p:txBody>
          <a:bodyPr wrap="square" rtlCol="0">
            <a:spAutoFit/>
          </a:bodyPr>
          <a:lstStyle/>
          <a:p>
            <a:r>
              <a:rPr lang="en-US" sz="4000" dirty="0" smtClean="0">
                <a:latin typeface="Times New Roman" panose="02020603050405020304" pitchFamily="18" charset="0"/>
                <a:cs typeface="Times New Roman" panose="02020603050405020304" pitchFamily="18" charset="0"/>
              </a:rPr>
              <a:t>Tự nhiên</a:t>
            </a:r>
            <a:endParaRPr lang="en-US" sz="4000" dirty="0">
              <a:latin typeface="Times New Roman" panose="02020603050405020304" pitchFamily="18" charset="0"/>
              <a:cs typeface="Times New Roman" panose="02020603050405020304" pitchFamily="18" charset="0"/>
            </a:endParaRPr>
          </a:p>
        </p:txBody>
      </p:sp>
      <p:sp>
        <p:nvSpPr>
          <p:cNvPr id="18" name="Right Arrow 17"/>
          <p:cNvSpPr/>
          <p:nvPr/>
        </p:nvSpPr>
        <p:spPr>
          <a:xfrm>
            <a:off x="8360424" y="4989911"/>
            <a:ext cx="885122" cy="452798"/>
          </a:xfrm>
          <a:prstGeom prst="rightArrow">
            <a:avLst/>
          </a:prstGeom>
        </p:spPr>
        <p:style>
          <a:lnRef idx="0">
            <a:schemeClr val="accent2"/>
          </a:lnRef>
          <a:fillRef idx="3">
            <a:schemeClr val="accent2"/>
          </a:fillRef>
          <a:effectRef idx="3">
            <a:schemeClr val="accent2"/>
          </a:effectRef>
          <a:fontRef idx="minor">
            <a:schemeClr val="lt1"/>
          </a:fontRef>
        </p:style>
        <p:txBody>
          <a:bodyPr rtlCol="0" anchor="ctr"/>
          <a:lstStyle/>
          <a:p>
            <a:pPr algn="ctr"/>
            <a:endParaRPr lang="en-US"/>
          </a:p>
        </p:txBody>
      </p:sp>
      <p:sp>
        <p:nvSpPr>
          <p:cNvPr id="25" name="Rectangle 24"/>
          <p:cNvSpPr/>
          <p:nvPr/>
        </p:nvSpPr>
        <p:spPr>
          <a:xfrm>
            <a:off x="9292580" y="3414732"/>
            <a:ext cx="2899420" cy="3406269"/>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just"/>
            <a:r>
              <a:rPr lang="vi-VN" sz="3600" dirty="0">
                <a:latin typeface="+mj-lt"/>
              </a:rPr>
              <a:t>Thái độ </a:t>
            </a:r>
            <a:r>
              <a:rPr lang="vi-VN" sz="3600" dirty="0" smtClean="0">
                <a:latin typeface="+mj-lt"/>
              </a:rPr>
              <a:t>điề</a:t>
            </a:r>
            <a:r>
              <a:rPr lang="en-US" sz="3600" dirty="0">
                <a:latin typeface="Times New Roman" panose="02020603050405020304" pitchFamily="18" charset="0"/>
                <a:cs typeface="Times New Roman" panose="02020603050405020304" pitchFamily="18" charset="0"/>
              </a:rPr>
              <a:t>m</a:t>
            </a:r>
            <a:r>
              <a:rPr lang="vi-VN" sz="3600" dirty="0" smtClean="0">
                <a:latin typeface="+mj-lt"/>
              </a:rPr>
              <a:t> </a:t>
            </a:r>
            <a:r>
              <a:rPr lang="vi-VN" sz="3600" dirty="0">
                <a:latin typeface="+mj-lt"/>
              </a:rPr>
              <a:t>nhiên không sợ trước những lời đe dọa của hung thần.</a:t>
            </a:r>
            <a:endParaRPr lang="en-US" sz="3600" dirty="0">
              <a:latin typeface="+mj-lt"/>
            </a:endParaRPr>
          </a:p>
        </p:txBody>
      </p:sp>
      <p:pic>
        <p:nvPicPr>
          <p:cNvPr id="26" name="Picture 2" descr="Kết quả hình ảnh cho phán quan âm phủ"/>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r="-4"/>
          <a:stretch/>
        </p:blipFill>
        <p:spPr bwMode="auto">
          <a:xfrm rot="20696040">
            <a:off x="9258851" y="383844"/>
            <a:ext cx="2272323" cy="284664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3863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par>
                                <p:cTn id="15" presetID="16" presetClass="entr" presetSubtype="21"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wipe(left)">
                                      <p:cBhvr>
                                        <p:cTn id="38" dur="500"/>
                                        <p:tgtEl>
                                          <p:spTgt spid="16"/>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down)">
                                      <p:cBhvr>
                                        <p:cTn id="46" dur="500"/>
                                        <p:tgtEl>
                                          <p:spTgt spid="21"/>
                                        </p:tgtEl>
                                      </p:cBhvr>
                                    </p:animEffect>
                                  </p:childTnLst>
                                </p:cTn>
                              </p:par>
                              <p:par>
                                <p:cTn id="47" presetID="16" presetClass="entr" presetSubtype="21"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barn(inVertical)">
                                      <p:cBhvr>
                                        <p:cTn id="49" dur="500"/>
                                        <p:tgtEl>
                                          <p:spTgt spid="1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wipe(left)">
                                      <p:cBhvr>
                                        <p:cTn id="54" dur="500"/>
                                        <p:tgtEl>
                                          <p:spTgt spid="22"/>
                                        </p:tgtEl>
                                      </p:cBhvr>
                                    </p:animEffect>
                                  </p:childTnLst>
                                </p:cTn>
                              </p:par>
                              <p:par>
                                <p:cTn id="55" presetID="22" presetClass="entr" presetSubtype="8" fill="hold" nodeType="with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wipe(left)">
                                      <p:cBhvr>
                                        <p:cTn id="57" dur="500"/>
                                        <p:tgtEl>
                                          <p:spTgt spid="1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wipe(left)">
                                      <p:cBhvr>
                                        <p:cTn id="62" dur="500"/>
                                        <p:tgtEl>
                                          <p:spTgt spid="23"/>
                                        </p:tgtEl>
                                      </p:cBhvr>
                                    </p:animEffect>
                                  </p:childTnLst>
                                </p:cTn>
                              </p:par>
                              <p:par>
                                <p:cTn id="63" presetID="22" presetClass="entr" presetSubtype="8" fill="hold"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wipe(left)">
                                      <p:cBhvr>
                                        <p:cTn id="65" dur="500"/>
                                        <p:tgtEl>
                                          <p:spTgt spid="15"/>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4"/>
                                        </p:tgtEl>
                                        <p:attrNameLst>
                                          <p:attrName>style.visibility</p:attrName>
                                        </p:attrNameLst>
                                      </p:cBhvr>
                                      <p:to>
                                        <p:strVal val="visible"/>
                                      </p:to>
                                    </p:set>
                                    <p:animEffect transition="in" filter="wipe(left)">
                                      <p:cBhvr>
                                        <p:cTn id="70" dur="500"/>
                                        <p:tgtEl>
                                          <p:spTgt spid="24"/>
                                        </p:tgtEl>
                                      </p:cBhvr>
                                    </p:animEffect>
                                  </p:childTnLst>
                                </p:cTn>
                              </p:par>
                              <p:par>
                                <p:cTn id="71" presetID="22" presetClass="entr" presetSubtype="8" fill="hold"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wipe(left)">
                                      <p:cBhvr>
                                        <p:cTn id="78" dur="500"/>
                                        <p:tgtEl>
                                          <p:spTgt spid="18"/>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25"/>
                                        </p:tgtEl>
                                        <p:attrNameLst>
                                          <p:attrName>style.visibility</p:attrName>
                                        </p:attrNameLst>
                                      </p:cBhvr>
                                      <p:to>
                                        <p:strVal val="visible"/>
                                      </p:to>
                                    </p:set>
                                    <p:animEffect transition="in" filter="wipe(left)">
                                      <p:cBhvr>
                                        <p:cTn id="8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19" grpId="0"/>
      <p:bldP spid="20" grpId="0"/>
      <p:bldP spid="21" grpId="0"/>
      <p:bldP spid="22" grpId="0"/>
      <p:bldP spid="23" grpId="0"/>
      <p:bldP spid="24" grpId="0"/>
      <p:bldP spid="18" grpId="0" animBg="1"/>
      <p:bldP spid="2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048223" cy="1860540"/>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gặp hồn ma tên Bách hộ Thôi và Thổ thần</a:t>
            </a:r>
            <a:endParaRPr lang="en-US" sz="4000" b="1" dirty="0"/>
          </a:p>
          <a:p>
            <a:pPr marL="457200" lvl="1" indent="0" algn="just">
              <a:buNone/>
            </a:pPr>
            <a:r>
              <a:rPr lang="en-US" sz="3600" dirty="0">
                <a:latin typeface="Times New Roman" panose="02020603050405020304" pitchFamily="18" charset="0"/>
                <a:cs typeface="Times New Roman" panose="02020603050405020304" pitchFamily="18" charset="0"/>
              </a:rPr>
              <a:t> </a:t>
            </a:r>
            <a:r>
              <a:rPr lang="en-US" sz="3600" i="1" dirty="0" smtClean="0">
                <a:latin typeface="Times New Roman" panose="02020603050405020304" pitchFamily="18" charset="0"/>
                <a:cs typeface="Times New Roman" panose="02020603050405020304" pitchFamily="18" charset="0"/>
              </a:rPr>
              <a:t>* Cuộc </a:t>
            </a:r>
            <a:r>
              <a:rPr lang="en-US" sz="3600" i="1" dirty="0">
                <a:latin typeface="Times New Roman" panose="02020603050405020304" pitchFamily="18" charset="0"/>
                <a:cs typeface="Times New Roman" panose="02020603050405020304" pitchFamily="18" charset="0"/>
              </a:rPr>
              <a:t>gặp gỡ với  Thổ Công bị hại</a:t>
            </a:r>
            <a:endParaRPr lang="en-US" sz="3600" i="1" dirty="0" smtClean="0">
              <a:latin typeface="Times New Roman" panose="02020603050405020304" pitchFamily="18" charset="0"/>
              <a:cs typeface="Times New Roman" panose="02020603050405020304" pitchFamily="18" charset="0"/>
            </a:endParaRPr>
          </a:p>
        </p:txBody>
      </p:sp>
      <p:sp>
        <p:nvSpPr>
          <p:cNvPr id="8" name="Straight Connector 7"/>
          <p:cNvSpPr/>
          <p:nvPr/>
        </p:nvSpPr>
        <p:spPr>
          <a:xfrm flipV="1">
            <a:off x="-25758" y="4063099"/>
            <a:ext cx="3709117" cy="6625"/>
          </a:xfrm>
          <a:prstGeom prst="line">
            <a:avLst/>
          </a:prstGeom>
        </p:spPr>
        <p:style>
          <a:lnRef idx="2">
            <a:schemeClr val="accent2">
              <a:shade val="50000"/>
              <a:hueOff val="0"/>
              <a:satOff val="0"/>
              <a:lumOff val="0"/>
              <a:alphaOff val="0"/>
            </a:schemeClr>
          </a:lnRef>
          <a:fillRef idx="1">
            <a:schemeClr val="accent2">
              <a:shade val="50000"/>
              <a:hueOff val="0"/>
              <a:satOff val="0"/>
              <a:lumOff val="0"/>
              <a:alphaOff val="0"/>
            </a:schemeClr>
          </a:fillRef>
          <a:effectRef idx="0">
            <a:schemeClr val="accent2">
              <a:shade val="50000"/>
              <a:hueOff val="0"/>
              <a:satOff val="0"/>
              <a:lumOff val="0"/>
              <a:alphaOff val="0"/>
            </a:schemeClr>
          </a:effectRef>
          <a:fontRef idx="minor">
            <a:schemeClr val="lt1"/>
          </a:fontRef>
        </p:style>
      </p:sp>
      <p:sp>
        <p:nvSpPr>
          <p:cNvPr id="9" name="Straight Connector 8"/>
          <p:cNvSpPr/>
          <p:nvPr/>
        </p:nvSpPr>
        <p:spPr>
          <a:xfrm>
            <a:off x="1056069" y="4819687"/>
            <a:ext cx="2627290"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2" name="Straight Connector 11"/>
          <p:cNvSpPr/>
          <p:nvPr/>
        </p:nvSpPr>
        <p:spPr>
          <a:xfrm>
            <a:off x="5501785" y="4017006"/>
            <a:ext cx="5406621" cy="0"/>
          </a:xfrm>
          <a:prstGeom prst="line">
            <a:avLst/>
          </a:prstGeom>
        </p:spPr>
        <p:style>
          <a:lnRef idx="2">
            <a:schemeClr val="accent2">
              <a:shade val="50000"/>
              <a:hueOff val="0"/>
              <a:satOff val="0"/>
              <a:lumOff val="0"/>
              <a:alphaOff val="0"/>
            </a:schemeClr>
          </a:lnRef>
          <a:fillRef idx="1">
            <a:schemeClr val="accent2">
              <a:shade val="50000"/>
              <a:hueOff val="0"/>
              <a:satOff val="0"/>
              <a:lumOff val="0"/>
              <a:alphaOff val="0"/>
            </a:schemeClr>
          </a:fillRef>
          <a:effectRef idx="0">
            <a:schemeClr val="accent2">
              <a:shade val="50000"/>
              <a:hueOff val="0"/>
              <a:satOff val="0"/>
              <a:lumOff val="0"/>
              <a:alphaOff val="0"/>
            </a:schemeClr>
          </a:effectRef>
          <a:fontRef idx="minor">
            <a:schemeClr val="lt1"/>
          </a:fontRef>
        </p:style>
      </p:sp>
      <p:sp>
        <p:nvSpPr>
          <p:cNvPr id="13" name="Straight Connector 12"/>
          <p:cNvSpPr/>
          <p:nvPr/>
        </p:nvSpPr>
        <p:spPr>
          <a:xfrm>
            <a:off x="5968425" y="4742055"/>
            <a:ext cx="5055890"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4" name="Straight Connector 13"/>
          <p:cNvSpPr/>
          <p:nvPr/>
        </p:nvSpPr>
        <p:spPr>
          <a:xfrm>
            <a:off x="1004552" y="5579541"/>
            <a:ext cx="2702787"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6" name="Straight Connector 15"/>
          <p:cNvSpPr/>
          <p:nvPr/>
        </p:nvSpPr>
        <p:spPr>
          <a:xfrm>
            <a:off x="991673" y="6249242"/>
            <a:ext cx="271566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17" name="Straight Connector 16"/>
          <p:cNvSpPr/>
          <p:nvPr/>
        </p:nvSpPr>
        <p:spPr>
          <a:xfrm>
            <a:off x="6001553" y="6526123"/>
            <a:ext cx="5022762"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3" name="TextBox 2"/>
          <p:cNvSpPr txBox="1"/>
          <p:nvPr/>
        </p:nvSpPr>
        <p:spPr>
          <a:xfrm>
            <a:off x="36371" y="4056843"/>
            <a:ext cx="800219" cy="2519365"/>
          </a:xfrm>
          <a:prstGeom prst="rect">
            <a:avLst/>
          </a:prstGeom>
          <a:noFill/>
        </p:spPr>
        <p:txBody>
          <a:bodyPr vert="vert" wrap="square" rtlCol="0">
            <a:spAutoFit/>
          </a:bodyPr>
          <a:lstStyle/>
          <a:p>
            <a:pPr algn="ctr"/>
            <a:r>
              <a:rPr lang="en-US" sz="4000" dirty="0" smtClean="0">
                <a:latin typeface="Times New Roman" panose="02020603050405020304" pitchFamily="18" charset="0"/>
                <a:cs typeface="Times New Roman" panose="02020603050405020304" pitchFamily="18" charset="0"/>
              </a:rPr>
              <a:t>Thổ công</a:t>
            </a:r>
            <a:endParaRPr lang="en-US" sz="4000" dirty="0">
              <a:latin typeface="Times New Roman" panose="02020603050405020304" pitchFamily="18" charset="0"/>
              <a:cs typeface="Times New Roman" panose="02020603050405020304" pitchFamily="18" charset="0"/>
            </a:endParaRPr>
          </a:p>
        </p:txBody>
      </p:sp>
      <p:sp>
        <p:nvSpPr>
          <p:cNvPr id="7" name="TextBox 6"/>
          <p:cNvSpPr txBox="1"/>
          <p:nvPr/>
        </p:nvSpPr>
        <p:spPr>
          <a:xfrm>
            <a:off x="952228" y="4034712"/>
            <a:ext cx="3387952" cy="646331"/>
          </a:xfrm>
          <a:prstGeom prst="rect">
            <a:avLst/>
          </a:prstGeom>
          <a:noFill/>
        </p:spPr>
        <p:txBody>
          <a:bodyPr wrap="square" rtlCol="0">
            <a:spAutoFit/>
          </a:bodyPr>
          <a:lstStyle/>
          <a:p>
            <a:r>
              <a:rPr lang="en-US" sz="3600" dirty="0" smtClean="0">
                <a:latin typeface="Times New Roman" panose="02020603050405020304" pitchFamily="18" charset="0"/>
                <a:cs typeface="Times New Roman" panose="02020603050405020304" pitchFamily="18" charset="0"/>
              </a:rPr>
              <a:t>Tỏ lời vui mừng</a:t>
            </a:r>
            <a:endParaRPr lang="en-US" sz="3600" dirty="0">
              <a:latin typeface="Times New Roman" panose="02020603050405020304" pitchFamily="18" charset="0"/>
              <a:cs typeface="Times New Roman" panose="02020603050405020304" pitchFamily="18" charset="0"/>
            </a:endParaRPr>
          </a:p>
        </p:txBody>
      </p:sp>
      <p:sp>
        <p:nvSpPr>
          <p:cNvPr id="19" name="TextBox 18"/>
          <p:cNvSpPr txBox="1"/>
          <p:nvPr/>
        </p:nvSpPr>
        <p:spPr>
          <a:xfrm>
            <a:off x="1065158" y="4862367"/>
            <a:ext cx="3062723" cy="646331"/>
          </a:xfrm>
          <a:prstGeom prst="rect">
            <a:avLst/>
          </a:prstGeom>
          <a:noFill/>
        </p:spPr>
        <p:txBody>
          <a:bodyPr wrap="square" rtlCol="0">
            <a:spAutoFit/>
          </a:bodyPr>
          <a:lstStyle/>
          <a:p>
            <a:pPr algn="just"/>
            <a:r>
              <a:rPr lang="en-US" sz="3600" dirty="0">
                <a:latin typeface="Times New Roman" panose="02020603050405020304" pitchFamily="18" charset="0"/>
                <a:cs typeface="Times New Roman" panose="02020603050405020304" pitchFamily="18" charset="0"/>
              </a:rPr>
              <a:t>Kể lại sự việc</a:t>
            </a:r>
          </a:p>
        </p:txBody>
      </p:sp>
      <p:sp>
        <p:nvSpPr>
          <p:cNvPr id="20" name="TextBox 19"/>
          <p:cNvSpPr txBox="1"/>
          <p:nvPr/>
        </p:nvSpPr>
        <p:spPr>
          <a:xfrm>
            <a:off x="1065159" y="5557997"/>
            <a:ext cx="2651270" cy="646331"/>
          </a:xfrm>
          <a:prstGeom prst="rect">
            <a:avLst/>
          </a:prstGeom>
          <a:noFill/>
        </p:spPr>
        <p:txBody>
          <a:bodyPr wrap="square" rtlCol="0">
            <a:spAutoFit/>
          </a:bodyPr>
          <a:lstStyle/>
          <a:p>
            <a:r>
              <a:rPr lang="en-US" sz="3600" dirty="0">
                <a:latin typeface="Times New Roman" panose="02020603050405020304" pitchFamily="18" charset="0"/>
                <a:cs typeface="Times New Roman" panose="02020603050405020304" pitchFamily="18" charset="0"/>
              </a:rPr>
              <a:t>Căn dặn</a:t>
            </a:r>
          </a:p>
        </p:txBody>
      </p:sp>
      <p:sp>
        <p:nvSpPr>
          <p:cNvPr id="21" name="TextBox 20"/>
          <p:cNvSpPr txBox="1"/>
          <p:nvPr/>
        </p:nvSpPr>
        <p:spPr>
          <a:xfrm>
            <a:off x="5144226" y="4029886"/>
            <a:ext cx="800219" cy="2519365"/>
          </a:xfrm>
          <a:prstGeom prst="rect">
            <a:avLst/>
          </a:prstGeom>
          <a:noFill/>
        </p:spPr>
        <p:txBody>
          <a:bodyPr vert="vert" wrap="square" rtlCol="0">
            <a:spAutoFit/>
          </a:bodyPr>
          <a:lstStyle/>
          <a:p>
            <a:pPr algn="ctr"/>
            <a:r>
              <a:rPr lang="en-US" sz="4000" dirty="0" smtClean="0">
                <a:latin typeface="Times New Roman" panose="02020603050405020304" pitchFamily="18" charset="0"/>
                <a:cs typeface="Times New Roman" panose="02020603050405020304" pitchFamily="18" charset="0"/>
              </a:rPr>
              <a:t>Tử Văn</a:t>
            </a:r>
            <a:endParaRPr lang="en-US" sz="4000" dirty="0">
              <a:latin typeface="Times New Roman" panose="02020603050405020304" pitchFamily="18" charset="0"/>
              <a:cs typeface="Times New Roman" panose="02020603050405020304" pitchFamily="18" charset="0"/>
            </a:endParaRPr>
          </a:p>
        </p:txBody>
      </p:sp>
      <p:sp>
        <p:nvSpPr>
          <p:cNvPr id="22" name="TextBox 21"/>
          <p:cNvSpPr txBox="1"/>
          <p:nvPr/>
        </p:nvSpPr>
        <p:spPr>
          <a:xfrm>
            <a:off x="6249566" y="4015789"/>
            <a:ext cx="2651270" cy="646331"/>
          </a:xfrm>
          <a:prstGeom prst="rect">
            <a:avLst/>
          </a:prstGeom>
          <a:noFill/>
        </p:spPr>
        <p:txBody>
          <a:bodyPr wrap="square" rtlCol="0">
            <a:spAutoFit/>
          </a:bodyPr>
          <a:lstStyle/>
          <a:p>
            <a:r>
              <a:rPr lang="en-US" sz="3600" dirty="0" smtClean="0">
                <a:latin typeface="Times New Roman" panose="02020603050405020304" pitchFamily="18" charset="0"/>
                <a:cs typeface="Times New Roman" panose="02020603050405020304" pitchFamily="18" charset="0"/>
              </a:rPr>
              <a:t>Kinh ngạc</a:t>
            </a:r>
            <a:endParaRPr lang="en-US" sz="3600" dirty="0">
              <a:latin typeface="Times New Roman" panose="02020603050405020304" pitchFamily="18" charset="0"/>
              <a:cs typeface="Times New Roman" panose="02020603050405020304" pitchFamily="18" charset="0"/>
            </a:endParaRPr>
          </a:p>
        </p:txBody>
      </p:sp>
      <p:sp>
        <p:nvSpPr>
          <p:cNvPr id="23" name="TextBox 22"/>
          <p:cNvSpPr txBox="1"/>
          <p:nvPr/>
        </p:nvSpPr>
        <p:spPr>
          <a:xfrm>
            <a:off x="5944446" y="4803944"/>
            <a:ext cx="5079870" cy="646331"/>
          </a:xfrm>
          <a:prstGeom prst="rect">
            <a:avLst/>
          </a:prstGeom>
          <a:noFill/>
        </p:spPr>
        <p:txBody>
          <a:bodyPr wrap="square" rtlCol="0">
            <a:spAutoFit/>
          </a:bodyPr>
          <a:lstStyle/>
          <a:p>
            <a:pPr algn="just"/>
            <a:r>
              <a:rPr lang="en-US" sz="3600" dirty="0" smtClean="0">
                <a:latin typeface="Times New Roman" panose="02020603050405020304" pitchFamily="18" charset="0"/>
                <a:cs typeface="Times New Roman" panose="02020603050405020304" pitchFamily="18" charset="0"/>
              </a:rPr>
              <a:t>Bất bình cho Thổ công</a:t>
            </a:r>
            <a:endParaRPr lang="en-US" sz="3600" i="1" dirty="0">
              <a:latin typeface="Times New Roman" panose="02020603050405020304" pitchFamily="18" charset="0"/>
              <a:cs typeface="Times New Roman" panose="02020603050405020304" pitchFamily="18" charset="0"/>
            </a:endParaRPr>
          </a:p>
        </p:txBody>
      </p:sp>
      <p:pic>
        <p:nvPicPr>
          <p:cNvPr id="26" name="Picture 2" descr="Kết quả hình ảnh cho phán quan âm phủ"/>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rot="19710889">
            <a:off x="9216029" y="395914"/>
            <a:ext cx="2380585" cy="30667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57399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down)">
                                      <p:cBhvr>
                                        <p:cTn id="14" dur="500"/>
                                        <p:tgtEl>
                                          <p:spTgt spid="3"/>
                                        </p:tgtEl>
                                      </p:cBhvr>
                                    </p:animEffect>
                                  </p:childTnLst>
                                </p:cTn>
                              </p:par>
                              <p:par>
                                <p:cTn id="15" presetID="16" presetClass="entr" presetSubtype="21"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ipe(left)">
                                      <p:cBhvr>
                                        <p:cTn id="30" dur="500"/>
                                        <p:tgtEl>
                                          <p:spTgt spid="14"/>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wipe(left)">
                                      <p:cBhvr>
                                        <p:cTn id="38" dur="500"/>
                                        <p:tgtEl>
                                          <p:spTgt spid="16"/>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down)">
                                      <p:cBhvr>
                                        <p:cTn id="46" dur="500"/>
                                        <p:tgtEl>
                                          <p:spTgt spid="21"/>
                                        </p:tgtEl>
                                      </p:cBhvr>
                                    </p:animEffect>
                                  </p:childTnLst>
                                </p:cTn>
                              </p:par>
                              <p:par>
                                <p:cTn id="47" presetID="16" presetClass="entr" presetSubtype="21"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barn(inVertical)">
                                      <p:cBhvr>
                                        <p:cTn id="49" dur="500"/>
                                        <p:tgtEl>
                                          <p:spTgt spid="1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wipe(left)">
                                      <p:cBhvr>
                                        <p:cTn id="54" dur="500"/>
                                        <p:tgtEl>
                                          <p:spTgt spid="22"/>
                                        </p:tgtEl>
                                      </p:cBhvr>
                                    </p:animEffect>
                                  </p:childTnLst>
                                </p:cTn>
                              </p:par>
                              <p:par>
                                <p:cTn id="55" presetID="22" presetClass="entr" presetSubtype="8" fill="hold" nodeType="with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wipe(left)">
                                      <p:cBhvr>
                                        <p:cTn id="57" dur="500"/>
                                        <p:tgtEl>
                                          <p:spTgt spid="1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wipe(left)">
                                      <p:cBhvr>
                                        <p:cTn id="62" dur="500"/>
                                        <p:tgtEl>
                                          <p:spTgt spid="23"/>
                                        </p:tgtEl>
                                      </p:cBhvr>
                                    </p:animEffect>
                                  </p:childTnLst>
                                </p:cTn>
                              </p:par>
                              <p:par>
                                <p:cTn id="63" presetID="22" presetClass="entr" presetSubtype="8"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Effect transition="in" filter="wipe(left)">
                                      <p:cBhvr>
                                        <p:cTn id="6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19" grpId="0"/>
      <p:bldP spid="20" grpId="0"/>
      <p:bldP spid="21" grpId="0"/>
      <p:bldP spid="22" grpId="0"/>
      <p:bldP spid="2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267164" cy="1886295"/>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gặp hồn ma tên Bách hộ Thôi và Thổ thần</a:t>
            </a:r>
            <a:endParaRPr lang="en-US" sz="4000" b="1" dirty="0"/>
          </a:p>
          <a:p>
            <a:pPr marL="457200" lvl="1" indent="0" algn="just">
              <a:buNone/>
            </a:pPr>
            <a:r>
              <a:rPr lang="en-US" sz="3600" dirty="0">
                <a:latin typeface="Times New Roman" panose="02020603050405020304" pitchFamily="18" charset="0"/>
                <a:cs typeface="Times New Roman" panose="02020603050405020304" pitchFamily="18" charset="0"/>
              </a:rPr>
              <a:t> </a:t>
            </a:r>
            <a:r>
              <a:rPr lang="en-US" sz="3600" i="1" dirty="0" smtClean="0">
                <a:latin typeface="Times New Roman" panose="02020603050405020304" pitchFamily="18" charset="0"/>
                <a:cs typeface="Times New Roman" panose="02020603050405020304" pitchFamily="18" charset="0"/>
              </a:rPr>
              <a:t>* </a:t>
            </a:r>
            <a:r>
              <a:rPr lang="en-US" sz="3600" i="1" dirty="0" err="1" smtClean="0">
                <a:latin typeface="Times New Roman" panose="02020603050405020304" pitchFamily="18" charset="0"/>
                <a:cs typeface="Times New Roman" panose="02020603050405020304" pitchFamily="18" charset="0"/>
              </a:rPr>
              <a:t>Cuộc</a:t>
            </a:r>
            <a:r>
              <a:rPr lang="en-US" sz="3600" i="1" dirty="0" smtClean="0">
                <a:latin typeface="Times New Roman" panose="02020603050405020304" pitchFamily="18" charset="0"/>
                <a:cs typeface="Times New Roman" panose="02020603050405020304" pitchFamily="18" charset="0"/>
              </a:rPr>
              <a:t> </a:t>
            </a:r>
            <a:r>
              <a:rPr lang="en-US" sz="3600" i="1" dirty="0">
                <a:latin typeface="Times New Roman" panose="02020603050405020304" pitchFamily="18" charset="0"/>
                <a:cs typeface="Times New Roman" panose="02020603050405020304" pitchFamily="18" charset="0"/>
              </a:rPr>
              <a:t>gặp gỡ với  Thổ Công bị hại</a:t>
            </a:r>
            <a:endParaRPr lang="en-US" sz="3600" i="1" dirty="0" smtClean="0">
              <a:latin typeface="Times New Roman" panose="02020603050405020304" pitchFamily="18" charset="0"/>
              <a:cs typeface="Times New Roman" panose="02020603050405020304" pitchFamily="18" charset="0"/>
            </a:endParaRPr>
          </a:p>
        </p:txBody>
      </p:sp>
      <p:sp>
        <p:nvSpPr>
          <p:cNvPr id="24" name="TextBox 23"/>
          <p:cNvSpPr txBox="1"/>
          <p:nvPr/>
        </p:nvSpPr>
        <p:spPr>
          <a:xfrm>
            <a:off x="814857" y="3616695"/>
            <a:ext cx="8779904" cy="2862322"/>
          </a:xfrm>
          <a:prstGeom prst="rect">
            <a:avLst/>
          </a:prstGeom>
          <a:noFill/>
        </p:spPr>
        <p:txBody>
          <a:bodyPr wrap="square" rtlCol="0">
            <a:spAutoFit/>
          </a:bodyPr>
          <a:lstStyle/>
          <a:p>
            <a:pPr marL="0" lvl="1" algn="just">
              <a:defRPr/>
            </a:pPr>
            <a:r>
              <a:rPr lang="vi-VN" sz="3600" dirty="0">
                <a:latin typeface="Times New Roman" panose="02020603050405020304" pitchFamily="18" charset="0"/>
                <a:cs typeface="Times New Roman" panose="02020603050405020304" pitchFamily="18" charset="0"/>
                <a:sym typeface="Wingdings" panose="05000000000000000000" pitchFamily="2" charset="2"/>
              </a:rPr>
              <a:t>Thổ công là nạn nhân đang khiếp sợ, đã tô đậm sự bạo tàn của tên giặc. Thổ công là đồng minh sẽ giúp cho Tử Văn trên con đường đi vạch trần cái ác. Như vậy, người làm việc tốt, việc nghĩa bao giờ cũng được ủng hộ.</a:t>
            </a:r>
            <a:endParaRPr lang="en-US" sz="3600" dirty="0">
              <a:latin typeface="Times New Roman" panose="02020603050405020304" pitchFamily="18" charset="0"/>
              <a:cs typeface="Times New Roman" panose="02020603050405020304" pitchFamily="18" charset="0"/>
            </a:endParaRPr>
          </a:p>
        </p:txBody>
      </p:sp>
      <p:cxnSp>
        <p:nvCxnSpPr>
          <p:cNvPr id="25" name="Straight Connector 24"/>
          <p:cNvCxnSpPr/>
          <p:nvPr/>
        </p:nvCxnSpPr>
        <p:spPr>
          <a:xfrm>
            <a:off x="934256" y="3477296"/>
            <a:ext cx="8660505"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947132" y="6568225"/>
            <a:ext cx="8815054" cy="0"/>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pic>
        <p:nvPicPr>
          <p:cNvPr id="27" name="Picture 2" descr="Kết quả hình ảnh cho phán quan âm phủ"/>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r="-4"/>
          <a:stretch/>
        </p:blipFill>
        <p:spPr bwMode="auto">
          <a:xfrm rot="20819202">
            <a:off x="9258851" y="383844"/>
            <a:ext cx="2272323" cy="284664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52024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1000"/>
                                        <p:tgtEl>
                                          <p:spTgt spid="24"/>
                                        </p:tgtEl>
                                      </p:cBhvr>
                                    </p:animEffect>
                                    <p:anim calcmode="lin" valueType="num">
                                      <p:cBhvr>
                                        <p:cTn id="8" dur="1000" fill="hold"/>
                                        <p:tgtEl>
                                          <p:spTgt spid="24"/>
                                        </p:tgtEl>
                                        <p:attrNameLst>
                                          <p:attrName>ppt_x</p:attrName>
                                        </p:attrNameLst>
                                      </p:cBhvr>
                                      <p:tavLst>
                                        <p:tav tm="0">
                                          <p:val>
                                            <p:strVal val="#ppt_x"/>
                                          </p:val>
                                        </p:tav>
                                        <p:tav tm="100000">
                                          <p:val>
                                            <p:strVal val="#ppt_x"/>
                                          </p:val>
                                        </p:tav>
                                      </p:tavLst>
                                    </p:anim>
                                    <p:anim calcmode="lin" valueType="num">
                                      <p:cBhvr>
                                        <p:cTn id="9" dur="1000" fill="hold"/>
                                        <p:tgtEl>
                                          <p:spTgt spid="24"/>
                                        </p:tgtEl>
                                        <p:attrNameLst>
                                          <p:attrName>ppt_y</p:attrName>
                                        </p:attrNameLst>
                                      </p:cBhvr>
                                      <p:tavLst>
                                        <p:tav tm="0">
                                          <p:val>
                                            <p:strVal val="#ppt_y+.1"/>
                                          </p:val>
                                        </p:tav>
                                        <p:tav tm="100000">
                                          <p:val>
                                            <p:strVal val="#ppt_y"/>
                                          </p:val>
                                        </p:tav>
                                      </p:tavLst>
                                    </p:anim>
                                  </p:childTnLst>
                                </p:cTn>
                              </p:par>
                              <p:par>
                                <p:cTn id="10" presetID="16" presetClass="entr" presetSubtype="21" fill="hold" nodeType="with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barn(inVertical)">
                                      <p:cBhvr>
                                        <p:cTn id="12" dur="500"/>
                                        <p:tgtEl>
                                          <p:spTgt spid="26"/>
                                        </p:tgtEl>
                                      </p:cBhvr>
                                    </p:animEffect>
                                  </p:childTnLst>
                                </p:cTn>
                              </p:par>
                              <p:par>
                                <p:cTn id="13" presetID="16" presetClass="entr" presetSubtype="21"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barn(inVertic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048223" cy="1847659"/>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c</a:t>
            </a:r>
            <a:r>
              <a:rPr lang="en-US" sz="4000" b="1" dirty="0" smtClean="0">
                <a:latin typeface="Times New Roman" panose="02020603050405020304" pitchFamily="18" charset="0"/>
                <a:cs typeface="Times New Roman" panose="02020603050405020304" pitchFamily="18" charset="0"/>
              </a:rPr>
              <a:t>. </a:t>
            </a:r>
            <a:r>
              <a:rPr lang="en-US" sz="4000" b="1" dirty="0" err="1" smtClean="0">
                <a:latin typeface="Times New Roman" panose="02020603050405020304" pitchFamily="18" charset="0"/>
                <a:cs typeface="Times New Roman" panose="02020603050405020304" pitchFamily="18" charset="0"/>
              </a:rPr>
              <a:t>Tử</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Văn gặp hồn ma tên Bách hộ Thôi và Thổ thần</a:t>
            </a:r>
            <a:endParaRPr lang="en-US" sz="4000" b="1" dirty="0"/>
          </a:p>
          <a:p>
            <a:pPr marL="457200" lvl="1" indent="0" algn="just">
              <a:buNone/>
            </a:pPr>
            <a:r>
              <a:rPr lang="en-US" sz="3600" dirty="0">
                <a:latin typeface="Times New Roman" panose="02020603050405020304" pitchFamily="18" charset="0"/>
                <a:cs typeface="Times New Roman" panose="02020603050405020304" pitchFamily="18" charset="0"/>
              </a:rPr>
              <a:t> </a:t>
            </a:r>
            <a:r>
              <a:rPr lang="en-US" sz="3600" dirty="0" smtClean="0">
                <a:latin typeface="Times New Roman" panose="02020603050405020304" pitchFamily="18" charset="0"/>
                <a:cs typeface="Times New Roman" panose="02020603050405020304" pitchFamily="18" charset="0"/>
              </a:rPr>
              <a:t>* </a:t>
            </a:r>
            <a:r>
              <a:rPr lang="en-US" sz="3600" i="1" dirty="0" err="1" smtClean="0">
                <a:latin typeface="Times New Roman" panose="02020603050405020304" pitchFamily="18" charset="0"/>
                <a:cs typeface="Times New Roman" panose="02020603050405020304" pitchFamily="18" charset="0"/>
              </a:rPr>
              <a:t>Tiểu</a:t>
            </a:r>
            <a:r>
              <a:rPr lang="en-US" sz="3600" i="1" dirty="0" smtClean="0">
                <a:latin typeface="Times New Roman" panose="02020603050405020304" pitchFamily="18" charset="0"/>
                <a:cs typeface="Times New Roman" panose="02020603050405020304" pitchFamily="18" charset="0"/>
              </a:rPr>
              <a:t> kết</a:t>
            </a:r>
          </a:p>
        </p:txBody>
      </p:sp>
      <p:sp>
        <p:nvSpPr>
          <p:cNvPr id="24" name="Content Placeholder 2"/>
          <p:cNvSpPr txBox="1">
            <a:spLocks/>
          </p:cNvSpPr>
          <p:nvPr/>
        </p:nvSpPr>
        <p:spPr>
          <a:xfrm>
            <a:off x="310167" y="3429309"/>
            <a:ext cx="5201992" cy="342869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Font typeface="Wingdings" panose="05000000000000000000" pitchFamily="2" charset="2"/>
              <a:buChar char="v"/>
            </a:pPr>
            <a:r>
              <a:rPr lang="en-US" sz="3600" i="1" dirty="0" smtClean="0">
                <a:latin typeface="Times New Roman" panose="02020603050405020304" pitchFamily="18" charset="0"/>
                <a:cs typeface="Times New Roman" panose="02020603050405020304" pitchFamily="18" charset="0"/>
              </a:rPr>
              <a:t> Nội dung:</a:t>
            </a:r>
            <a:r>
              <a:rPr lang="en-US" sz="3600" i="1" dirty="0">
                <a:latin typeface="Times New Roman" panose="02020603050405020304" pitchFamily="18" charset="0"/>
                <a:cs typeface="Times New Roman" panose="02020603050405020304" pitchFamily="18" charset="0"/>
              </a:rPr>
              <a:t> </a:t>
            </a:r>
            <a:endParaRPr lang="en-US" sz="3600" i="1" dirty="0" smtClean="0">
              <a:latin typeface="Times New Roman" panose="02020603050405020304" pitchFamily="18" charset="0"/>
              <a:cs typeface="Times New Roman" panose="02020603050405020304" pitchFamily="18" charset="0"/>
            </a:endParaRPr>
          </a:p>
          <a:p>
            <a:pPr marL="0" indent="0" algn="just">
              <a:buNone/>
            </a:pPr>
            <a:r>
              <a:rPr lang="vi-VN" sz="3600" dirty="0" smtClean="0">
                <a:latin typeface="Times New Roman" panose="02020603050405020304" pitchFamily="18" charset="0"/>
                <a:cs typeface="Times New Roman" panose="02020603050405020304" pitchFamily="18" charset="0"/>
              </a:rPr>
              <a:t>Hình tượng </a:t>
            </a:r>
            <a:r>
              <a:rPr lang="vi-VN" sz="3600" dirty="0">
                <a:latin typeface="Times New Roman" panose="02020603050405020304" pitchFamily="18" charset="0"/>
                <a:cs typeface="Times New Roman" panose="02020603050405020304" pitchFamily="18" charset="0"/>
              </a:rPr>
              <a:t>nhân vật Ngô Tử Văn là người cương trực, yêu chính nghĩa, bản lĩnh, kiên </a:t>
            </a:r>
            <a:r>
              <a:rPr lang="vi-VN" sz="3600" dirty="0" smtClean="0">
                <a:latin typeface="Times New Roman" panose="02020603050405020304" pitchFamily="18" charset="0"/>
                <a:cs typeface="Times New Roman" panose="02020603050405020304" pitchFamily="18" charset="0"/>
              </a:rPr>
              <a:t>cường</a:t>
            </a:r>
            <a:r>
              <a:rPr lang="en-US" sz="3600" dirty="0" smtClean="0">
                <a:latin typeface="Times New Roman" panose="02020603050405020304" pitchFamily="18" charset="0"/>
                <a:cs typeface="Times New Roman" panose="02020603050405020304" pitchFamily="18" charset="0"/>
              </a:rPr>
              <a:t>.</a:t>
            </a:r>
          </a:p>
        </p:txBody>
      </p:sp>
      <p:sp>
        <p:nvSpPr>
          <p:cNvPr id="26" name="Content Placeholder 2"/>
          <p:cNvSpPr txBox="1">
            <a:spLocks/>
          </p:cNvSpPr>
          <p:nvPr/>
        </p:nvSpPr>
        <p:spPr>
          <a:xfrm>
            <a:off x="5963990" y="3400023"/>
            <a:ext cx="5201992" cy="342869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buFont typeface="Wingdings" panose="05000000000000000000" pitchFamily="2" charset="2"/>
              <a:buChar char="v"/>
            </a:pPr>
            <a:r>
              <a:rPr lang="en-US" sz="3600" i="1" dirty="0">
                <a:latin typeface="Times New Roman" panose="02020603050405020304" pitchFamily="18" charset="0"/>
                <a:cs typeface="Times New Roman" panose="02020603050405020304" pitchFamily="18" charset="0"/>
              </a:rPr>
              <a:t> </a:t>
            </a:r>
            <a:r>
              <a:rPr lang="en-US" sz="3600" i="1" dirty="0" smtClean="0">
                <a:latin typeface="Times New Roman" panose="02020603050405020304" pitchFamily="18" charset="0"/>
                <a:cs typeface="Times New Roman" panose="02020603050405020304" pitchFamily="18" charset="0"/>
              </a:rPr>
              <a:t>Nghệ thuật:</a:t>
            </a:r>
          </a:p>
          <a:p>
            <a:pPr marL="0" indent="0" algn="just">
              <a:buNone/>
            </a:pPr>
            <a:r>
              <a:rPr lang="en-US" sz="3600" dirty="0">
                <a:latin typeface="Times New Roman" panose="02020603050405020304" pitchFamily="18" charset="0"/>
                <a:cs typeface="Times New Roman" panose="02020603050405020304" pitchFamily="18" charset="0"/>
              </a:rPr>
              <a:t>Sử dụng nhiều yếu tố kì </a:t>
            </a:r>
            <a:r>
              <a:rPr lang="en-US" sz="3600" dirty="0" smtClean="0">
                <a:latin typeface="Times New Roman" panose="02020603050405020304" pitchFamily="18" charset="0"/>
                <a:cs typeface="Times New Roman" panose="02020603050405020304" pitchFamily="18" charset="0"/>
              </a:rPr>
              <a:t>ảo, làm cho </a:t>
            </a:r>
            <a:r>
              <a:rPr lang="en-US" sz="3600" dirty="0">
                <a:latin typeface="Times New Roman" panose="02020603050405020304" pitchFamily="18" charset="0"/>
                <a:cs typeface="Times New Roman" panose="02020603050405020304" pitchFamily="18" charset="0"/>
              </a:rPr>
              <a:t>câu chuyện truyền kì thêm hấp dẫn.</a:t>
            </a:r>
          </a:p>
          <a:p>
            <a:pPr marL="0" indent="0" algn="just">
              <a:buNone/>
            </a:pPr>
            <a:endParaRPr lang="en-US" sz="3600" dirty="0" smtClean="0">
              <a:latin typeface="Times New Roman" panose="02020603050405020304" pitchFamily="18" charset="0"/>
              <a:cs typeface="Times New Roman" panose="02020603050405020304" pitchFamily="18" charset="0"/>
            </a:endParaRPr>
          </a:p>
        </p:txBody>
      </p:sp>
      <p:cxnSp>
        <p:nvCxnSpPr>
          <p:cNvPr id="10" name="Straight Connector 9"/>
          <p:cNvCxnSpPr/>
          <p:nvPr/>
        </p:nvCxnSpPr>
        <p:spPr>
          <a:xfrm>
            <a:off x="5757928" y="3784933"/>
            <a:ext cx="0" cy="2717442"/>
          </a:xfrm>
          <a:prstGeom prst="line">
            <a:avLst/>
          </a:prstGeom>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pic>
        <p:nvPicPr>
          <p:cNvPr id="9" name="Picture 2" descr="Kết quả hình ảnh cho phán quan âm phủ"/>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r="-4"/>
          <a:stretch/>
        </p:blipFill>
        <p:spPr bwMode="auto">
          <a:xfrm rot="20791925">
            <a:off x="9258851" y="383844"/>
            <a:ext cx="2272323" cy="284664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9542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1000"/>
                                        <p:tgtEl>
                                          <p:spTgt spid="24"/>
                                        </p:tgtEl>
                                      </p:cBhvr>
                                    </p:animEffect>
                                    <p:anim calcmode="lin" valueType="num">
                                      <p:cBhvr>
                                        <p:cTn id="15" dur="1000" fill="hold"/>
                                        <p:tgtEl>
                                          <p:spTgt spid="24"/>
                                        </p:tgtEl>
                                        <p:attrNameLst>
                                          <p:attrName>ppt_x</p:attrName>
                                        </p:attrNameLst>
                                      </p:cBhvr>
                                      <p:tavLst>
                                        <p:tav tm="0">
                                          <p:val>
                                            <p:strVal val="#ppt_x"/>
                                          </p:val>
                                        </p:tav>
                                        <p:tav tm="100000">
                                          <p:val>
                                            <p:strVal val="#ppt_x"/>
                                          </p:val>
                                        </p:tav>
                                      </p:tavLst>
                                    </p:anim>
                                    <p:anim calcmode="lin" valueType="num">
                                      <p:cBhvr>
                                        <p:cTn id="1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1000"/>
                                        <p:tgtEl>
                                          <p:spTgt spid="26"/>
                                        </p:tgtEl>
                                      </p:cBhvr>
                                    </p:animEffect>
                                    <p:anim calcmode="lin" valueType="num">
                                      <p:cBhvr>
                                        <p:cTn id="22" dur="1000" fill="hold"/>
                                        <p:tgtEl>
                                          <p:spTgt spid="26"/>
                                        </p:tgtEl>
                                        <p:attrNameLst>
                                          <p:attrName>ppt_x</p:attrName>
                                        </p:attrNameLst>
                                      </p:cBhvr>
                                      <p:tavLst>
                                        <p:tav tm="0">
                                          <p:val>
                                            <p:strVal val="#ppt_x"/>
                                          </p:val>
                                        </p:tav>
                                        <p:tav tm="100000">
                                          <p:val>
                                            <p:strVal val="#ppt_x"/>
                                          </p:val>
                                        </p:tav>
                                      </p:tavLst>
                                    </p:anim>
                                    <p:anim calcmode="lin" valueType="num">
                                      <p:cBhvr>
                                        <p:cTn id="23" dur="1000" fill="hold"/>
                                        <p:tgtEl>
                                          <p:spTgt spid="26"/>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rot="1284160">
            <a:off x="-176378" y="3760848"/>
            <a:ext cx="2672161" cy="3418786"/>
          </a:xfrm>
          <a:prstGeom prst="rect">
            <a:avLst/>
          </a:prstGeom>
          <a:ln>
            <a:noFill/>
          </a:ln>
          <a:effectLst>
            <a:softEdge rad="112500"/>
          </a:effectLst>
        </p:spPr>
      </p:pic>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a:bodyPr>
          <a:lstStyle/>
          <a:p>
            <a:pPr marL="0" lvl="0" indent="0" algn="just">
              <a:buNone/>
            </a:pPr>
            <a:r>
              <a:rPr lang="en-US" sz="4000" b="1" dirty="0" smtClean="0">
                <a:latin typeface="Times New Roman" panose="02020603050405020304" pitchFamily="18" charset="0"/>
                <a:cs typeface="Times New Roman" panose="02020603050405020304" pitchFamily="18" charset="0"/>
              </a:rPr>
              <a:t>d. </a:t>
            </a:r>
            <a:r>
              <a:rPr lang="en-US" sz="4000" b="1" dirty="0">
                <a:latin typeface="Times New Roman" panose="02020603050405020304" pitchFamily="18" charset="0"/>
                <a:cs typeface="Times New Roman" panose="02020603050405020304" pitchFamily="18" charset="0"/>
              </a:rPr>
              <a:t>Ngô Tử Văn bị bắt và dẫn xuống Minh Ti</a:t>
            </a:r>
            <a:endParaRPr lang="en-US" sz="4000" b="1" dirty="0" smtClean="0"/>
          </a:p>
          <a:p>
            <a:pPr marL="457200" lvl="1" indent="0" algn="just">
              <a:buNone/>
            </a:pPr>
            <a:r>
              <a:rPr lang="en-US" sz="3600" i="1" dirty="0" smtClean="0">
                <a:latin typeface="Times New Roman" panose="02020603050405020304" pitchFamily="18" charset="0"/>
                <a:cs typeface="Times New Roman" panose="02020603050405020304" pitchFamily="18" charset="0"/>
              </a:rPr>
              <a:t>* </a:t>
            </a:r>
            <a:r>
              <a:rPr lang="vi-VN" sz="3600" i="1" dirty="0" smtClean="0">
                <a:latin typeface="Times New Roman" panose="02020603050405020304" pitchFamily="18" charset="0"/>
                <a:cs typeface="Times New Roman" panose="02020603050405020304" pitchFamily="18" charset="0"/>
              </a:rPr>
              <a:t>Cuộc </a:t>
            </a:r>
            <a:r>
              <a:rPr lang="vi-VN" sz="3600" i="1" dirty="0">
                <a:latin typeface="Times New Roman" panose="02020603050405020304" pitchFamily="18" charset="0"/>
                <a:cs typeface="Times New Roman" panose="02020603050405020304" pitchFamily="18" charset="0"/>
              </a:rPr>
              <a:t>xét xử Ngô Tử Văn dưới âm </a:t>
            </a:r>
            <a:r>
              <a:rPr lang="vi-VN" sz="3600" i="1" dirty="0" smtClean="0">
                <a:latin typeface="Times New Roman" panose="02020603050405020304" pitchFamily="18" charset="0"/>
                <a:cs typeface="Times New Roman" panose="02020603050405020304" pitchFamily="18" charset="0"/>
              </a:rPr>
              <a:t>phủ</a:t>
            </a:r>
            <a:endParaRPr lang="en-US" sz="3600" i="1" dirty="0" smtClean="0">
              <a:latin typeface="Times New Roman" panose="02020603050405020304" pitchFamily="18" charset="0"/>
              <a:cs typeface="Times New Roman" panose="02020603050405020304" pitchFamily="18" charset="0"/>
            </a:endParaRPr>
          </a:p>
          <a:p>
            <a:pPr lvl="2" algn="just"/>
            <a:r>
              <a:rPr lang="en-US" sz="3200" dirty="0" smtClean="0">
                <a:latin typeface="Times New Roman" panose="02020603050405020304" pitchFamily="18" charset="0"/>
                <a:cs typeface="Times New Roman" panose="02020603050405020304" pitchFamily="18" charset="0"/>
              </a:rPr>
              <a:t> </a:t>
            </a:r>
            <a:r>
              <a:rPr lang="vi-VN" sz="3600" dirty="0" smtClean="0">
                <a:latin typeface="Times New Roman" panose="02020603050405020304" pitchFamily="18" charset="0"/>
                <a:cs typeface="Times New Roman" panose="02020603050405020304" pitchFamily="18" charset="0"/>
              </a:rPr>
              <a:t>Nguyên </a:t>
            </a:r>
            <a:r>
              <a:rPr lang="vi-VN" sz="3600" dirty="0">
                <a:latin typeface="Times New Roman" panose="02020603050405020304" pitchFamily="18" charset="0"/>
                <a:cs typeface="Times New Roman" panose="02020603050405020304" pitchFamily="18" charset="0"/>
              </a:rPr>
              <a:t>nhân: Do hồn ma viên Bách hộ họ Thôi kiện Ngô Tử Văn về tội đốt đền</a:t>
            </a:r>
            <a:r>
              <a:rPr lang="vi-VN" sz="3600" dirty="0" smtClean="0">
                <a:latin typeface="Times New Roman" panose="02020603050405020304" pitchFamily="18" charset="0"/>
                <a:cs typeface="Times New Roman" panose="02020603050405020304" pitchFamily="18" charset="0"/>
              </a:rPr>
              <a:t>.</a:t>
            </a:r>
            <a:endParaRPr lang="vi-VN" sz="2800"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l="-674" r="-619" b="-334"/>
          <a:stretch/>
        </p:blipFill>
        <p:spPr>
          <a:xfrm rot="20607387">
            <a:off x="8626680" y="1813856"/>
            <a:ext cx="3976104" cy="22232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42592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Effect transition="in" filter="fade">
                                      <p:cBhvr>
                                        <p:cTn id="21" dur="1000"/>
                                        <p:tgtEl>
                                          <p:spTgt spid="6">
                                            <p:txEl>
                                              <p:pRg st="2" end="2"/>
                                            </p:txEl>
                                          </p:spTgt>
                                        </p:tgtEl>
                                      </p:cBhvr>
                                    </p:animEffect>
                                    <p:anim calcmode="lin" valueType="num">
                                      <p:cBhvr>
                                        <p:cTn id="2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d</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Ngô Tử Văn bị bắt và dẫn xuống Minh Ti</a:t>
            </a:r>
            <a:endParaRPr lang="en-US" sz="4000" b="1" dirty="0" smtClean="0"/>
          </a:p>
          <a:p>
            <a:pPr marL="457200" lvl="1" indent="0" algn="just">
              <a:buNone/>
            </a:pPr>
            <a:r>
              <a:rPr lang="en-US" sz="3600" i="1" dirty="0" smtClean="0">
                <a:latin typeface="Times New Roman" panose="02020603050405020304" pitchFamily="18" charset="0"/>
                <a:cs typeface="Times New Roman" panose="02020603050405020304" pitchFamily="18" charset="0"/>
              </a:rPr>
              <a:t>* </a:t>
            </a:r>
            <a:r>
              <a:rPr lang="vi-VN" sz="3600" i="1" dirty="0" smtClean="0">
                <a:latin typeface="Times New Roman" panose="02020603050405020304" pitchFamily="18" charset="0"/>
                <a:cs typeface="Times New Roman" panose="02020603050405020304" pitchFamily="18" charset="0"/>
              </a:rPr>
              <a:t>Cuộc </a:t>
            </a:r>
            <a:r>
              <a:rPr lang="vi-VN" sz="3600" i="1" dirty="0">
                <a:latin typeface="Times New Roman" panose="02020603050405020304" pitchFamily="18" charset="0"/>
                <a:cs typeface="Times New Roman" panose="02020603050405020304" pitchFamily="18" charset="0"/>
              </a:rPr>
              <a:t>xét xử Ngô Tử Văn dưới âm </a:t>
            </a:r>
            <a:r>
              <a:rPr lang="vi-VN" sz="3600" i="1" dirty="0" smtClean="0">
                <a:latin typeface="Times New Roman" panose="02020603050405020304" pitchFamily="18" charset="0"/>
                <a:cs typeface="Times New Roman" panose="02020603050405020304" pitchFamily="18" charset="0"/>
              </a:rPr>
              <a:t>phủ</a:t>
            </a:r>
            <a:endParaRPr lang="en-US" sz="3600" i="1" dirty="0" smtClean="0">
              <a:latin typeface="Times New Roman" panose="02020603050405020304" pitchFamily="18" charset="0"/>
              <a:cs typeface="Times New Roman" panose="02020603050405020304" pitchFamily="18" charset="0"/>
            </a:endParaRPr>
          </a:p>
          <a:p>
            <a:pPr lvl="2" algn="just"/>
            <a:r>
              <a:rPr lang="en-US" sz="3200" dirty="0" smtClean="0">
                <a:latin typeface="Times New Roman" panose="02020603050405020304" pitchFamily="18" charset="0"/>
                <a:cs typeface="Times New Roman" panose="02020603050405020304" pitchFamily="18" charset="0"/>
              </a:rPr>
              <a:t> </a:t>
            </a:r>
            <a:r>
              <a:rPr lang="en-US" sz="3600" dirty="0" smtClean="0">
                <a:latin typeface="Times New Roman" panose="02020603050405020304" pitchFamily="18" charset="0"/>
                <a:cs typeface="Times New Roman" panose="02020603050405020304" pitchFamily="18" charset="0"/>
              </a:rPr>
              <a:t>Diễn biến</a:t>
            </a:r>
            <a:r>
              <a:rPr lang="vi-VN" sz="3600" dirty="0" smtClean="0">
                <a:latin typeface="Times New Roman" panose="02020603050405020304" pitchFamily="18" charset="0"/>
                <a:cs typeface="Times New Roman" panose="02020603050405020304" pitchFamily="18" charset="0"/>
              </a:rPr>
              <a:t>:</a:t>
            </a:r>
            <a:r>
              <a:rPr lang="en-US" sz="3600" dirty="0" smtClean="0">
                <a:latin typeface="Times New Roman" panose="02020603050405020304" pitchFamily="18" charset="0"/>
                <a:cs typeface="Times New Roman" panose="02020603050405020304" pitchFamily="18" charset="0"/>
              </a:rPr>
              <a:t> </a:t>
            </a:r>
            <a:endParaRPr lang="vi-VN" sz="3200"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rotWithShape="1">
          <a:blip r:embed="rId2" cstate="email">
            <a:extLst>
              <a:ext uri="{28A0092B-C50C-407E-A947-70E740481C1C}">
                <a14:useLocalDpi xmlns:a14="http://schemas.microsoft.com/office/drawing/2010/main"/>
              </a:ext>
            </a:extLst>
          </a:blip>
          <a:srcRect l="-674" r="-619" b="-334"/>
          <a:stretch/>
        </p:blipFill>
        <p:spPr>
          <a:xfrm rot="20607387">
            <a:off x="8626680" y="1813856"/>
            <a:ext cx="3976104" cy="22232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3" name="Rounded Rectangle 2">
            <a:hlinkClick r:id="rId3" action="ppaction://hlinksldjump"/>
          </p:cNvPr>
          <p:cNvSpPr/>
          <p:nvPr/>
        </p:nvSpPr>
        <p:spPr>
          <a:xfrm>
            <a:off x="3806242" y="3615997"/>
            <a:ext cx="2074825" cy="101936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4000" dirty="0" smtClean="0">
                <a:latin typeface="Times New Roman" panose="02020603050405020304" pitchFamily="18" charset="0"/>
                <a:cs typeface="Times New Roman" panose="02020603050405020304" pitchFamily="18" charset="0"/>
              </a:rPr>
              <a:t>Chặng 1</a:t>
            </a:r>
            <a:endParaRPr lang="en-US" sz="4000" dirty="0">
              <a:latin typeface="Times New Roman" panose="02020603050405020304" pitchFamily="18" charset="0"/>
              <a:cs typeface="Times New Roman" panose="02020603050405020304" pitchFamily="18" charset="0"/>
            </a:endParaRPr>
          </a:p>
        </p:txBody>
      </p:sp>
      <p:sp>
        <p:nvSpPr>
          <p:cNvPr id="9" name="Rounded Rectangle 8">
            <a:hlinkClick r:id="rId4" action="ppaction://hlinksldjump"/>
          </p:cNvPr>
          <p:cNvSpPr/>
          <p:nvPr/>
        </p:nvSpPr>
        <p:spPr>
          <a:xfrm>
            <a:off x="4944397" y="4682356"/>
            <a:ext cx="2151861" cy="1017431"/>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4000" dirty="0" smtClean="0">
                <a:latin typeface="Times New Roman" panose="02020603050405020304" pitchFamily="18" charset="0"/>
                <a:cs typeface="Times New Roman" panose="02020603050405020304" pitchFamily="18" charset="0"/>
              </a:rPr>
              <a:t>Chặng 2</a:t>
            </a:r>
            <a:endParaRPr lang="en-US" sz="4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39047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fade">
                                      <p:cBhvr>
                                        <p:cTn id="7" dur="1000"/>
                                        <p:tgtEl>
                                          <p:spTgt spid="6">
                                            <p:txEl>
                                              <p:pRg st="2" end="2"/>
                                            </p:txEl>
                                          </p:spTgt>
                                        </p:tgtEl>
                                      </p:cBhvr>
                                    </p:animEffect>
                                    <p:anim calcmode="lin" valueType="num">
                                      <p:cBhvr>
                                        <p:cTn id="8"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arn(inVertical)">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Content Placeholder 3"/>
          <p:cNvSpPr>
            <a:spLocks noGrp="1"/>
          </p:cNvSpPr>
          <p:nvPr>
            <p:ph idx="1"/>
          </p:nvPr>
        </p:nvSpPr>
        <p:spPr>
          <a:xfrm>
            <a:off x="2561492" y="981563"/>
            <a:ext cx="7555524" cy="4351338"/>
          </a:xfrm>
          <a:prstGeom prst="star6">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lgn="ctr">
              <a:buNone/>
            </a:pPr>
            <a:r>
              <a:rPr lang="en-US" sz="4400" dirty="0" err="1" smtClean="0">
                <a:latin typeface="Times New Roman" pitchFamily="18" charset="0"/>
                <a:cs typeface="Times New Roman" pitchFamily="18" charset="0"/>
              </a:rPr>
              <a:t>Nêu</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những</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hiểu</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biết</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của</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em</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về</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đền</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Tản</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Viên</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Sơn</a:t>
            </a:r>
            <a:r>
              <a:rPr lang="en-US" sz="4400" dirty="0" smtClean="0">
                <a:latin typeface="Times New Roman" pitchFamily="18" charset="0"/>
                <a:cs typeface="Times New Roman" pitchFamily="18" charset="0"/>
              </a:rPr>
              <a:t> </a:t>
            </a:r>
            <a:r>
              <a:rPr lang="en-US" sz="4400" dirty="0" err="1" smtClean="0">
                <a:latin typeface="Times New Roman" pitchFamily="18" charset="0"/>
                <a:cs typeface="Times New Roman" pitchFamily="18" charset="0"/>
              </a:rPr>
              <a:t>thánh</a:t>
            </a:r>
            <a:r>
              <a:rPr lang="en-US" sz="4400" dirty="0" smtClean="0">
                <a:latin typeface="Times New Roman" pitchFamily="18" charset="0"/>
                <a:cs typeface="Times New Roman" pitchFamily="18" charset="0"/>
              </a:rPr>
              <a:t>?</a:t>
            </a:r>
            <a:endParaRPr lang="en-US" sz="4400" dirty="0">
              <a:latin typeface="Times New Roman" pitchFamily="18" charset="0"/>
              <a:cs typeface="Times New Roman" pitchFamily="18" charset="0"/>
            </a:endParaRPr>
          </a:p>
        </p:txBody>
      </p:sp>
    </p:spTree>
    <p:extLst>
      <p:ext uri="{BB962C8B-B14F-4D97-AF65-F5344CB8AC3E}">
        <p14:creationId xmlns:p14="http://schemas.microsoft.com/office/powerpoint/2010/main" val="3446812799"/>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3" name="Rounded Rectangle 12">
            <a:hlinkClick r:id="rId2" action="ppaction://hlinksldjump"/>
          </p:cNvPr>
          <p:cNvSpPr/>
          <p:nvPr/>
        </p:nvSpPr>
        <p:spPr>
          <a:xfrm>
            <a:off x="-1" y="764370"/>
            <a:ext cx="2112135" cy="101936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4000" dirty="0" smtClean="0">
                <a:latin typeface="Times New Roman" panose="02020603050405020304" pitchFamily="18" charset="0"/>
                <a:cs typeface="Times New Roman" panose="02020603050405020304" pitchFamily="18" charset="0"/>
              </a:rPr>
              <a:t>Chặng 1</a:t>
            </a:r>
            <a:endParaRPr lang="en-US" sz="4000" dirty="0">
              <a:latin typeface="Times New Roman" panose="02020603050405020304" pitchFamily="18" charset="0"/>
              <a:cs typeface="Times New Roman" panose="02020603050405020304" pitchFamily="18" charset="0"/>
            </a:endParaRPr>
          </a:p>
        </p:txBody>
      </p:sp>
      <p:sp>
        <p:nvSpPr>
          <p:cNvPr id="14" name="Rectangle 13"/>
          <p:cNvSpPr/>
          <p:nvPr/>
        </p:nvSpPr>
        <p:spPr>
          <a:xfrm>
            <a:off x="206062" y="2421228"/>
            <a:ext cx="953037" cy="368335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Tướng giặc</a:t>
            </a:r>
            <a:endParaRPr lang="en-US" sz="4000" dirty="0">
              <a:latin typeface="Times New Roman" panose="02020603050405020304" pitchFamily="18" charset="0"/>
              <a:cs typeface="Times New Roman" panose="02020603050405020304" pitchFamily="18" charset="0"/>
            </a:endParaRPr>
          </a:p>
        </p:txBody>
      </p:sp>
      <p:sp>
        <p:nvSpPr>
          <p:cNvPr id="15" name="Rectangle 14"/>
          <p:cNvSpPr/>
          <p:nvPr/>
        </p:nvSpPr>
        <p:spPr>
          <a:xfrm>
            <a:off x="1184856" y="2421228"/>
            <a:ext cx="2498502" cy="3683358"/>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just"/>
            <a:r>
              <a:rPr lang="vi-VN" sz="4000" dirty="0">
                <a:latin typeface="Times New Roman" panose="02020603050405020304" pitchFamily="18" charset="0"/>
                <a:cs typeface="Times New Roman" panose="02020603050405020304" pitchFamily="18" charset="0"/>
              </a:rPr>
              <a:t>Tố cáo Tử Văn với Diêm Vương.</a:t>
            </a:r>
            <a:endParaRPr lang="en-US" sz="4000" dirty="0">
              <a:latin typeface="Times New Roman" panose="02020603050405020304" pitchFamily="18" charset="0"/>
              <a:cs typeface="Times New Roman" panose="02020603050405020304" pitchFamily="18" charset="0"/>
            </a:endParaRPr>
          </a:p>
        </p:txBody>
      </p:sp>
      <p:sp>
        <p:nvSpPr>
          <p:cNvPr id="16" name="Isosceles Triangle 15"/>
          <p:cNvSpPr/>
          <p:nvPr/>
        </p:nvSpPr>
        <p:spPr>
          <a:xfrm rot="5400000">
            <a:off x="3411872" y="5401271"/>
            <a:ext cx="761914" cy="65682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146997" y="2422003"/>
            <a:ext cx="953037" cy="3682583"/>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Diêm Vương</a:t>
            </a:r>
            <a:endParaRPr lang="en-US" sz="4000" dirty="0">
              <a:latin typeface="Times New Roman" panose="02020603050405020304" pitchFamily="18" charset="0"/>
              <a:cs typeface="Times New Roman" panose="02020603050405020304" pitchFamily="18" charset="0"/>
            </a:endParaRPr>
          </a:p>
        </p:txBody>
      </p:sp>
      <p:sp>
        <p:nvSpPr>
          <p:cNvPr id="18" name="Rectangle 17"/>
          <p:cNvSpPr/>
          <p:nvPr/>
        </p:nvSpPr>
        <p:spPr>
          <a:xfrm>
            <a:off x="5125791" y="2422003"/>
            <a:ext cx="2498502" cy="3682583"/>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algn="just"/>
            <a:r>
              <a:rPr lang="vi-VN" sz="4000" dirty="0">
                <a:latin typeface="Times New Roman" panose="02020603050405020304" pitchFamily="18" charset="0"/>
                <a:cs typeface="Times New Roman" panose="02020603050405020304" pitchFamily="18" charset="0"/>
              </a:rPr>
              <a:t>Nghe lời tố cáo của tên tướng giặc mà trách mắng Tử Văn.</a:t>
            </a:r>
            <a:endParaRPr lang="en-US" sz="4000" dirty="0">
              <a:latin typeface="Times New Roman" panose="02020603050405020304" pitchFamily="18" charset="0"/>
              <a:cs typeface="Times New Roman" panose="02020603050405020304" pitchFamily="18" charset="0"/>
            </a:endParaRPr>
          </a:p>
        </p:txBody>
      </p:sp>
      <p:sp>
        <p:nvSpPr>
          <p:cNvPr id="19" name="Isosceles Triangle 18"/>
          <p:cNvSpPr/>
          <p:nvPr/>
        </p:nvSpPr>
        <p:spPr>
          <a:xfrm rot="5400000">
            <a:off x="7405354" y="5395218"/>
            <a:ext cx="761914" cy="656822"/>
          </a:xfrm>
          <a:prstGeom prst="triangl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11" name="Rectangle 10"/>
          <p:cNvSpPr/>
          <p:nvPr/>
        </p:nvSpPr>
        <p:spPr>
          <a:xfrm>
            <a:off x="8140478" y="2421228"/>
            <a:ext cx="953037" cy="3683358"/>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Ngô Tử Văn</a:t>
            </a:r>
            <a:endParaRPr lang="en-US" sz="4000" dirty="0">
              <a:latin typeface="Times New Roman" panose="02020603050405020304" pitchFamily="18" charset="0"/>
              <a:cs typeface="Times New Roman" panose="02020603050405020304" pitchFamily="18" charset="0"/>
            </a:endParaRPr>
          </a:p>
        </p:txBody>
      </p:sp>
      <p:sp>
        <p:nvSpPr>
          <p:cNvPr id="12" name="Rectangle 11"/>
          <p:cNvSpPr/>
          <p:nvPr/>
        </p:nvSpPr>
        <p:spPr>
          <a:xfrm>
            <a:off x="9119271" y="2421228"/>
            <a:ext cx="2845201" cy="3683358"/>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dirty="0" smtClean="0">
                <a:latin typeface="Times New Roman" panose="02020603050405020304" pitchFamily="18" charset="0"/>
                <a:cs typeface="Times New Roman" panose="02020603050405020304" pitchFamily="18" charset="0"/>
              </a:rPr>
              <a:t>Tỏ </a:t>
            </a:r>
            <a:r>
              <a:rPr lang="en-US" sz="4000" dirty="0">
                <a:latin typeface="Times New Roman" panose="02020603050405020304" pitchFamily="18" charset="0"/>
                <a:cs typeface="Times New Roman" panose="02020603050405020304" pitchFamily="18" charset="0"/>
              </a:rPr>
              <a:t>thái độ cứng </a:t>
            </a:r>
            <a:r>
              <a:rPr lang="en-US" sz="4000" dirty="0" smtClean="0">
                <a:latin typeface="Times New Roman" panose="02020603050405020304" pitchFamily="18" charset="0"/>
                <a:cs typeface="Times New Roman" panose="02020603050405020304" pitchFamily="18" charset="0"/>
              </a:rPr>
              <a:t>cỏi, đấu </a:t>
            </a:r>
            <a:r>
              <a:rPr lang="en-US" sz="4000" dirty="0">
                <a:latin typeface="Times New Roman" panose="02020603050405020304" pitchFamily="18" charset="0"/>
                <a:cs typeface="Times New Roman" panose="02020603050405020304" pitchFamily="18" charset="0"/>
              </a:rPr>
              <a:t>tranh vạch mặt tên tướng giặc gian tà.</a:t>
            </a:r>
          </a:p>
        </p:txBody>
      </p:sp>
      <p:pic>
        <p:nvPicPr>
          <p:cNvPr id="2" name="Picture 1"/>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327042" y="0"/>
            <a:ext cx="6096000" cy="2382592"/>
          </a:xfrm>
          <a:prstGeom prst="rect">
            <a:avLst/>
          </a:prstGeom>
        </p:spPr>
      </p:pic>
    </p:spTree>
    <p:extLst>
      <p:ext uri="{BB962C8B-B14F-4D97-AF65-F5344CB8AC3E}">
        <p14:creationId xmlns:p14="http://schemas.microsoft.com/office/powerpoint/2010/main" val="777672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42"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arn(outHorizontal)">
                                      <p:cBhvr>
                                        <p:cTn id="12" dur="500"/>
                                        <p:tgtEl>
                                          <p:spTgt spid="14"/>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left)">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left)">
                                      <p:cBhvr>
                                        <p:cTn id="21" dur="500"/>
                                        <p:tgtEl>
                                          <p:spTgt spid="16"/>
                                        </p:tgtEl>
                                      </p:cBhvr>
                                    </p:animEffect>
                                  </p:childTnLst>
                                </p:cTn>
                              </p:par>
                              <p:par>
                                <p:cTn id="22" presetID="16" presetClass="entr" presetSubtype="42"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barn(outHorizontal)">
                                      <p:cBhvr>
                                        <p:cTn id="24" dur="500"/>
                                        <p:tgtEl>
                                          <p:spTgt spid="17"/>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500"/>
                                        <p:tgtEl>
                                          <p:spTgt spid="1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par>
                                <p:cTn id="34" presetID="16" presetClass="entr" presetSubtype="42"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arn(outHorizontal)">
                                      <p:cBhvr>
                                        <p:cTn id="36" dur="500"/>
                                        <p:tgtEl>
                                          <p:spTgt spid="11"/>
                                        </p:tgtEl>
                                      </p:cBhvr>
                                    </p:animEffec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animBg="1"/>
      <p:bldP spid="18" grpId="0" animBg="1"/>
      <p:bldP spid="19" grpId="0" animBg="1"/>
      <p:bldP spid="11" grpId="0" animBg="1"/>
      <p:bldP spid="1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83335" y="2335264"/>
            <a:ext cx="953037" cy="3683358"/>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Ngô Tử Văn</a:t>
            </a:r>
            <a:endParaRPr lang="en-US" sz="4000" dirty="0">
              <a:latin typeface="Times New Roman" panose="02020603050405020304" pitchFamily="18" charset="0"/>
              <a:cs typeface="Times New Roman" panose="02020603050405020304" pitchFamily="18" charset="0"/>
            </a:endParaRPr>
          </a:p>
        </p:txBody>
      </p:sp>
      <p:sp>
        <p:nvSpPr>
          <p:cNvPr id="12" name="Rectangle 11"/>
          <p:cNvSpPr/>
          <p:nvPr/>
        </p:nvSpPr>
        <p:spPr>
          <a:xfrm>
            <a:off x="1262128" y="2335264"/>
            <a:ext cx="2845201" cy="3683358"/>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dirty="0">
                <a:latin typeface="Times New Roman" panose="02020603050405020304" pitchFamily="18" charset="0"/>
                <a:cs typeface="Times New Roman" panose="02020603050405020304" pitchFamily="18" charset="0"/>
              </a:rPr>
              <a:t>Xin đem tư giấy đến đền Tản Viên chứng thực.</a:t>
            </a:r>
            <a:endParaRPr lang="en-US" sz="4000"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13" name="Rounded Rectangle 12">
            <a:hlinkClick r:id="rId2" action="ppaction://hlinksldjump"/>
          </p:cNvPr>
          <p:cNvSpPr/>
          <p:nvPr/>
        </p:nvSpPr>
        <p:spPr>
          <a:xfrm>
            <a:off x="0" y="764370"/>
            <a:ext cx="2034862" cy="1019361"/>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4000" dirty="0" smtClean="0">
                <a:latin typeface="Times New Roman" panose="02020603050405020304" pitchFamily="18" charset="0"/>
                <a:cs typeface="Times New Roman" panose="02020603050405020304" pitchFamily="18" charset="0"/>
              </a:rPr>
              <a:t>Chặng 2</a:t>
            </a:r>
            <a:endParaRPr lang="en-US" sz="4000" dirty="0">
              <a:latin typeface="Times New Roman" panose="02020603050405020304" pitchFamily="18" charset="0"/>
              <a:cs typeface="Times New Roman" panose="02020603050405020304" pitchFamily="18" charset="0"/>
            </a:endParaRPr>
          </a:p>
        </p:txBody>
      </p:sp>
      <p:sp>
        <p:nvSpPr>
          <p:cNvPr id="14" name="Rectangle 13"/>
          <p:cNvSpPr/>
          <p:nvPr/>
        </p:nvSpPr>
        <p:spPr>
          <a:xfrm>
            <a:off x="4467937" y="2335264"/>
            <a:ext cx="953037" cy="368335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Tướng giặc</a:t>
            </a:r>
            <a:endParaRPr lang="en-US" sz="4000" dirty="0">
              <a:latin typeface="Times New Roman" panose="02020603050405020304" pitchFamily="18" charset="0"/>
              <a:cs typeface="Times New Roman" panose="02020603050405020304" pitchFamily="18" charset="0"/>
            </a:endParaRPr>
          </a:p>
        </p:txBody>
      </p:sp>
      <p:sp>
        <p:nvSpPr>
          <p:cNvPr id="15" name="Rectangle 14"/>
          <p:cNvSpPr/>
          <p:nvPr/>
        </p:nvSpPr>
        <p:spPr>
          <a:xfrm>
            <a:off x="5446731" y="2335264"/>
            <a:ext cx="2498502" cy="3683358"/>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just"/>
            <a:r>
              <a:rPr lang="en-US" sz="4000" dirty="0" smtClean="0">
                <a:latin typeface="Times New Roman" panose="02020603050405020304" pitchFamily="18" charset="0"/>
                <a:cs typeface="Times New Roman" panose="02020603050405020304" pitchFamily="18" charset="0"/>
              </a:rPr>
              <a:t>Lo </a:t>
            </a:r>
            <a:r>
              <a:rPr lang="en-US" sz="4000" dirty="0">
                <a:latin typeface="Times New Roman" panose="02020603050405020304" pitchFamily="18" charset="0"/>
                <a:cs typeface="Times New Roman" panose="02020603050405020304" pitchFamily="18" charset="0"/>
              </a:rPr>
              <a:t>sợ, đạo đức giả: xin giảm án cho Tử Văn.</a:t>
            </a:r>
            <a:endParaRPr lang="en-US" sz="4400" dirty="0">
              <a:latin typeface="Times New Roman" panose="02020603050405020304" pitchFamily="18" charset="0"/>
              <a:cs typeface="Times New Roman" panose="02020603050405020304" pitchFamily="18" charset="0"/>
            </a:endParaRPr>
          </a:p>
        </p:txBody>
      </p:sp>
      <p:sp>
        <p:nvSpPr>
          <p:cNvPr id="16" name="Isosceles Triangle 15"/>
          <p:cNvSpPr/>
          <p:nvPr/>
        </p:nvSpPr>
        <p:spPr>
          <a:xfrm rot="5400000">
            <a:off x="3695207" y="5315307"/>
            <a:ext cx="761914" cy="656822"/>
          </a:xfrm>
          <a:prstGeom prst="triangl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dirty="0"/>
          </a:p>
        </p:txBody>
      </p:sp>
      <p:sp>
        <p:nvSpPr>
          <p:cNvPr id="17" name="Rectangle 16"/>
          <p:cNvSpPr/>
          <p:nvPr/>
        </p:nvSpPr>
        <p:spPr>
          <a:xfrm>
            <a:off x="8398058" y="2335264"/>
            <a:ext cx="953037" cy="3682583"/>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vert="vert" rtlCol="0" anchor="ctr"/>
          <a:lstStyle/>
          <a:p>
            <a:pPr algn="ctr"/>
            <a:r>
              <a:rPr lang="en-US" sz="4000" dirty="0" smtClean="0">
                <a:latin typeface="Times New Roman" panose="02020603050405020304" pitchFamily="18" charset="0"/>
                <a:cs typeface="Times New Roman" panose="02020603050405020304" pitchFamily="18" charset="0"/>
              </a:rPr>
              <a:t>Diêm Vương</a:t>
            </a:r>
            <a:endParaRPr lang="en-US" sz="4000" dirty="0">
              <a:latin typeface="Times New Roman" panose="02020603050405020304" pitchFamily="18" charset="0"/>
              <a:cs typeface="Times New Roman" panose="02020603050405020304" pitchFamily="18" charset="0"/>
            </a:endParaRPr>
          </a:p>
        </p:txBody>
      </p:sp>
      <p:sp>
        <p:nvSpPr>
          <p:cNvPr id="18" name="Rectangle 17"/>
          <p:cNvSpPr/>
          <p:nvPr/>
        </p:nvSpPr>
        <p:spPr>
          <a:xfrm>
            <a:off x="9376852" y="2335264"/>
            <a:ext cx="2498502" cy="3682583"/>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algn="just"/>
            <a:r>
              <a:rPr lang="vi-VN" sz="3600" dirty="0">
                <a:latin typeface="Times New Roman" panose="02020603050405020304" pitchFamily="18" charset="0"/>
                <a:cs typeface="Times New Roman" panose="02020603050405020304" pitchFamily="18" charset="0"/>
              </a:rPr>
              <a:t>Nghi ngờ, cho người đến đền Tản Viên chứng thực </a:t>
            </a:r>
            <a:r>
              <a:rPr lang="en-US" sz="3600" dirty="0" smtClean="0">
                <a:latin typeface="Times New Roman" panose="02020603050405020304" pitchFamily="18" charset="0"/>
                <a:cs typeface="Times New Roman" panose="02020603050405020304" pitchFamily="18" charset="0"/>
                <a:sym typeface="Wingdings" panose="05000000000000000000" pitchFamily="2" charset="2"/>
              </a:rPr>
              <a:t></a:t>
            </a:r>
            <a:r>
              <a:rPr lang="vi-VN" sz="3600" dirty="0" smtClean="0">
                <a:latin typeface="Times New Roman" panose="02020603050405020304" pitchFamily="18" charset="0"/>
                <a:cs typeface="Times New Roman" panose="02020603050405020304" pitchFamily="18" charset="0"/>
              </a:rPr>
              <a:t> </a:t>
            </a:r>
            <a:r>
              <a:rPr lang="vi-VN" sz="3600" dirty="0">
                <a:latin typeface="Times New Roman" panose="02020603050405020304" pitchFamily="18" charset="0"/>
                <a:cs typeface="Times New Roman" panose="02020603050405020304" pitchFamily="18" charset="0"/>
              </a:rPr>
              <a:t>xử cho Tử Văn thắng kiện.</a:t>
            </a:r>
            <a:endParaRPr lang="en-US" sz="3600" dirty="0">
              <a:latin typeface="Times New Roman" panose="02020603050405020304" pitchFamily="18" charset="0"/>
              <a:cs typeface="Times New Roman" panose="02020603050405020304" pitchFamily="18" charset="0"/>
            </a:endParaRPr>
          </a:p>
        </p:txBody>
      </p:sp>
      <p:sp>
        <p:nvSpPr>
          <p:cNvPr id="19" name="Isosceles Triangle 18"/>
          <p:cNvSpPr/>
          <p:nvPr/>
        </p:nvSpPr>
        <p:spPr>
          <a:xfrm rot="5400000">
            <a:off x="7688689" y="5309254"/>
            <a:ext cx="761914" cy="65682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 name="Picture 19"/>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327042" y="0"/>
            <a:ext cx="6096000" cy="2382592"/>
          </a:xfrm>
          <a:prstGeom prst="rect">
            <a:avLst/>
          </a:prstGeom>
        </p:spPr>
      </p:pic>
    </p:spTree>
    <p:extLst>
      <p:ext uri="{BB962C8B-B14F-4D97-AF65-F5344CB8AC3E}">
        <p14:creationId xmlns:p14="http://schemas.microsoft.com/office/powerpoint/2010/main" val="821521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left)">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left)">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left)">
                                      <p:cBhvr>
                                        <p:cTn id="36" dur="500"/>
                                        <p:tgtEl>
                                          <p:spTgt spid="17"/>
                                        </p:tgtEl>
                                      </p:cBhvr>
                                    </p:animEffec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wipe(left)">
                                      <p:cBhvr>
                                        <p:cTn id="4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7" grpId="0" animBg="1"/>
      <p:bldP spid="18" grpId="0" animBg="1"/>
      <p:bldP spid="1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d</a:t>
            </a:r>
            <a:r>
              <a:rPr lang="en-US" sz="4000" b="1" dirty="0" smtClean="0">
                <a:latin typeface="Times New Roman" panose="02020603050405020304" pitchFamily="18" charset="0"/>
                <a:cs typeface="Times New Roman" panose="02020603050405020304" pitchFamily="18" charset="0"/>
              </a:rPr>
              <a:t>. </a:t>
            </a:r>
            <a:r>
              <a:rPr lang="en-US" sz="4000" b="1" dirty="0" err="1" smtClean="0">
                <a:latin typeface="Times New Roman" panose="02020603050405020304" pitchFamily="18" charset="0"/>
                <a:cs typeface="Times New Roman" panose="02020603050405020304" pitchFamily="18" charset="0"/>
              </a:rPr>
              <a:t>Ngô</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bị bắt và dẫn xuống Minh Ti</a:t>
            </a:r>
            <a:endParaRPr lang="en-US" sz="4000" b="1" dirty="0" smtClean="0"/>
          </a:p>
          <a:p>
            <a:pPr marL="457200" lvl="1" indent="0" algn="just">
              <a:buNone/>
            </a:pPr>
            <a:r>
              <a:rPr lang="en-US" sz="3600" i="1" dirty="0" smtClean="0">
                <a:latin typeface="Times New Roman" panose="02020603050405020304" pitchFamily="18" charset="0"/>
                <a:cs typeface="Times New Roman" panose="02020603050405020304" pitchFamily="18" charset="0"/>
              </a:rPr>
              <a:t>* </a:t>
            </a:r>
            <a:r>
              <a:rPr lang="en-US" sz="3600" i="1" dirty="0" err="1" smtClean="0">
                <a:latin typeface="Times New Roman" panose="02020603050405020304" pitchFamily="18" charset="0"/>
                <a:cs typeface="Times New Roman" panose="02020603050405020304" pitchFamily="18" charset="0"/>
              </a:rPr>
              <a:t>Nhận</a:t>
            </a:r>
            <a:r>
              <a:rPr lang="en-US" sz="3600" i="1" dirty="0" smtClean="0">
                <a:latin typeface="Times New Roman" panose="02020603050405020304" pitchFamily="18" charset="0"/>
                <a:cs typeface="Times New Roman" panose="02020603050405020304" pitchFamily="18" charset="0"/>
              </a:rPr>
              <a:t> xét:</a:t>
            </a:r>
          </a:p>
          <a:p>
            <a:pPr marL="457200" lvl="1" indent="0" algn="just">
              <a:buNone/>
            </a:pPr>
            <a:r>
              <a:rPr lang="vi-VN" sz="3600" dirty="0">
                <a:latin typeface="Times New Roman" panose="02020603050405020304" pitchFamily="18" charset="0"/>
                <a:cs typeface="Times New Roman" panose="02020603050405020304" pitchFamily="18" charset="0"/>
              </a:rPr>
              <a:t>•	Thái độ luôn một mực kêu oan của Tử </a:t>
            </a:r>
            <a:r>
              <a:rPr lang="vi-VN" sz="3600" dirty="0" smtClean="0">
                <a:latin typeface="Times New Roman" panose="02020603050405020304" pitchFamily="18" charset="0"/>
                <a:cs typeface="Times New Roman" panose="02020603050405020304" pitchFamily="18" charset="0"/>
              </a:rPr>
              <a:t>Văn chứng </a:t>
            </a:r>
            <a:r>
              <a:rPr lang="vi-VN" sz="3600" dirty="0">
                <a:latin typeface="Times New Roman" panose="02020603050405020304" pitchFamily="18" charset="0"/>
                <a:cs typeface="Times New Roman" panose="02020603050405020304" pitchFamily="18" charset="0"/>
              </a:rPr>
              <a:t>tỏ chàng không hề nhụt chí, run rẩy hay khiếp sợ trước cảnh địa ngục, ma quỷ xung quanh mình. Chàng quyết đấu tranh cho lẽ phải, cho công lí. Điều đó rất đáng trân trọng ở con người này</a:t>
            </a:r>
            <a:r>
              <a:rPr lang="vi-VN" sz="3600" dirty="0" smtClean="0">
                <a:latin typeface="Times New Roman" panose="02020603050405020304" pitchFamily="18" charset="0"/>
                <a:cs typeface="Times New Roman" panose="02020603050405020304" pitchFamily="18" charset="0"/>
              </a:rPr>
              <a:t>.</a:t>
            </a:r>
            <a:endParaRPr lang="vi-VN" sz="3600"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rotWithShape="1">
          <a:blip r:embed="rId2" cstate="email">
            <a:extLst>
              <a:ext uri="{28A0092B-C50C-407E-A947-70E740481C1C}">
                <a14:useLocalDpi xmlns:a14="http://schemas.microsoft.com/office/drawing/2010/main"/>
              </a:ext>
            </a:extLst>
          </a:blip>
          <a:srcRect l="-674" r="-619" b="-334"/>
          <a:stretch/>
        </p:blipFill>
        <p:spPr>
          <a:xfrm rot="20607387">
            <a:off x="8626680" y="1813856"/>
            <a:ext cx="3976104" cy="22232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21656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fontScale="92500" lnSpcReduction="10000"/>
          </a:bodyPr>
          <a:lstStyle/>
          <a:p>
            <a:pPr marL="0" lvl="0" indent="0" algn="just">
              <a:buNone/>
            </a:pPr>
            <a:r>
              <a:rPr lang="en-US" sz="4000" b="1" dirty="0">
                <a:latin typeface="Times New Roman" panose="02020603050405020304" pitchFamily="18" charset="0"/>
                <a:cs typeface="Times New Roman" panose="02020603050405020304" pitchFamily="18" charset="0"/>
              </a:rPr>
              <a:t>d</a:t>
            </a:r>
            <a:r>
              <a:rPr lang="en-US" sz="4000" b="1" dirty="0" smtClean="0">
                <a:latin typeface="Times New Roman" panose="02020603050405020304" pitchFamily="18" charset="0"/>
                <a:cs typeface="Times New Roman" panose="02020603050405020304" pitchFamily="18" charset="0"/>
              </a:rPr>
              <a:t>. </a:t>
            </a:r>
            <a:r>
              <a:rPr lang="en-US" sz="4000" b="1" dirty="0" err="1" smtClean="0">
                <a:latin typeface="Times New Roman" panose="02020603050405020304" pitchFamily="18" charset="0"/>
                <a:cs typeface="Times New Roman" panose="02020603050405020304" pitchFamily="18" charset="0"/>
              </a:rPr>
              <a:t>Ngô</a:t>
            </a:r>
            <a:r>
              <a:rPr lang="en-US" sz="4000" b="1" dirty="0" smtClean="0">
                <a:latin typeface="Times New Roman" panose="02020603050405020304" pitchFamily="18" charset="0"/>
                <a:cs typeface="Times New Roman" panose="02020603050405020304" pitchFamily="18" charset="0"/>
              </a:rPr>
              <a:t> </a:t>
            </a:r>
            <a:r>
              <a:rPr lang="en-US" sz="4000" b="1" dirty="0">
                <a:latin typeface="Times New Roman" panose="02020603050405020304" pitchFamily="18" charset="0"/>
                <a:cs typeface="Times New Roman" panose="02020603050405020304" pitchFamily="18" charset="0"/>
              </a:rPr>
              <a:t>Tử Văn bị bắt và dẫn xuống Minh Ti</a:t>
            </a:r>
            <a:endParaRPr lang="en-US" sz="4000" b="1" dirty="0" smtClean="0"/>
          </a:p>
          <a:p>
            <a:pPr marL="457200" lvl="1" indent="0" algn="just">
              <a:buNone/>
            </a:pPr>
            <a:r>
              <a:rPr lang="en-US" sz="3600" i="1" dirty="0" smtClean="0">
                <a:latin typeface="Times New Roman" panose="02020603050405020304" pitchFamily="18" charset="0"/>
                <a:cs typeface="Times New Roman" panose="02020603050405020304" pitchFamily="18" charset="0"/>
              </a:rPr>
              <a:t>* Ý nghĩa</a:t>
            </a:r>
            <a:endParaRPr lang="vi-VN" sz="3600" dirty="0">
              <a:latin typeface="Times New Roman" panose="02020603050405020304" pitchFamily="18" charset="0"/>
              <a:cs typeface="Times New Roman" panose="02020603050405020304" pitchFamily="18" charset="0"/>
            </a:endParaRPr>
          </a:p>
          <a:p>
            <a:pPr lvl="1" algn="just"/>
            <a:r>
              <a:rPr lang="vi-VN" sz="3900" dirty="0" smtClean="0">
                <a:latin typeface="Times New Roman" panose="02020603050405020304" pitchFamily="18" charset="0"/>
                <a:cs typeface="Times New Roman" panose="02020603050405020304" pitchFamily="18" charset="0"/>
              </a:rPr>
              <a:t>Giải </a:t>
            </a:r>
            <a:r>
              <a:rPr lang="vi-VN" sz="3900" dirty="0">
                <a:latin typeface="Times New Roman" panose="02020603050405020304" pitchFamily="18" charset="0"/>
                <a:cs typeface="Times New Roman" panose="02020603050405020304" pitchFamily="18" charset="0"/>
              </a:rPr>
              <a:t>trừ được tai họa, đem lại an lành cho dân.</a:t>
            </a:r>
          </a:p>
          <a:p>
            <a:pPr lvl="1" algn="just"/>
            <a:r>
              <a:rPr lang="vi-VN" sz="3900" dirty="0" smtClean="0">
                <a:latin typeface="Times New Roman" panose="02020603050405020304" pitchFamily="18" charset="0"/>
                <a:cs typeface="Times New Roman" panose="02020603050405020304" pitchFamily="18" charset="0"/>
              </a:rPr>
              <a:t>Diệt </a:t>
            </a:r>
            <a:r>
              <a:rPr lang="vi-VN" sz="3900" dirty="0">
                <a:latin typeface="Times New Roman" panose="02020603050405020304" pitchFamily="18" charset="0"/>
                <a:cs typeface="Times New Roman" panose="02020603050405020304" pitchFamily="18" charset="0"/>
              </a:rPr>
              <a:t>trừ tận gốc thế lực xâm lược tàn ác, làm sáng tỏ nỗi oan khuất và phục hồi danh dự cho Thổ thần nước Việt.</a:t>
            </a:r>
          </a:p>
          <a:p>
            <a:pPr lvl="1" algn="just"/>
            <a:r>
              <a:rPr lang="vi-VN" sz="3900" dirty="0" smtClean="0">
                <a:latin typeface="Times New Roman" panose="02020603050405020304" pitchFamily="18" charset="0"/>
                <a:cs typeface="Times New Roman" panose="02020603050405020304" pitchFamily="18" charset="0"/>
              </a:rPr>
              <a:t>Niềm </a:t>
            </a:r>
            <a:r>
              <a:rPr lang="vi-VN" sz="3900" dirty="0">
                <a:latin typeface="Times New Roman" panose="02020603050405020304" pitchFamily="18" charset="0"/>
                <a:cs typeface="Times New Roman" panose="02020603050405020304" pitchFamily="18" charset="0"/>
              </a:rPr>
              <a:t>tin vào công lí cái thiện chiến thắng cái ác, chính nghĩa thắng gian tà</a:t>
            </a:r>
            <a:r>
              <a:rPr lang="vi-VN" sz="3900" dirty="0" smtClean="0">
                <a:latin typeface="Times New Roman" panose="02020603050405020304" pitchFamily="18" charset="0"/>
                <a:cs typeface="Times New Roman" panose="02020603050405020304" pitchFamily="18" charset="0"/>
              </a:rPr>
              <a:t>.</a:t>
            </a:r>
            <a:endParaRPr lang="vi-VN" sz="3600"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rotWithShape="1">
          <a:blip r:embed="rId2" cstate="email">
            <a:extLst>
              <a:ext uri="{28A0092B-C50C-407E-A947-70E740481C1C}">
                <a14:useLocalDpi xmlns:a14="http://schemas.microsoft.com/office/drawing/2010/main"/>
              </a:ext>
            </a:extLst>
          </a:blip>
          <a:srcRect l="-674" r="-619" b="-334"/>
          <a:stretch/>
        </p:blipFill>
        <p:spPr>
          <a:xfrm rot="20607387">
            <a:off x="8626680" y="1813856"/>
            <a:ext cx="3976104" cy="222326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5391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1000"/>
                                        <p:tgtEl>
                                          <p:spTgt spid="6">
                                            <p:txEl>
                                              <p:pRg st="3" end="3"/>
                                            </p:txEl>
                                          </p:spTgt>
                                        </p:tgtEl>
                                      </p:cBhvr>
                                    </p:animEffect>
                                    <p:anim calcmode="lin" valueType="num">
                                      <p:cBhvr>
                                        <p:cTn id="22"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6">
                                            <p:txEl>
                                              <p:pRg st="4" end="4"/>
                                            </p:txEl>
                                          </p:spTgt>
                                        </p:tgtEl>
                                        <p:attrNameLst>
                                          <p:attrName>style.visibility</p:attrName>
                                        </p:attrNameLst>
                                      </p:cBhvr>
                                      <p:to>
                                        <p:strVal val="visible"/>
                                      </p:to>
                                    </p:set>
                                    <p:animEffect transition="in" filter="fade">
                                      <p:cBhvr>
                                        <p:cTn id="28" dur="1000"/>
                                        <p:tgtEl>
                                          <p:spTgt spid="6">
                                            <p:txEl>
                                              <p:pRg st="4" end="4"/>
                                            </p:txEl>
                                          </p:spTgt>
                                        </p:tgtEl>
                                      </p:cBhvr>
                                    </p:animEffect>
                                    <p:anim calcmode="lin" valueType="num">
                                      <p:cBhvr>
                                        <p:cTn id="29"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6" name="Content Placeholder 2"/>
          <p:cNvSpPr>
            <a:spLocks noGrp="1"/>
          </p:cNvSpPr>
          <p:nvPr>
            <p:ph idx="1"/>
          </p:nvPr>
        </p:nvSpPr>
        <p:spPr>
          <a:xfrm>
            <a:off x="310166" y="1552363"/>
            <a:ext cx="8107003" cy="4917701"/>
          </a:xfrm>
        </p:spPr>
        <p:txBody>
          <a:bodyPr>
            <a:normAutofit fontScale="70000" lnSpcReduction="20000"/>
          </a:bodyPr>
          <a:lstStyle/>
          <a:p>
            <a:pPr marL="0" lvl="0" indent="0" algn="just">
              <a:buNone/>
            </a:pPr>
            <a:r>
              <a:rPr lang="en-US" sz="4000" b="1" dirty="0">
                <a:solidFill>
                  <a:srgbClr val="FF0000"/>
                </a:solidFill>
                <a:latin typeface="Times New Roman" panose="02020603050405020304" pitchFamily="18" charset="0"/>
                <a:cs typeface="Times New Roman" panose="02020603050405020304" pitchFamily="18" charset="0"/>
              </a:rPr>
              <a:t>2</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Thế</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giới</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nghệ</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thuật</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hư</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cấu</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trong</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tác</a:t>
            </a:r>
            <a:r>
              <a:rPr lang="en-US" sz="4000" b="1" dirty="0" smtClean="0">
                <a:solidFill>
                  <a:srgbClr val="FF0000"/>
                </a:solidFill>
                <a:latin typeface="Times New Roman" panose="02020603050405020304" pitchFamily="18" charset="0"/>
                <a:cs typeface="Times New Roman" panose="02020603050405020304" pitchFamily="18" charset="0"/>
              </a:rPr>
              <a:t> </a:t>
            </a:r>
            <a:r>
              <a:rPr lang="en-US" sz="4000" b="1" dirty="0" err="1" smtClean="0">
                <a:solidFill>
                  <a:srgbClr val="FF0000"/>
                </a:solidFill>
                <a:latin typeface="Times New Roman" panose="02020603050405020304" pitchFamily="18" charset="0"/>
                <a:cs typeface="Times New Roman" panose="02020603050405020304" pitchFamily="18" charset="0"/>
              </a:rPr>
              <a:t>phẩm</a:t>
            </a:r>
            <a:endParaRPr lang="en-US" sz="4000" b="1" dirty="0" smtClean="0">
              <a:solidFill>
                <a:srgbClr val="FF0000"/>
              </a:solidFill>
            </a:endParaRPr>
          </a:p>
          <a:p>
            <a:pPr marL="0" indent="0" algn="just">
              <a:lnSpc>
                <a:spcPct val="150000"/>
              </a:lnSpc>
              <a:spcAft>
                <a:spcPts val="800"/>
              </a:spcAft>
              <a:buNone/>
            </a:pP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đầy</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tính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chất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kì</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ảo</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bởi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sự</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xuất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hiện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của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thế</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âm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cung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những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hồn</a:t>
            </a:r>
            <a:r>
              <a:rPr lang="en-US" sz="3200" dirty="0">
                <a:solidFill>
                  <a:srgbClr val="000000"/>
                </a:solidFill>
                <a:latin typeface="Times New Roman"/>
                <a:ea typeface="Times New Roman"/>
                <a:cs typeface="Calibri"/>
              </a:rPr>
              <a:t> ma, </a:t>
            </a:r>
            <a:r>
              <a:rPr lang="en-US" sz="3200" dirty="0" err="1">
                <a:solidFill>
                  <a:srgbClr val="000000"/>
                </a:solidFill>
                <a:latin typeface="Times New Roman"/>
                <a:ea typeface="Times New Roman"/>
                <a:cs typeface="Calibri"/>
              </a:rPr>
              <a:t>bóng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quỷ</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những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cảnh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vật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khác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thường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chết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sống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lại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từ</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dương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gian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đến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địa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phủ</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từ</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cõi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âm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về</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lại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cõi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trần</a:t>
            </a:r>
            <a:endParaRPr lang="en-US" sz="2200" dirty="0">
              <a:ea typeface="Calibri"/>
              <a:cs typeface="Calibri"/>
            </a:endParaRPr>
          </a:p>
          <a:p>
            <a:pPr marL="0" indent="0" algn="just">
              <a:lnSpc>
                <a:spcPct val="150000"/>
              </a:lnSpc>
              <a:spcAft>
                <a:spcPts val="800"/>
              </a:spcAft>
              <a:buNone/>
            </a:pP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lại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có</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vẻ</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như</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thực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việc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thực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bởi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cách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dẫn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dẫn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việc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cụ</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thể</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đến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cả</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họ</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tên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quê</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quán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gian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địa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điểm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xảy</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ra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sự</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việc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Ngô</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Tử</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Văn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tên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Soạn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Yên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Dũng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đất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Lạng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Giang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Năm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Giáp</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Ngọ</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có</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người</a:t>
            </a:r>
            <a:r>
              <a:rPr lang="en-US" sz="3200" dirty="0">
                <a:solidFill>
                  <a:srgbClr val="000000"/>
                </a:solidFill>
                <a:latin typeface="Times New Roman"/>
                <a:ea typeface="Times New Roman"/>
                <a:cs typeface="Calibri"/>
              </a:rPr>
              <a:t> ở </a:t>
            </a:r>
            <a:r>
              <a:rPr lang="en-US" sz="3200" dirty="0" err="1">
                <a:solidFill>
                  <a:srgbClr val="000000"/>
                </a:solidFill>
                <a:latin typeface="Times New Roman"/>
                <a:ea typeface="Times New Roman"/>
                <a:cs typeface="Calibri"/>
              </a:rPr>
              <a:t>thành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Đông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Quan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vốn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quen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biết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với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Tử</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Văn</a:t>
            </a:r>
            <a:r>
              <a:rPr lang="en-US" sz="3200" dirty="0" smtClean="0">
                <a:solidFill>
                  <a:srgbClr val="000000"/>
                </a:solidFill>
                <a:latin typeface="Times New Roman"/>
                <a:ea typeface="Times New Roman"/>
                <a:cs typeface="Calibri"/>
              </a:rPr>
              <a:t>"....</a:t>
            </a:r>
            <a:endParaRPr lang="en-US" sz="2200" dirty="0">
              <a:ea typeface="Calibri"/>
              <a:cs typeface="Calibri"/>
            </a:endParaRPr>
          </a:p>
        </p:txBody>
      </p:sp>
      <p:pic>
        <p:nvPicPr>
          <p:cNvPr id="1026" name="Picture 2" descr="Kết quả hình ảnh cho nho sĩ"/>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937939" y="3041065"/>
            <a:ext cx="2923504" cy="3429000"/>
          </a:xfrm>
          <a:prstGeom prst="rect">
            <a:avLst/>
          </a:prstGeom>
        </p:spPr>
      </p:pic>
    </p:spTree>
    <p:extLst>
      <p:ext uri="{BB962C8B-B14F-4D97-AF65-F5344CB8AC3E}">
        <p14:creationId xmlns:p14="http://schemas.microsoft.com/office/powerpoint/2010/main" val="321212578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6" name="Content Placeholder 2"/>
          <p:cNvSpPr>
            <a:spLocks noGrp="1"/>
          </p:cNvSpPr>
          <p:nvPr>
            <p:ph idx="1"/>
          </p:nvPr>
        </p:nvSpPr>
        <p:spPr>
          <a:xfrm>
            <a:off x="310166" y="1552364"/>
            <a:ext cx="8013219" cy="4410554"/>
          </a:xfrm>
        </p:spPr>
        <p:txBody>
          <a:bodyPr>
            <a:normAutofit/>
          </a:bodyPr>
          <a:lstStyle/>
          <a:p>
            <a:pPr marL="0" lvl="0" indent="0" algn="just">
              <a:buNone/>
            </a:pPr>
            <a:r>
              <a:rPr lang="en-US" sz="3600" b="1" dirty="0">
                <a:solidFill>
                  <a:srgbClr val="FF0000"/>
                </a:solidFill>
                <a:latin typeface="Times New Roman" panose="02020603050405020304" pitchFamily="18" charset="0"/>
                <a:cs typeface="Times New Roman" panose="02020603050405020304" pitchFamily="18" charset="0"/>
              </a:rPr>
              <a:t>2</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Thế</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giới</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nghệ</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thuật</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hư</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cấu</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trong</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tác</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phẩm</a:t>
            </a:r>
            <a:endParaRPr lang="en-US" sz="3600" b="1" dirty="0" smtClean="0">
              <a:solidFill>
                <a:srgbClr val="FF0000"/>
              </a:solidFill>
            </a:endParaRPr>
          </a:p>
          <a:p>
            <a:pPr marL="0" indent="0" algn="just">
              <a:lnSpc>
                <a:spcPct val="150000"/>
              </a:lnSpc>
              <a:spcAft>
                <a:spcPts val="800"/>
              </a:spcAft>
              <a:buNone/>
            </a:pPr>
            <a:r>
              <a:rPr lang="en-US" sz="3200" dirty="0" smtClean="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Yếu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tố</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kì</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ảo</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biện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pháp</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nghệ</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thuật</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tăng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tính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hấp</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dẫn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của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a:t>
            </a:r>
            <a:endParaRPr lang="en-US" sz="2200" dirty="0">
              <a:ea typeface="Calibri"/>
              <a:cs typeface="Calibri"/>
            </a:endParaRPr>
          </a:p>
          <a:p>
            <a:pPr marL="0" indent="0" algn="just">
              <a:lnSpc>
                <a:spcPct val="150000"/>
              </a:lnSpc>
              <a:spcAft>
                <a:spcPts val="800"/>
              </a:spcAft>
              <a:buNone/>
            </a:pP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Yếu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tố</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hiện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thực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tăng</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tính</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xác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thực</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làm</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cho</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chuyện</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có</a:t>
            </a:r>
            <a:r>
              <a:rPr lang="en-US" sz="3200" dirty="0">
                <a:solidFill>
                  <a:srgbClr val="000000"/>
                </a:solidFill>
                <a:latin typeface="Times New Roman"/>
                <a:ea typeface="Times New Roman"/>
                <a:cs typeface="Calibri"/>
              </a:rPr>
              <a:t> ý </a:t>
            </a:r>
            <a:r>
              <a:rPr lang="en-US" sz="3200" dirty="0" err="1">
                <a:solidFill>
                  <a:srgbClr val="000000"/>
                </a:solidFill>
                <a:latin typeface="Times New Roman"/>
                <a:ea typeface="Times New Roman"/>
                <a:cs typeface="Calibri"/>
              </a:rPr>
              <a:t>nghĩa</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xã</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hội</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sâu</a:t>
            </a:r>
            <a:r>
              <a:rPr lang="en-US" sz="3200" dirty="0">
                <a:solidFill>
                  <a:srgbClr val="000000"/>
                </a:solidFill>
                <a:latin typeface="Times New Roman"/>
                <a:ea typeface="Times New Roman"/>
                <a:cs typeface="Calibri"/>
              </a:rPr>
              <a:t> </a:t>
            </a:r>
            <a:r>
              <a:rPr lang="en-US" sz="3200" dirty="0" err="1">
                <a:solidFill>
                  <a:srgbClr val="000000"/>
                </a:solidFill>
                <a:latin typeface="Times New Roman"/>
                <a:ea typeface="Times New Roman"/>
                <a:cs typeface="Calibri"/>
              </a:rPr>
              <a:t>sắc</a:t>
            </a:r>
            <a:endParaRPr lang="en-US" sz="2200" dirty="0">
              <a:ea typeface="Calibri"/>
              <a:cs typeface="Calibri"/>
            </a:endParaRPr>
          </a:p>
        </p:txBody>
      </p:sp>
      <p:pic>
        <p:nvPicPr>
          <p:cNvPr id="1026" name="Picture 2" descr="Kết quả hình ảnh cho nho sĩ"/>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937939" y="3041065"/>
            <a:ext cx="2923504" cy="3429000"/>
          </a:xfrm>
          <a:prstGeom prst="rect">
            <a:avLst/>
          </a:prstGeom>
        </p:spPr>
      </p:pic>
    </p:spTree>
    <p:extLst>
      <p:ext uri="{BB962C8B-B14F-4D97-AF65-F5344CB8AC3E}">
        <p14:creationId xmlns:p14="http://schemas.microsoft.com/office/powerpoint/2010/main" val="250705125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3"/>
            <a:ext cx="8344437" cy="4979227"/>
          </a:xfrm>
        </p:spPr>
        <p:txBody>
          <a:bodyPr>
            <a:normAutofit/>
          </a:bodyPr>
          <a:lstStyle/>
          <a:p>
            <a:pPr marL="0" lvl="0" indent="0" algn="just">
              <a:buNone/>
            </a:pPr>
            <a:r>
              <a:rPr lang="en-US" sz="4000" b="1" dirty="0" smtClean="0">
                <a:latin typeface="Times New Roman" panose="02020603050405020304" pitchFamily="18" charset="0"/>
                <a:cs typeface="Times New Roman" panose="02020603050405020304" pitchFamily="18" charset="0"/>
              </a:rPr>
              <a:t>3. Lời bình ở cuối truyện</a:t>
            </a:r>
            <a:endParaRPr lang="en-US" sz="4000" b="1" dirty="0" smtClean="0"/>
          </a:p>
          <a:p>
            <a:pPr lvl="1" algn="just"/>
            <a:r>
              <a:rPr lang="en-US" sz="4000" dirty="0" smtClean="0">
                <a:latin typeface="Times New Roman" panose="02020603050405020304" pitchFamily="18" charset="0"/>
                <a:cs typeface="Times New Roman" panose="02020603050405020304" pitchFamily="18" charset="0"/>
              </a:rPr>
              <a:t> Là </a:t>
            </a:r>
            <a:r>
              <a:rPr lang="en-US" sz="4000" dirty="0">
                <a:latin typeface="Times New Roman" panose="02020603050405020304" pitchFamily="18" charset="0"/>
                <a:cs typeface="Times New Roman" panose="02020603050405020304" pitchFamily="18" charset="0"/>
              </a:rPr>
              <a:t>kẻ sĩ, biết đấu tranh đến cùng để chống lại cái xấu, cái ác. Chỉ có đấu tranh dũng cảm mới đem lại phần thắng cho chính nghĩa.</a:t>
            </a:r>
            <a:endParaRPr lang="vi-VN" sz="3200" dirty="0">
              <a:latin typeface="Times New Roman" panose="02020603050405020304" pitchFamily="18" charset="0"/>
              <a:cs typeface="Times New Roman" panose="02020603050405020304" pitchFamily="18" charset="0"/>
            </a:endParaRPr>
          </a:p>
        </p:txBody>
      </p:sp>
      <p:pic>
        <p:nvPicPr>
          <p:cNvPr id="1026" name="Picture 2" descr="Kết quả hình ảnh cho nho sĩ"/>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950817" y="3018756"/>
            <a:ext cx="2923504" cy="3429000"/>
          </a:xfrm>
          <a:prstGeom prst="rect">
            <a:avLst/>
          </a:prstGeom>
        </p:spPr>
      </p:pic>
    </p:spTree>
    <p:extLst>
      <p:ext uri="{BB962C8B-B14F-4D97-AF65-F5344CB8AC3E}">
        <p14:creationId xmlns:p14="http://schemas.microsoft.com/office/powerpoint/2010/main" val="2163186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344437" cy="3302972"/>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3</a:t>
            </a:r>
            <a:r>
              <a:rPr lang="en-US" sz="4000" b="1" dirty="0" smtClean="0">
                <a:latin typeface="Times New Roman" panose="02020603050405020304" pitchFamily="18" charset="0"/>
                <a:cs typeface="Times New Roman" panose="02020603050405020304" pitchFamily="18" charset="0"/>
              </a:rPr>
              <a:t>. Lời bình ở cuối truyện</a:t>
            </a:r>
            <a:endParaRPr lang="en-US" sz="4000" b="1" dirty="0" smtClean="0"/>
          </a:p>
          <a:p>
            <a:pPr marL="457200" lvl="1" indent="0" algn="just">
              <a:buNone/>
            </a:pPr>
            <a:r>
              <a:rPr lang="en-US" sz="4000" i="1" dirty="0" smtClean="0">
                <a:latin typeface="Times New Roman" panose="02020603050405020304" pitchFamily="18" charset="0"/>
                <a:cs typeface="Times New Roman" panose="02020603050405020304" pitchFamily="18" charset="0"/>
              </a:rPr>
              <a:t>* Bài học:</a:t>
            </a:r>
          </a:p>
          <a:p>
            <a:pPr lvl="1" algn="just"/>
            <a:r>
              <a:rPr lang="en-US" sz="3600" dirty="0" smtClean="0">
                <a:latin typeface="Times New Roman" panose="02020603050405020304" pitchFamily="18" charset="0"/>
                <a:cs typeface="Times New Roman" panose="02020603050405020304" pitchFamily="18" charset="0"/>
              </a:rPr>
              <a:t> </a:t>
            </a:r>
            <a:r>
              <a:rPr lang="vi-VN" sz="3600" dirty="0" smtClean="0">
                <a:latin typeface="Times New Roman" panose="02020603050405020304" pitchFamily="18" charset="0"/>
                <a:cs typeface="Times New Roman" panose="02020603050405020304" pitchFamily="18" charset="0"/>
              </a:rPr>
              <a:t>Nhìn </a:t>
            </a:r>
            <a:r>
              <a:rPr lang="vi-VN" sz="3600" dirty="0">
                <a:latin typeface="Times New Roman" panose="02020603050405020304" pitchFamily="18" charset="0"/>
                <a:cs typeface="Times New Roman" panose="02020603050405020304" pitchFamily="18" charset="0"/>
              </a:rPr>
              <a:t>nhận cách sống: Công bằng và hạnh phúc chỉ đến khi người chính trực biết đấu tranh với cái xấu, cái ác, sự gian tà. </a:t>
            </a:r>
            <a:endParaRPr lang="vi-VN" sz="3200" dirty="0">
              <a:latin typeface="Times New Roman" panose="02020603050405020304" pitchFamily="18" charset="0"/>
              <a:cs typeface="Times New Roman" panose="02020603050405020304" pitchFamily="18" charset="0"/>
            </a:endParaRPr>
          </a:p>
        </p:txBody>
      </p:sp>
      <p:pic>
        <p:nvPicPr>
          <p:cNvPr id="1026" name="Picture 2" descr="Kết quả hình ảnh cho nho sĩ"/>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10166" y="4855336"/>
            <a:ext cx="11701530" cy="590931"/>
          </a:xfrm>
          <a:prstGeom prst="rect">
            <a:avLst/>
          </a:prstGeom>
          <a:noFill/>
        </p:spPr>
        <p:txBody>
          <a:bodyPr wrap="square" rtlCol="0">
            <a:spAutoFit/>
          </a:bodyPr>
          <a:lstStyle/>
          <a:p>
            <a:pPr marL="685800" lvl="1" indent="-228600" algn="just">
              <a:lnSpc>
                <a:spcPct val="90000"/>
              </a:lnSpc>
              <a:spcBef>
                <a:spcPts val="500"/>
              </a:spcBef>
              <a:buFont typeface="Arial" panose="020B0604020202020204" pitchFamily="34" charset="0"/>
              <a:buChar char="•"/>
            </a:pPr>
            <a:r>
              <a:rPr lang="en-US" sz="3600" dirty="0" smtClean="0">
                <a:latin typeface="Times New Roman" panose="02020603050405020304" pitchFamily="18" charset="0"/>
                <a:cs typeface="Times New Roman" panose="02020603050405020304" pitchFamily="18" charset="0"/>
              </a:rPr>
              <a:t> </a:t>
            </a:r>
            <a:r>
              <a:rPr lang="vi-VN" sz="3600" dirty="0" smtClean="0">
                <a:latin typeface="Times New Roman" panose="02020603050405020304" pitchFamily="18" charset="0"/>
                <a:cs typeface="Times New Roman" panose="02020603050405020304" pitchFamily="18" charset="0"/>
              </a:rPr>
              <a:t>Niềm </a:t>
            </a:r>
            <a:r>
              <a:rPr lang="vi-VN" sz="3600" dirty="0">
                <a:latin typeface="Times New Roman" panose="02020603050405020304" pitchFamily="18" charset="0"/>
                <a:cs typeface="Times New Roman" panose="02020603050405020304" pitchFamily="18" charset="0"/>
              </a:rPr>
              <a:t>tin vào lẽ phải: Chính bao giờ cũng thắng tà.</a:t>
            </a:r>
          </a:p>
        </p:txBody>
      </p:sp>
    </p:spTree>
    <p:extLst>
      <p:ext uri="{BB962C8B-B14F-4D97-AF65-F5344CB8AC3E}">
        <p14:creationId xmlns:p14="http://schemas.microsoft.com/office/powerpoint/2010/main" val="1269212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1000"/>
                                        <p:tgtEl>
                                          <p:spTgt spid="6">
                                            <p:txEl>
                                              <p:pRg st="1" end="1"/>
                                            </p:txEl>
                                          </p:spTgt>
                                        </p:tgtEl>
                                      </p:cBhvr>
                                    </p:animEffect>
                                    <p:anim calcmode="lin" valueType="num">
                                      <p:cBhvr>
                                        <p:cTn id="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2" end="2"/>
                                            </p:txEl>
                                          </p:spTgt>
                                        </p:tgtEl>
                                        <p:attrNameLst>
                                          <p:attrName>style.visibility</p:attrName>
                                        </p:attrNameLst>
                                      </p:cBhvr>
                                      <p:to>
                                        <p:strVal val="visible"/>
                                      </p:to>
                                    </p:set>
                                    <p:animEffect transition="in" filter="fade">
                                      <p:cBhvr>
                                        <p:cTn id="14" dur="1000"/>
                                        <p:tgtEl>
                                          <p:spTgt spid="6">
                                            <p:txEl>
                                              <p:pRg st="2" end="2"/>
                                            </p:txEl>
                                          </p:spTgt>
                                        </p:tgtEl>
                                      </p:cBhvr>
                                    </p:animEffect>
                                    <p:anim calcmode="lin" valueType="num">
                                      <p:cBhvr>
                                        <p:cTn id="15"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anim calcmode="lin" valueType="num">
                                      <p:cBhvr>
                                        <p:cTn id="22" dur="1000" fill="hold"/>
                                        <p:tgtEl>
                                          <p:spTgt spid="3"/>
                                        </p:tgtEl>
                                        <p:attrNameLst>
                                          <p:attrName>ppt_x</p:attrName>
                                        </p:attrNameLst>
                                      </p:cBhvr>
                                      <p:tavLst>
                                        <p:tav tm="0">
                                          <p:val>
                                            <p:strVal val="#ppt_x"/>
                                          </p:val>
                                        </p:tav>
                                        <p:tav tm="100000">
                                          <p:val>
                                            <p:strVal val="#ppt_x"/>
                                          </p:val>
                                        </p:tav>
                                      </p:tavLst>
                                    </p:anim>
                                    <p:anim calcmode="lin" valueType="num">
                                      <p:cBhvr>
                                        <p:cTn id="2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II. </a:t>
            </a:r>
            <a:r>
              <a:rPr lang="en-US" sz="4800" b="1" dirty="0" err="1" smtClean="0">
                <a:latin typeface="Times New Roman" panose="02020603050405020304" pitchFamily="18" charset="0"/>
                <a:cs typeface="Times New Roman" panose="02020603050405020304" pitchFamily="18" charset="0"/>
              </a:rPr>
              <a:t>Đọc</a:t>
            </a:r>
            <a:r>
              <a:rPr lang="en-US" sz="4800" b="1" dirty="0" smtClean="0">
                <a:latin typeface="Times New Roman" panose="02020603050405020304" pitchFamily="18" charset="0"/>
                <a:cs typeface="Times New Roman" panose="02020603050405020304" pitchFamily="18" charset="0"/>
              </a:rPr>
              <a:t> hiểu văn bản</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6" name="Content Placeholder 2"/>
          <p:cNvSpPr>
            <a:spLocks noGrp="1"/>
          </p:cNvSpPr>
          <p:nvPr>
            <p:ph idx="1"/>
          </p:nvPr>
        </p:nvSpPr>
        <p:spPr>
          <a:xfrm>
            <a:off x="310166" y="1552364"/>
            <a:ext cx="8344437" cy="4410554"/>
          </a:xfrm>
        </p:spPr>
        <p:txBody>
          <a:bodyPr>
            <a:normAutofit/>
          </a:bodyPr>
          <a:lstStyle/>
          <a:p>
            <a:pPr marL="0" lvl="0" indent="0" algn="just">
              <a:buNone/>
            </a:pPr>
            <a:r>
              <a:rPr lang="en-US" sz="4000" b="1" dirty="0">
                <a:latin typeface="Times New Roman" panose="02020603050405020304" pitchFamily="18" charset="0"/>
                <a:cs typeface="Times New Roman" panose="02020603050405020304" pitchFamily="18" charset="0"/>
              </a:rPr>
              <a:t>3</a:t>
            </a:r>
            <a:r>
              <a:rPr lang="en-US" sz="4000" b="1" dirty="0" smtClean="0">
                <a:latin typeface="Times New Roman" panose="02020603050405020304" pitchFamily="18" charset="0"/>
                <a:cs typeface="Times New Roman" panose="02020603050405020304" pitchFamily="18" charset="0"/>
              </a:rPr>
              <a:t>. Lời bình ở cuối truyện</a:t>
            </a:r>
            <a:endParaRPr lang="en-US" sz="4000" b="1" dirty="0" smtClean="0"/>
          </a:p>
          <a:p>
            <a:pPr marL="457200" lvl="1" indent="0" algn="just">
              <a:buNone/>
            </a:pPr>
            <a:r>
              <a:rPr lang="en-US" sz="4000" i="1" dirty="0" smtClean="0">
                <a:latin typeface="Times New Roman" panose="02020603050405020304" pitchFamily="18" charset="0"/>
                <a:cs typeface="Times New Roman" panose="02020603050405020304" pitchFamily="18" charset="0"/>
              </a:rPr>
              <a:t>* Bài học:</a:t>
            </a:r>
          </a:p>
          <a:p>
            <a:pPr marL="457200" lvl="1" indent="0" algn="just">
              <a:buNone/>
            </a:pPr>
            <a:r>
              <a:rPr lang="en-US" sz="3600" dirty="0" smtClean="0">
                <a:latin typeface="Times New Roman" panose="02020603050405020304" pitchFamily="18" charset="0"/>
                <a:cs typeface="Times New Roman" panose="02020603050405020304" pitchFamily="18" charset="0"/>
                <a:sym typeface="Wingdings" panose="05000000000000000000" pitchFamily="2" charset="2"/>
              </a:rPr>
              <a:t> </a:t>
            </a:r>
            <a:r>
              <a:rPr lang="vi-VN" sz="3600" dirty="0" smtClean="0">
                <a:latin typeface="Times New Roman" panose="02020603050405020304" pitchFamily="18" charset="0"/>
                <a:cs typeface="Times New Roman" panose="02020603050405020304" pitchFamily="18" charset="0"/>
              </a:rPr>
              <a:t>Lẽ </a:t>
            </a:r>
            <a:r>
              <a:rPr lang="vi-VN" sz="3600" dirty="0">
                <a:latin typeface="Times New Roman" panose="02020603050405020304" pitchFamily="18" charset="0"/>
                <a:cs typeface="Times New Roman" panose="02020603050405020304" pitchFamily="18" charset="0"/>
              </a:rPr>
              <a:t>phải, công lí không lệ thuộc vào số lượng người hai phái chính - tà. Bè cánh xấu xa chỉ tồn tại nhất thời. Chính nghĩa tất thắng. Miễn là người quân tử phải có ý chí và không ngại sự thiệt hại đến bản thân mình.</a:t>
            </a:r>
            <a:endParaRPr lang="vi-VN" sz="3200" dirty="0">
              <a:latin typeface="Times New Roman" panose="02020603050405020304" pitchFamily="18" charset="0"/>
              <a:cs typeface="Times New Roman" panose="02020603050405020304" pitchFamily="18" charset="0"/>
            </a:endParaRPr>
          </a:p>
        </p:txBody>
      </p:sp>
      <p:pic>
        <p:nvPicPr>
          <p:cNvPr id="1026" name="Picture 2" descr="Kết quả hình ảnh cho nho sĩ"/>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rot="20531555">
            <a:off x="8301638" y="-31673"/>
            <a:ext cx="3923763" cy="242469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937939" y="3041065"/>
            <a:ext cx="2923504" cy="3429000"/>
          </a:xfrm>
          <a:prstGeom prst="rect">
            <a:avLst/>
          </a:prstGeom>
        </p:spPr>
      </p:pic>
    </p:spTree>
    <p:extLst>
      <p:ext uri="{BB962C8B-B14F-4D97-AF65-F5344CB8AC3E}">
        <p14:creationId xmlns:p14="http://schemas.microsoft.com/office/powerpoint/2010/main" val="1905936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fade">
                                      <p:cBhvr>
                                        <p:cTn id="7" dur="1000"/>
                                        <p:tgtEl>
                                          <p:spTgt spid="6">
                                            <p:txEl>
                                              <p:pRg st="2" end="2"/>
                                            </p:txEl>
                                          </p:spTgt>
                                        </p:tgtEl>
                                      </p:cBhvr>
                                    </p:animEffect>
                                    <p:anim calcmode="lin" valueType="num">
                                      <p:cBhvr>
                                        <p:cTn id="8"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68092" y="1209848"/>
            <a:ext cx="10855816" cy="832610"/>
          </a:xfrm>
        </p:spPr>
        <p:txBody>
          <a:bodyPr>
            <a:normAutofit/>
          </a:bodyPr>
          <a:lstStyle/>
          <a:p>
            <a:r>
              <a:rPr lang="en-US" sz="4800" b="1" dirty="0" err="1" smtClean="0">
                <a:solidFill>
                  <a:srgbClr val="0070C0"/>
                </a:solidFill>
                <a:latin typeface="Times New Roman" panose="02020603050405020304" pitchFamily="18" charset="0"/>
                <a:cs typeface="Times New Roman" panose="02020603050405020304" pitchFamily="18" charset="0"/>
              </a:rPr>
              <a:t>Hoạt</a:t>
            </a:r>
            <a:r>
              <a:rPr lang="en-US" sz="4800" b="1" dirty="0" smtClean="0">
                <a:solidFill>
                  <a:srgbClr val="0070C0"/>
                </a:solidFill>
                <a:latin typeface="Times New Roman" panose="02020603050405020304" pitchFamily="18" charset="0"/>
                <a:cs typeface="Times New Roman" panose="02020603050405020304" pitchFamily="18" charset="0"/>
              </a:rPr>
              <a:t> </a:t>
            </a:r>
            <a:r>
              <a:rPr lang="en-US" sz="4800" b="1" dirty="0" err="1" smtClean="0">
                <a:solidFill>
                  <a:srgbClr val="0070C0"/>
                </a:solidFill>
                <a:latin typeface="Times New Roman" panose="02020603050405020304" pitchFamily="18" charset="0"/>
                <a:cs typeface="Times New Roman" panose="02020603050405020304" pitchFamily="18" charset="0"/>
              </a:rPr>
              <a:t>động</a:t>
            </a:r>
            <a:r>
              <a:rPr lang="en-US" sz="4800" b="1" dirty="0" smtClean="0">
                <a:solidFill>
                  <a:srgbClr val="0070C0"/>
                </a:solidFill>
                <a:latin typeface="Times New Roman" panose="02020603050405020304" pitchFamily="18" charset="0"/>
                <a:cs typeface="Times New Roman" panose="02020603050405020304" pitchFamily="18" charset="0"/>
              </a:rPr>
              <a:t> </a:t>
            </a:r>
            <a:r>
              <a:rPr lang="en-US" sz="4800" b="1" dirty="0" err="1" smtClean="0">
                <a:solidFill>
                  <a:srgbClr val="0070C0"/>
                </a:solidFill>
                <a:latin typeface="Times New Roman" panose="02020603050405020304" pitchFamily="18" charset="0"/>
                <a:cs typeface="Times New Roman" panose="02020603050405020304" pitchFamily="18" charset="0"/>
              </a:rPr>
              <a:t>luyện</a:t>
            </a:r>
            <a:r>
              <a:rPr lang="en-US" sz="4800" b="1" dirty="0" smtClean="0">
                <a:solidFill>
                  <a:srgbClr val="0070C0"/>
                </a:solidFill>
                <a:latin typeface="Times New Roman" panose="02020603050405020304" pitchFamily="18" charset="0"/>
                <a:cs typeface="Times New Roman" panose="02020603050405020304" pitchFamily="18" charset="0"/>
              </a:rPr>
              <a:t> </a:t>
            </a:r>
            <a:r>
              <a:rPr lang="en-US" sz="4800" b="1" dirty="0" err="1" smtClean="0">
                <a:solidFill>
                  <a:srgbClr val="0070C0"/>
                </a:solidFill>
                <a:latin typeface="Times New Roman" panose="02020603050405020304" pitchFamily="18" charset="0"/>
                <a:cs typeface="Times New Roman" panose="02020603050405020304" pitchFamily="18" charset="0"/>
              </a:rPr>
              <a:t>tập</a:t>
            </a:r>
            <a:endParaRPr lang="en-US" sz="4800" b="1" dirty="0">
              <a:solidFill>
                <a:srgbClr val="0070C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pic>
        <p:nvPicPr>
          <p:cNvPr id="7" name="Content Placeholder 6">
            <a:extLst>
              <a:ext uri="{FF2B5EF4-FFF2-40B4-BE49-F238E27FC236}">
                <a16:creationId xmlns:a16="http://schemas.microsoft.com/office/drawing/2014/main" xmlns="" id="{B57E7724-49C9-48B2-A172-01B01D027D06}"/>
              </a:ext>
            </a:extLst>
          </p:cNvPr>
          <p:cNvPicPr>
            <a:picLocks noGrp="1" noChangeAspect="1"/>
          </p:cNvPicPr>
          <p:nvPr>
            <p:ph idx="1"/>
          </p:nvPr>
        </p:nvPicPr>
        <p:blipFill rotWithShape="1">
          <a:blip r:embed="rId2" cstate="email">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a:ext>
            </a:extLst>
          </a:blip>
          <a:srcRect/>
          <a:stretch/>
        </p:blipFill>
        <p:spPr>
          <a:xfrm>
            <a:off x="246185" y="2110154"/>
            <a:ext cx="6623538" cy="3763108"/>
          </a:xfrm>
          <a:prstGeom prst="rect">
            <a:avLst/>
          </a:prstGeom>
        </p:spPr>
      </p:pic>
      <p:sp>
        <p:nvSpPr>
          <p:cNvPr id="9" name="TextBox 8"/>
          <p:cNvSpPr txBox="1"/>
          <p:nvPr/>
        </p:nvSpPr>
        <p:spPr>
          <a:xfrm>
            <a:off x="832338" y="2942116"/>
            <a:ext cx="5005754" cy="2308324"/>
          </a:xfrm>
          <a:prstGeom prst="rect">
            <a:avLst/>
          </a:prstGeom>
          <a:noFill/>
        </p:spPr>
        <p:txBody>
          <a:bodyPr wrap="square" rtlCol="0">
            <a:spAutoFit/>
          </a:bodyPr>
          <a:lstStyle/>
          <a:p>
            <a:pPr algn="just"/>
            <a:r>
              <a:rPr lang="en-US" sz="3600" dirty="0" err="1" smtClean="0">
                <a:latin typeface="Times New Roman" pitchFamily="18" charset="0"/>
                <a:cs typeface="Times New Roman" pitchFamily="18" charset="0"/>
              </a:rPr>
              <a:t>Viết</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đoạn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văn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khoảng</a:t>
            </a:r>
            <a:r>
              <a:rPr lang="en-US" sz="3600" dirty="0" smtClean="0">
                <a:latin typeface="Times New Roman" pitchFamily="18" charset="0"/>
                <a:cs typeface="Times New Roman" pitchFamily="18" charset="0"/>
              </a:rPr>
              <a:t> 150 </a:t>
            </a:r>
            <a:r>
              <a:rPr lang="en-US" sz="3600" dirty="0" err="1" smtClean="0">
                <a:latin typeface="Times New Roman" pitchFamily="18" charset="0"/>
                <a:cs typeface="Times New Roman" pitchFamily="18" charset="0"/>
              </a:rPr>
              <a:t>chữ</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cảm</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nhận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về</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một</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yếu</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tố</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làm</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nên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sức</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hấp</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dẫn</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của</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tác</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phẩm</a:t>
            </a:r>
            <a:endParaRPr lang="en-US" sz="3600" dirty="0">
              <a:latin typeface="Times New Roman" pitchFamily="18" charset="0"/>
              <a:cs typeface="Times New Roman" pitchFamily="18" charset="0"/>
            </a:endParaRPr>
          </a:p>
        </p:txBody>
      </p:sp>
      <p:pic>
        <p:nvPicPr>
          <p:cNvPr id="10" name="Picture 9">
            <a:extLst>
              <a:ext uri="{FF2B5EF4-FFF2-40B4-BE49-F238E27FC236}">
                <a16:creationId xmlns:a16="http://schemas.microsoft.com/office/drawing/2014/main" xmlns="" id="{308AC96E-AA33-4309-B51D-072F59E6EC0B}"/>
              </a:ext>
              <a:ext uri="{C183D7F6-B498-43B3-948B-1728B52AA6E4}">
                <adec:decorative xmlns:adec="http://schemas.microsoft.com/office/drawing/2017/decorative" xmlns="" val="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7556686" y="764371"/>
            <a:ext cx="4635315" cy="6093630"/>
          </a:xfrm>
          <a:prstGeom prst="rect">
            <a:avLst/>
          </a:prstGeom>
        </p:spPr>
      </p:pic>
    </p:spTree>
    <p:extLst>
      <p:ext uri="{BB962C8B-B14F-4D97-AF65-F5344CB8AC3E}">
        <p14:creationId xmlns:p14="http://schemas.microsoft.com/office/powerpoint/2010/main" val="731752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down)">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4468969" cy="2612706"/>
          </a:xfrm>
          <a:prstGeom prst="rect">
            <a:avLst/>
          </a:prstGeom>
          <a:solidFill>
            <a:schemeClr val="accent4">
              <a:lumMod val="75000"/>
            </a:schemeClr>
          </a:soli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cxnSp>
        <p:nvCxnSpPr>
          <p:cNvPr id="8" name="Straight Connector 7"/>
          <p:cNvCxnSpPr/>
          <p:nvPr/>
        </p:nvCxnSpPr>
        <p:spPr>
          <a:xfrm>
            <a:off x="4468969" y="0"/>
            <a:ext cx="0" cy="2614411"/>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rotWithShape="1">
          <a:blip r:embed="rId2" cstate="email">
            <a:extLst>
              <a:ext uri="{28A0092B-C50C-407E-A947-70E740481C1C}">
                <a14:useLocalDpi xmlns:a14="http://schemas.microsoft.com/office/drawing/2010/main"/>
              </a:ext>
            </a:extLst>
          </a:blip>
          <a:srcRect l="-674" r="-619"/>
          <a:stretch/>
        </p:blipFill>
        <p:spPr>
          <a:xfrm>
            <a:off x="4365937" y="0"/>
            <a:ext cx="7946265" cy="2612706"/>
          </a:xfrm>
          <a:prstGeom prst="rect">
            <a:avLst/>
          </a:prstGeom>
        </p:spPr>
      </p:pic>
      <p:sp>
        <p:nvSpPr>
          <p:cNvPr id="12" name="TextBox 11"/>
          <p:cNvSpPr txBox="1"/>
          <p:nvPr/>
        </p:nvSpPr>
        <p:spPr>
          <a:xfrm>
            <a:off x="0" y="2614411"/>
            <a:ext cx="9504609" cy="2434106"/>
          </a:xfrm>
          <a:prstGeom prst="rect">
            <a:avLst/>
          </a:prstGeom>
          <a:noFill/>
        </p:spPr>
        <p:txBody>
          <a:bodyPr wrap="square" rtlCol="0">
            <a:prstTxWarp prst="textPlain">
              <a:avLst/>
            </a:prstTxWarp>
            <a:spAutoFit/>
          </a:bodyPr>
          <a:lstStyle/>
          <a:p>
            <a:r>
              <a:rPr lang="en-US" sz="4000" b="1" dirty="0" err="1" smtClean="0">
                <a:latin typeface="VNI-Aptima" pitchFamily="2" charset="0"/>
                <a:cs typeface="Times New Roman" panose="02020603050405020304" pitchFamily="18" charset="0"/>
              </a:rPr>
              <a:t>Chuyeän</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chöùc</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phaùn</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söï</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ñeàn</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Taûn</a:t>
            </a:r>
            <a:r>
              <a:rPr lang="en-US" sz="4000" b="1" dirty="0" smtClean="0">
                <a:latin typeface="VNI-Aptima" pitchFamily="2" charset="0"/>
                <a:cs typeface="Times New Roman" panose="02020603050405020304" pitchFamily="18" charset="0"/>
              </a:rPr>
              <a:t> </a:t>
            </a:r>
            <a:r>
              <a:rPr lang="en-US" sz="4000" b="1" dirty="0" err="1" smtClean="0">
                <a:latin typeface="VNI-Aptima" pitchFamily="2" charset="0"/>
                <a:cs typeface="Times New Roman" panose="02020603050405020304" pitchFamily="18" charset="0"/>
              </a:rPr>
              <a:t>Vieân</a:t>
            </a:r>
            <a:endParaRPr lang="en-US" sz="4000" b="1" dirty="0">
              <a:latin typeface="VNI-Aptima" pitchFamily="2" charset="0"/>
              <a:cs typeface="Times New Roman" panose="02020603050405020304" pitchFamily="18" charset="0"/>
            </a:endParaRPr>
          </a:p>
        </p:txBody>
      </p:sp>
      <p:pic>
        <p:nvPicPr>
          <p:cNvPr id="1026" name="Picture 2" descr="Kết quả hình ảnh cho phán quan âm phủ"/>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0" y="5048517"/>
            <a:ext cx="12192000" cy="183050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9504609" y="2612706"/>
            <a:ext cx="2687392" cy="2435811"/>
          </a:xfrm>
          <a:prstGeom prst="rect">
            <a:avLst/>
          </a:prstGeom>
          <a:solidFill>
            <a:schemeClr val="accent4">
              <a:lumMod val="75000"/>
            </a:schemeClr>
          </a:soli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r>
              <a:rPr lang="en-US" sz="3600" b="1" dirty="0" err="1" smtClean="0">
                <a:latin typeface="VNI-Aptima" pitchFamily="2" charset="0"/>
              </a:rPr>
              <a:t>Vaên</a:t>
            </a:r>
            <a:r>
              <a:rPr lang="en-US" sz="3600" b="1" dirty="0" smtClean="0">
                <a:latin typeface="VNI-Aptima" pitchFamily="2" charset="0"/>
              </a:rPr>
              <a:t> </a:t>
            </a:r>
            <a:r>
              <a:rPr lang="en-US" sz="3600" b="1" dirty="0" err="1" smtClean="0">
                <a:latin typeface="VNI-Aptima" pitchFamily="2" charset="0"/>
              </a:rPr>
              <a:t>baûn</a:t>
            </a:r>
            <a:r>
              <a:rPr lang="en-US" sz="3600" b="1" dirty="0" smtClean="0">
                <a:latin typeface="VNI-Aptima" pitchFamily="2" charset="0"/>
              </a:rPr>
              <a:t> </a:t>
            </a:r>
            <a:r>
              <a:rPr lang="en-US" sz="3600" b="1" dirty="0" err="1" smtClean="0">
                <a:latin typeface="VNI-Aptima" pitchFamily="2" charset="0"/>
              </a:rPr>
              <a:t>đọc</a:t>
            </a:r>
            <a:endParaRPr lang="en-US" sz="3600" b="1" dirty="0" smtClean="0">
              <a:latin typeface="VNI-Aptima" pitchFamily="2" charset="0"/>
            </a:endParaRPr>
          </a:p>
          <a:p>
            <a:pPr algn="just"/>
            <a:r>
              <a:rPr lang="en-US" sz="3600" dirty="0" err="1" smtClean="0">
                <a:latin typeface="VNI-Aptima" pitchFamily="2" charset="0"/>
              </a:rPr>
              <a:t>Tieát</a:t>
            </a:r>
            <a:r>
              <a:rPr lang="en-US" sz="3600" dirty="0" smtClean="0">
                <a:latin typeface="VNI-Aptima" pitchFamily="2" charset="0"/>
              </a:rPr>
              <a:t>: 03 - 04</a:t>
            </a:r>
            <a:endParaRPr lang="en-US" sz="3600" dirty="0">
              <a:latin typeface="VNI-Aptima" pitchFamily="2" charset="0"/>
            </a:endParaRPr>
          </a:p>
        </p:txBody>
      </p:sp>
    </p:spTree>
    <p:extLst>
      <p:ext uri="{BB962C8B-B14F-4D97-AF65-F5344CB8AC3E}">
        <p14:creationId xmlns:p14="http://schemas.microsoft.com/office/powerpoint/2010/main" val="210022209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xmlns="" id="{175E121F-27E3-486A-B1BF-4A1522FFE947}"/>
              </a:ext>
            </a:extLst>
          </p:cNvPr>
          <p:cNvSpPr txBox="1"/>
          <p:nvPr/>
        </p:nvSpPr>
        <p:spPr>
          <a:xfrm>
            <a:off x="3348990" y="147864"/>
            <a:ext cx="5173218" cy="556434"/>
          </a:xfrm>
          <a:prstGeom prst="rect">
            <a:avLst/>
          </a:prstGeom>
          <a:noFill/>
        </p:spPr>
        <p:txBody>
          <a:bodyPr wrap="square">
            <a:spAutoFit/>
          </a:bodyPr>
          <a:lstStyle/>
          <a:p>
            <a:pPr algn="just">
              <a:lnSpc>
                <a:spcPct val="115000"/>
              </a:lnSpc>
            </a:pP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Bảng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kiểm</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kĩ</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năng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viết</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đoạn</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văn</a:t>
            </a:r>
            <a:endParaRPr lang="en-US" sz="2800" dirty="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3" name="Table 2">
            <a:extLst>
              <a:ext uri="{FF2B5EF4-FFF2-40B4-BE49-F238E27FC236}">
                <a16:creationId xmlns:a16="http://schemas.microsoft.com/office/drawing/2014/main" xmlns="" id="{470178DD-9E15-4D38-A8D4-F792D1449E8D}"/>
              </a:ext>
            </a:extLst>
          </p:cNvPr>
          <p:cNvGraphicFramePr>
            <a:graphicFrameLocks noGrp="1"/>
          </p:cNvGraphicFramePr>
          <p:nvPr>
            <p:extLst>
              <p:ext uri="{D42A27DB-BD31-4B8C-83A1-F6EECF244321}">
                <p14:modId xmlns:p14="http://schemas.microsoft.com/office/powerpoint/2010/main" val="849686411"/>
              </p:ext>
            </p:extLst>
          </p:nvPr>
        </p:nvGraphicFramePr>
        <p:xfrm>
          <a:off x="475488" y="911447"/>
          <a:ext cx="11274553" cy="5888736"/>
        </p:xfrm>
        <a:graphic>
          <a:graphicData uri="http://schemas.openxmlformats.org/drawingml/2006/table">
            <a:tbl>
              <a:tblPr firstRow="1" firstCol="1" bandRow="1"/>
              <a:tblGrid>
                <a:gridCol w="851364">
                  <a:extLst>
                    <a:ext uri="{9D8B030D-6E8A-4147-A177-3AD203B41FA5}">
                      <a16:colId xmlns:a16="http://schemas.microsoft.com/office/drawing/2014/main" xmlns="" val="3347350431"/>
                    </a:ext>
                  </a:extLst>
                </a:gridCol>
                <a:gridCol w="8122824">
                  <a:extLst>
                    <a:ext uri="{9D8B030D-6E8A-4147-A177-3AD203B41FA5}">
                      <a16:colId xmlns:a16="http://schemas.microsoft.com/office/drawing/2014/main" xmlns="" val="3211858992"/>
                    </a:ext>
                  </a:extLst>
                </a:gridCol>
                <a:gridCol w="2300365">
                  <a:extLst>
                    <a:ext uri="{9D8B030D-6E8A-4147-A177-3AD203B41FA5}">
                      <a16:colId xmlns:a16="http://schemas.microsoft.com/office/drawing/2014/main" xmlns="" val="2118952373"/>
                    </a:ext>
                  </a:extLst>
                </a:gridCol>
              </a:tblGrid>
              <a:tr h="0">
                <a:tc>
                  <a:txBody>
                    <a:bodyPr/>
                    <a:lstStyle/>
                    <a:p>
                      <a:pPr marL="0" marR="0" algn="ctr">
                        <a:lnSpc>
                          <a:spcPct val="115000"/>
                        </a:lnSpc>
                        <a:spcBef>
                          <a:spcPts val="0"/>
                        </a:spcBef>
                        <a:spcAft>
                          <a:spcPts val="0"/>
                        </a:spcAft>
                      </a:pP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STT</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Tiêu chí</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Đạt/ Chưa đạt</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2764402252"/>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1</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Đảm bảo hình thức đoạn văn với dung lượng 150 chữ</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2074322"/>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2</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đúng chủ đề: phân tích một chi tiết kì ảo trong truyện thần thoại đã học hoặc đọc thêm: vị trí của chi tiết; giá trị, ý nghĩa biểu tượng của chi tiết đó.</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18273322"/>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3</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đảm bảo tính liên kết giữa các câu trong đoạn văn, có sự kết hợp các thao tác lập luận phù hợp.</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68345713"/>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4</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đảm bảo yêu cầu về chính tả, cách sử dụng từ ngữ, ngữ pháp.</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31928437"/>
                  </a:ext>
                </a:extLst>
              </a:tr>
              <a:tr h="0">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5</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thể hiện sự sáng tạo: suy nghĩ sâu sắc về vấn đề nghị luận; có cách diễn đạt mới mẻ.</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63989002"/>
                  </a:ext>
                </a:extLst>
              </a:tr>
            </a:tbl>
          </a:graphicData>
        </a:graphic>
      </p:graphicFrame>
    </p:spTree>
    <p:extLst>
      <p:ext uri="{BB962C8B-B14F-4D97-AF65-F5344CB8AC3E}">
        <p14:creationId xmlns:p14="http://schemas.microsoft.com/office/powerpoint/2010/main" val="276118932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12192000" cy="764370"/>
          </a:xfrm>
          <a:prstGeom prst="rect">
            <a:avLst/>
          </a:prstGeom>
          <a:gradFill flip="none" rotWithShape="1">
            <a:gsLst>
              <a:gs pos="0">
                <a:srgbClr val="FFC000">
                  <a:lumMod val="75000"/>
                  <a:shade val="30000"/>
                  <a:satMod val="115000"/>
                </a:srgbClr>
              </a:gs>
              <a:gs pos="50000">
                <a:srgbClr val="FFC000">
                  <a:lumMod val="75000"/>
                  <a:shade val="67500"/>
                  <a:satMod val="115000"/>
                </a:srgbClr>
              </a:gs>
              <a:gs pos="100000">
                <a:srgbClr val="FFC000">
                  <a:lumMod val="75000"/>
                  <a:shade val="100000"/>
                  <a:satMod val="115000"/>
                </a:srgbClr>
              </a:gs>
            </a:gsLst>
            <a:lin ang="5400000" scaled="1"/>
            <a:tileRect/>
          </a:gradFill>
          <a:ln w="12700" cap="flat" cmpd="sng" algn="ctr">
            <a:solidFill>
              <a:srgbClr val="FFC000">
                <a:lumMod val="75000"/>
              </a:srgbClr>
            </a:solidFill>
            <a:prstDash val="solid"/>
            <a:miter lim="800000"/>
          </a:ln>
          <a:effectLst/>
        </p:spPr>
        <p:txBody>
          <a:bodyPr rtlCol="0" anchor="ctr"/>
          <a:lstStyle/>
          <a:p>
            <a:pPr marL="0" marR="0" lvl="0" indent="0" algn="just" defTabSz="91440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smtClean="0">
              <a:ln>
                <a:noFill/>
              </a:ln>
              <a:solidFill>
                <a:prstClr val="white"/>
              </a:solidFill>
              <a:effectLst/>
              <a:uLnTx/>
              <a:uFillTx/>
              <a:latin typeface="VNI-Aptima" pitchFamily="2" charset="0"/>
              <a:ea typeface="+mn-ea"/>
              <a:cs typeface="+mn-cs"/>
            </a:endParaRPr>
          </a:p>
        </p:txBody>
      </p:sp>
      <p:sp>
        <p:nvSpPr>
          <p:cNvPr id="2" name="TextBox 1"/>
          <p:cNvSpPr txBox="1"/>
          <p:nvPr/>
        </p:nvSpPr>
        <p:spPr>
          <a:xfrm>
            <a:off x="5416062" y="2168880"/>
            <a:ext cx="5779476" cy="707886"/>
          </a:xfrm>
          <a:prstGeom prst="rect">
            <a:avLst/>
          </a:prstGeom>
          <a:noFill/>
        </p:spPr>
        <p:txBody>
          <a:bodyPr wrap="square" rtlCol="0">
            <a:spAutoFit/>
          </a:bodyPr>
          <a:lstStyle/>
          <a:p>
            <a:r>
              <a:rPr lang="en-US" sz="4000" b="1" dirty="0" err="1" smtClean="0">
                <a:solidFill>
                  <a:srgbClr val="0070C0"/>
                </a:solidFill>
                <a:latin typeface="Times New Roman" pitchFamily="18" charset="0"/>
                <a:cs typeface="Times New Roman" pitchFamily="18" charset="0"/>
              </a:rPr>
              <a:t>Hoạt</a:t>
            </a:r>
            <a:r>
              <a:rPr lang="en-US" sz="4000" b="1" dirty="0" smtClean="0">
                <a:solidFill>
                  <a:srgbClr val="0070C0"/>
                </a:solidFill>
                <a:latin typeface="Times New Roman" pitchFamily="18" charset="0"/>
                <a:cs typeface="Times New Roman" pitchFamily="18" charset="0"/>
              </a:rPr>
              <a:t> </a:t>
            </a:r>
            <a:r>
              <a:rPr lang="en-US" sz="4000" b="1" dirty="0" err="1" smtClean="0">
                <a:solidFill>
                  <a:srgbClr val="0070C0"/>
                </a:solidFill>
                <a:latin typeface="Times New Roman" pitchFamily="18" charset="0"/>
                <a:cs typeface="Times New Roman" pitchFamily="18" charset="0"/>
              </a:rPr>
              <a:t>động</a:t>
            </a:r>
            <a:r>
              <a:rPr lang="en-US" sz="4000" b="1" dirty="0" smtClean="0">
                <a:solidFill>
                  <a:srgbClr val="0070C0"/>
                </a:solidFill>
                <a:latin typeface="Times New Roman" pitchFamily="18" charset="0"/>
                <a:cs typeface="Times New Roman" pitchFamily="18" charset="0"/>
              </a:rPr>
              <a:t> 4: </a:t>
            </a:r>
            <a:r>
              <a:rPr lang="en-US" sz="4000" b="1" dirty="0" err="1" smtClean="0">
                <a:solidFill>
                  <a:srgbClr val="0070C0"/>
                </a:solidFill>
                <a:latin typeface="Times New Roman" pitchFamily="18" charset="0"/>
                <a:cs typeface="Times New Roman" pitchFamily="18" charset="0"/>
              </a:rPr>
              <a:t>Vận</a:t>
            </a:r>
            <a:r>
              <a:rPr lang="en-US" sz="4000" b="1" dirty="0" smtClean="0">
                <a:solidFill>
                  <a:srgbClr val="0070C0"/>
                </a:solidFill>
                <a:latin typeface="Times New Roman" pitchFamily="18" charset="0"/>
                <a:cs typeface="Times New Roman" pitchFamily="18" charset="0"/>
              </a:rPr>
              <a:t> </a:t>
            </a:r>
            <a:r>
              <a:rPr lang="en-US" sz="4000" b="1" dirty="0" err="1" smtClean="0">
                <a:solidFill>
                  <a:srgbClr val="0070C0"/>
                </a:solidFill>
                <a:latin typeface="Times New Roman" pitchFamily="18" charset="0"/>
                <a:cs typeface="Times New Roman" pitchFamily="18" charset="0"/>
              </a:rPr>
              <a:t>dụng</a:t>
            </a:r>
            <a:endParaRPr lang="en-US" sz="4000" b="1" dirty="0">
              <a:solidFill>
                <a:srgbClr val="0070C0"/>
              </a:solidFill>
              <a:latin typeface="Times New Roman" pitchFamily="18" charset="0"/>
              <a:cs typeface="Times New Roman" pitchFamily="18" charset="0"/>
            </a:endParaRPr>
          </a:p>
        </p:txBody>
      </p:sp>
    </p:spTree>
    <p:extLst>
      <p:ext uri="{BB962C8B-B14F-4D97-AF65-F5344CB8AC3E}">
        <p14:creationId xmlns:p14="http://schemas.microsoft.com/office/powerpoint/2010/main" val="3124309931"/>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928764" y="1406767"/>
            <a:ext cx="6187144" cy="4302371"/>
          </a:xfrm>
          <a:solidFill>
            <a:schemeClr val="accent2"/>
          </a:solidFill>
        </p:spPr>
        <p:txBody>
          <a:bodyPr>
            <a:noAutofit/>
          </a:bodyPr>
          <a:lstStyle/>
          <a:p>
            <a:pPr marL="0" indent="0" algn="just">
              <a:lnSpc>
                <a:spcPct val="150000"/>
              </a:lnSpc>
              <a:spcAft>
                <a:spcPts val="800"/>
              </a:spcAft>
              <a:buNone/>
            </a:pPr>
            <a:r>
              <a:rPr lang="en-US" sz="3200" b="1" dirty="0" err="1">
                <a:latin typeface="Times New Roman"/>
                <a:ea typeface="Times New Roman"/>
                <a:cs typeface="Calibri"/>
              </a:rPr>
              <a:t>Quan</a:t>
            </a:r>
            <a:r>
              <a:rPr lang="en-US" sz="3200" b="1" dirty="0">
                <a:latin typeface="Times New Roman"/>
                <a:ea typeface="Times New Roman"/>
                <a:cs typeface="Calibri"/>
              </a:rPr>
              <a:t> </a:t>
            </a:r>
            <a:r>
              <a:rPr lang="en-US" sz="3200" b="1" dirty="0" err="1">
                <a:latin typeface="Times New Roman"/>
                <a:ea typeface="Times New Roman"/>
                <a:cs typeface="Calibri"/>
              </a:rPr>
              <a:t>niệm</a:t>
            </a:r>
            <a:r>
              <a:rPr lang="en-US" sz="3200" b="1" dirty="0">
                <a:latin typeface="Times New Roman"/>
                <a:ea typeface="Times New Roman"/>
                <a:cs typeface="Calibri"/>
              </a:rPr>
              <a:t> </a:t>
            </a:r>
            <a:r>
              <a:rPr lang="en-US" sz="3200" b="1" dirty="0" err="1">
                <a:latin typeface="Times New Roman"/>
                <a:ea typeface="Times New Roman"/>
                <a:cs typeface="Calibri"/>
              </a:rPr>
              <a:t>của</a:t>
            </a:r>
            <a:r>
              <a:rPr lang="en-US" sz="3200" b="1" dirty="0">
                <a:latin typeface="Times New Roman"/>
                <a:ea typeface="Times New Roman"/>
                <a:cs typeface="Calibri"/>
              </a:rPr>
              <a:t> </a:t>
            </a:r>
            <a:r>
              <a:rPr lang="en-US" sz="3200" b="1" dirty="0" err="1">
                <a:latin typeface="Times New Roman"/>
                <a:ea typeface="Times New Roman"/>
                <a:cs typeface="Calibri"/>
              </a:rPr>
              <a:t>kẻ</a:t>
            </a:r>
            <a:r>
              <a:rPr lang="en-US" sz="3200" b="1" dirty="0">
                <a:latin typeface="Times New Roman"/>
                <a:ea typeface="Times New Roman"/>
                <a:cs typeface="Calibri"/>
              </a:rPr>
              <a:t> </a:t>
            </a:r>
            <a:r>
              <a:rPr lang="en-US" sz="3200" b="1" dirty="0" err="1">
                <a:latin typeface="Times New Roman"/>
                <a:ea typeface="Times New Roman"/>
                <a:cs typeface="Calibri"/>
              </a:rPr>
              <a:t>sĩ</a:t>
            </a:r>
            <a:r>
              <a:rPr lang="en-US" sz="3200" b="1" dirty="0">
                <a:latin typeface="Times New Roman"/>
                <a:ea typeface="Times New Roman"/>
                <a:cs typeface="Calibri"/>
              </a:rPr>
              <a:t> ở </a:t>
            </a:r>
            <a:r>
              <a:rPr lang="en-US" sz="3200" b="1" dirty="0" err="1">
                <a:latin typeface="Times New Roman"/>
                <a:ea typeface="Times New Roman"/>
                <a:cs typeface="Calibri"/>
              </a:rPr>
              <a:t>cuối</a:t>
            </a:r>
            <a:r>
              <a:rPr lang="en-US" sz="3200" b="1" dirty="0">
                <a:latin typeface="Times New Roman"/>
                <a:ea typeface="Times New Roman"/>
                <a:cs typeface="Calibri"/>
              </a:rPr>
              <a:t> </a:t>
            </a:r>
            <a:r>
              <a:rPr lang="en-US" sz="3200" b="1" dirty="0" err="1">
                <a:latin typeface="Times New Roman"/>
                <a:ea typeface="Times New Roman"/>
                <a:cs typeface="Calibri"/>
              </a:rPr>
              <a:t>tác</a:t>
            </a:r>
            <a:r>
              <a:rPr lang="en-US" sz="3200" b="1" dirty="0">
                <a:latin typeface="Times New Roman"/>
                <a:ea typeface="Times New Roman"/>
                <a:cs typeface="Calibri"/>
              </a:rPr>
              <a:t> </a:t>
            </a:r>
            <a:r>
              <a:rPr lang="en-US" sz="3200" b="1" dirty="0" err="1">
                <a:latin typeface="Times New Roman"/>
                <a:ea typeface="Times New Roman"/>
                <a:cs typeface="Calibri"/>
              </a:rPr>
              <a:t>phẩm</a:t>
            </a:r>
            <a:r>
              <a:rPr lang="en-US" sz="3200" b="1" dirty="0">
                <a:latin typeface="Times New Roman"/>
                <a:ea typeface="Times New Roman"/>
                <a:cs typeface="Calibri"/>
              </a:rPr>
              <a:t> </a:t>
            </a:r>
            <a:endParaRPr lang="en-US" sz="2400" dirty="0">
              <a:ea typeface="Calibri"/>
              <a:cs typeface="Calibri"/>
            </a:endParaRPr>
          </a:p>
          <a:p>
            <a:pPr marL="0" indent="0">
              <a:buNone/>
            </a:pPr>
            <a:r>
              <a:rPr lang="en-US" sz="3200" dirty="0">
                <a:latin typeface="Times New Roman"/>
                <a:ea typeface="Times New Roman"/>
              </a:rPr>
              <a:t> "</a:t>
            </a:r>
            <a:r>
              <a:rPr lang="en-US" sz="3200" b="1" i="1" dirty="0">
                <a:latin typeface="Times New Roman"/>
                <a:ea typeface="Times New Roman"/>
              </a:rPr>
              <a:t>Than </a:t>
            </a:r>
            <a:r>
              <a:rPr lang="en-US" sz="3200" b="1" i="1" dirty="0" err="1">
                <a:latin typeface="Times New Roman"/>
                <a:ea typeface="Times New Roman"/>
              </a:rPr>
              <a:t>ôi</a:t>
            </a:r>
            <a:r>
              <a:rPr lang="en-US" sz="3200" b="1" i="1" dirty="0">
                <a:latin typeface="Times New Roman"/>
                <a:ea typeface="Times New Roman"/>
              </a:rPr>
              <a:t>! </a:t>
            </a:r>
            <a:r>
              <a:rPr lang="en-US" sz="3200" b="1" i="1" dirty="0" err="1">
                <a:latin typeface="Times New Roman"/>
                <a:ea typeface="Times New Roman"/>
              </a:rPr>
              <a:t>Người</a:t>
            </a:r>
            <a:r>
              <a:rPr lang="en-US" sz="3200" b="1" i="1" dirty="0">
                <a:latin typeface="Times New Roman"/>
                <a:ea typeface="Times New Roman"/>
              </a:rPr>
              <a:t> ta </a:t>
            </a:r>
            <a:r>
              <a:rPr lang="en-US" sz="3200" b="1" i="1" dirty="0" err="1">
                <a:latin typeface="Times New Roman"/>
                <a:ea typeface="Times New Roman"/>
              </a:rPr>
              <a:t>vẫn</a:t>
            </a:r>
            <a:r>
              <a:rPr lang="en-US" sz="3200" b="1" i="1" dirty="0">
                <a:latin typeface="Times New Roman"/>
                <a:ea typeface="Times New Roman"/>
              </a:rPr>
              <a:t> </a:t>
            </a:r>
            <a:r>
              <a:rPr lang="en-US" sz="3200" b="1" i="1" dirty="0" err="1">
                <a:latin typeface="Times New Roman"/>
                <a:ea typeface="Times New Roman"/>
              </a:rPr>
              <a:t>nói</a:t>
            </a:r>
            <a:r>
              <a:rPr lang="en-US" sz="3200" b="1" i="1" dirty="0">
                <a:latin typeface="Times New Roman"/>
                <a:ea typeface="Times New Roman"/>
              </a:rPr>
              <a:t>: "</a:t>
            </a:r>
            <a:r>
              <a:rPr lang="en-US" sz="3200" b="1" i="1" dirty="0" err="1">
                <a:latin typeface="Times New Roman"/>
                <a:ea typeface="Times New Roman"/>
              </a:rPr>
              <a:t>Cứng</a:t>
            </a:r>
            <a:r>
              <a:rPr lang="en-US" sz="3200" b="1" i="1" dirty="0">
                <a:latin typeface="Times New Roman"/>
                <a:ea typeface="Times New Roman"/>
              </a:rPr>
              <a:t> </a:t>
            </a:r>
            <a:r>
              <a:rPr lang="en-US" sz="3200" b="1" i="1" dirty="0" err="1">
                <a:latin typeface="Times New Roman"/>
                <a:ea typeface="Times New Roman"/>
              </a:rPr>
              <a:t>quá</a:t>
            </a:r>
            <a:r>
              <a:rPr lang="en-US" sz="3200" b="1" i="1" dirty="0">
                <a:latin typeface="Times New Roman"/>
                <a:ea typeface="Times New Roman"/>
              </a:rPr>
              <a:t> </a:t>
            </a:r>
            <a:r>
              <a:rPr lang="en-US" sz="3200" b="1" i="1" dirty="0" err="1">
                <a:latin typeface="Times New Roman"/>
                <a:ea typeface="Times New Roman"/>
              </a:rPr>
              <a:t>thì</a:t>
            </a:r>
            <a:r>
              <a:rPr lang="en-US" sz="3200" b="1" i="1" dirty="0">
                <a:latin typeface="Times New Roman"/>
                <a:ea typeface="Times New Roman"/>
              </a:rPr>
              <a:t> </a:t>
            </a:r>
            <a:r>
              <a:rPr lang="en-US" sz="3200" b="1" i="1" dirty="0" err="1">
                <a:latin typeface="Times New Roman"/>
                <a:ea typeface="Times New Roman"/>
              </a:rPr>
              <a:t>gãy</a:t>
            </a:r>
            <a:r>
              <a:rPr lang="en-US" sz="3200" b="1" i="1" dirty="0">
                <a:latin typeface="Times New Roman"/>
                <a:ea typeface="Times New Roman"/>
              </a:rPr>
              <a:t>". </a:t>
            </a:r>
            <a:r>
              <a:rPr lang="en-US" sz="3200" b="1" i="1" dirty="0" err="1">
                <a:latin typeface="Times New Roman"/>
                <a:ea typeface="Times New Roman"/>
              </a:rPr>
              <a:t>Kẻ</a:t>
            </a:r>
            <a:r>
              <a:rPr lang="en-US" sz="3200" b="1" i="1" dirty="0">
                <a:latin typeface="Times New Roman"/>
                <a:ea typeface="Times New Roman"/>
              </a:rPr>
              <a:t> </a:t>
            </a:r>
            <a:r>
              <a:rPr lang="en-US" sz="3200" b="1" i="1" dirty="0" err="1">
                <a:latin typeface="Times New Roman"/>
                <a:ea typeface="Times New Roman"/>
              </a:rPr>
              <a:t>sĩ</a:t>
            </a:r>
            <a:r>
              <a:rPr lang="en-US" sz="3200" b="1" i="1" dirty="0">
                <a:latin typeface="Times New Roman"/>
                <a:ea typeface="Times New Roman"/>
              </a:rPr>
              <a:t> </a:t>
            </a:r>
            <a:r>
              <a:rPr lang="en-US" sz="3200" b="1" i="1" dirty="0" err="1">
                <a:latin typeface="Times New Roman"/>
                <a:ea typeface="Times New Roman"/>
              </a:rPr>
              <a:t>chỉ</a:t>
            </a:r>
            <a:r>
              <a:rPr lang="en-US" sz="3200" b="1" i="1" dirty="0">
                <a:latin typeface="Times New Roman"/>
                <a:ea typeface="Times New Roman"/>
              </a:rPr>
              <a:t> lo </a:t>
            </a:r>
            <a:r>
              <a:rPr lang="en-US" sz="3200" b="1" i="1" dirty="0" err="1">
                <a:latin typeface="Times New Roman"/>
                <a:ea typeface="Times New Roman"/>
              </a:rPr>
              <a:t>không</a:t>
            </a:r>
            <a:r>
              <a:rPr lang="en-US" sz="3200" b="1" i="1" dirty="0">
                <a:latin typeface="Times New Roman"/>
                <a:ea typeface="Times New Roman"/>
              </a:rPr>
              <a:t> </a:t>
            </a:r>
            <a:r>
              <a:rPr lang="en-US" sz="3200" b="1" i="1" dirty="0" err="1">
                <a:latin typeface="Times New Roman"/>
                <a:ea typeface="Times New Roman"/>
              </a:rPr>
              <a:t>cứng</a:t>
            </a:r>
            <a:r>
              <a:rPr lang="en-US" sz="3200" b="1" i="1" dirty="0">
                <a:latin typeface="Times New Roman"/>
                <a:ea typeface="Times New Roman"/>
              </a:rPr>
              <a:t> </a:t>
            </a:r>
            <a:r>
              <a:rPr lang="en-US" sz="3200" b="1" i="1" dirty="0" err="1">
                <a:latin typeface="Times New Roman"/>
                <a:ea typeface="Times New Roman"/>
              </a:rPr>
              <a:t>cỏi</a:t>
            </a:r>
            <a:r>
              <a:rPr lang="en-US" sz="3200" b="1" i="1" dirty="0">
                <a:latin typeface="Times New Roman"/>
                <a:ea typeface="Times New Roman"/>
              </a:rPr>
              <a:t> </a:t>
            </a:r>
            <a:r>
              <a:rPr lang="en-US" sz="3200" b="1" i="1" dirty="0" err="1">
                <a:latin typeface="Times New Roman"/>
                <a:ea typeface="Times New Roman"/>
              </a:rPr>
              <a:t>được</a:t>
            </a:r>
            <a:r>
              <a:rPr lang="en-US" sz="3200" b="1" i="1" dirty="0">
                <a:latin typeface="Times New Roman"/>
                <a:ea typeface="Times New Roman"/>
              </a:rPr>
              <a:t>, </a:t>
            </a:r>
            <a:r>
              <a:rPr lang="en-US" sz="3200" b="1" i="1" dirty="0" err="1">
                <a:latin typeface="Times New Roman"/>
                <a:ea typeface="Times New Roman"/>
              </a:rPr>
              <a:t>còn</a:t>
            </a:r>
            <a:r>
              <a:rPr lang="en-US" sz="3200" b="1" i="1" dirty="0">
                <a:latin typeface="Times New Roman"/>
                <a:ea typeface="Times New Roman"/>
              </a:rPr>
              <a:t> </a:t>
            </a:r>
            <a:r>
              <a:rPr lang="en-US" sz="3200" b="1" i="1" dirty="0" err="1">
                <a:latin typeface="Times New Roman"/>
                <a:ea typeface="Times New Roman"/>
              </a:rPr>
              <a:t>gãy</a:t>
            </a:r>
            <a:r>
              <a:rPr lang="en-US" sz="3200" b="1" i="1" dirty="0">
                <a:latin typeface="Times New Roman"/>
                <a:ea typeface="Times New Roman"/>
              </a:rPr>
              <a:t> hay </a:t>
            </a:r>
            <a:r>
              <a:rPr lang="en-US" sz="3200" b="1" i="1" dirty="0" err="1">
                <a:latin typeface="Times New Roman"/>
                <a:ea typeface="Times New Roman"/>
              </a:rPr>
              <a:t>không</a:t>
            </a:r>
            <a:r>
              <a:rPr lang="en-US" sz="3200" b="1" i="1" dirty="0">
                <a:latin typeface="Times New Roman"/>
                <a:ea typeface="Times New Roman"/>
              </a:rPr>
              <a:t> </a:t>
            </a:r>
            <a:r>
              <a:rPr lang="en-US" sz="3200" b="1" i="1" dirty="0" err="1">
                <a:latin typeface="Times New Roman"/>
                <a:ea typeface="Times New Roman"/>
              </a:rPr>
              <a:t>là</a:t>
            </a:r>
            <a:r>
              <a:rPr lang="en-US" sz="3200" b="1" i="1" dirty="0">
                <a:latin typeface="Times New Roman"/>
                <a:ea typeface="Times New Roman"/>
              </a:rPr>
              <a:t> </a:t>
            </a:r>
            <a:r>
              <a:rPr lang="en-US" sz="3200" b="1" i="1" dirty="0" err="1">
                <a:latin typeface="Times New Roman"/>
                <a:ea typeface="Times New Roman"/>
              </a:rPr>
              <a:t>việc</a:t>
            </a:r>
            <a:r>
              <a:rPr lang="en-US" sz="3200" b="1" i="1" dirty="0">
                <a:latin typeface="Times New Roman"/>
                <a:ea typeface="Times New Roman"/>
              </a:rPr>
              <a:t> </a:t>
            </a:r>
            <a:r>
              <a:rPr lang="en-US" sz="3200" b="1" i="1" dirty="0" err="1">
                <a:latin typeface="Times New Roman"/>
                <a:ea typeface="Times New Roman"/>
              </a:rPr>
              <a:t>trời</a:t>
            </a:r>
            <a:r>
              <a:rPr lang="en-US" sz="3200" dirty="0" smtClean="0">
                <a:latin typeface="Times New Roman"/>
                <a:ea typeface="Times New Roman"/>
              </a:rPr>
              <a:t>.“</a:t>
            </a:r>
          </a:p>
          <a:p>
            <a:pPr marL="0" indent="0">
              <a:buNone/>
            </a:pPr>
            <a:r>
              <a:rPr lang="en-US" sz="3200" dirty="0" err="1" smtClean="0">
                <a:latin typeface="Times New Roman"/>
              </a:rPr>
              <a:t>Em</a:t>
            </a:r>
            <a:r>
              <a:rPr lang="en-US" sz="3200" dirty="0" smtClean="0">
                <a:latin typeface="Times New Roman"/>
              </a:rPr>
              <a:t> </a:t>
            </a:r>
            <a:r>
              <a:rPr lang="en-US" sz="3200" dirty="0" err="1" smtClean="0">
                <a:latin typeface="Times New Roman"/>
              </a:rPr>
              <a:t>hiểu</a:t>
            </a:r>
            <a:r>
              <a:rPr lang="en-US" sz="3200" dirty="0" smtClean="0">
                <a:latin typeface="Times New Roman"/>
              </a:rPr>
              <a:t> ý </a:t>
            </a:r>
            <a:r>
              <a:rPr lang="en-US" sz="3200" dirty="0" err="1" smtClean="0">
                <a:latin typeface="Times New Roman"/>
              </a:rPr>
              <a:t>kiến</a:t>
            </a:r>
            <a:r>
              <a:rPr lang="en-US" sz="3200" dirty="0" smtClean="0">
                <a:latin typeface="Times New Roman"/>
              </a:rPr>
              <a:t> </a:t>
            </a:r>
            <a:r>
              <a:rPr lang="en-US" sz="3200" dirty="0" err="1" smtClean="0">
                <a:latin typeface="Times New Roman"/>
              </a:rPr>
              <a:t>trên</a:t>
            </a:r>
            <a:r>
              <a:rPr lang="en-US" sz="3200" dirty="0" smtClean="0">
                <a:latin typeface="Times New Roman"/>
              </a:rPr>
              <a:t> </a:t>
            </a:r>
            <a:r>
              <a:rPr lang="en-US" sz="3200" dirty="0" err="1" smtClean="0">
                <a:latin typeface="Times New Roman"/>
              </a:rPr>
              <a:t>như</a:t>
            </a:r>
            <a:r>
              <a:rPr lang="en-US" sz="3200" dirty="0" smtClean="0">
                <a:latin typeface="Times New Roman"/>
              </a:rPr>
              <a:t> </a:t>
            </a:r>
            <a:r>
              <a:rPr lang="en-US" sz="3200" dirty="0" err="1" smtClean="0">
                <a:latin typeface="Times New Roman"/>
              </a:rPr>
              <a:t>thế</a:t>
            </a:r>
            <a:r>
              <a:rPr lang="en-US" sz="3200" dirty="0" smtClean="0">
                <a:latin typeface="Times New Roman"/>
              </a:rPr>
              <a:t> </a:t>
            </a:r>
            <a:r>
              <a:rPr lang="en-US" sz="3200" dirty="0" err="1" smtClean="0">
                <a:latin typeface="Times New Roman"/>
              </a:rPr>
              <a:t>nào</a:t>
            </a:r>
            <a:r>
              <a:rPr lang="en-US" sz="3200" dirty="0" smtClean="0">
                <a:latin typeface="Times New Roman"/>
              </a:rPr>
              <a:t>?</a:t>
            </a:r>
            <a:endParaRPr lang="en-US" sz="3200" dirty="0"/>
          </a:p>
        </p:txBody>
      </p:sp>
      <p:sp>
        <p:nvSpPr>
          <p:cNvPr id="5" name="Rectangle 4"/>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6" name="图片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766855" y="764370"/>
            <a:ext cx="5660148" cy="3069342"/>
          </a:xfrm>
          <a:prstGeom prst="rect">
            <a:avLst/>
          </a:prstGeom>
        </p:spPr>
      </p:pic>
    </p:spTree>
    <p:extLst>
      <p:ext uri="{BB962C8B-B14F-4D97-AF65-F5344CB8AC3E}">
        <p14:creationId xmlns:p14="http://schemas.microsoft.com/office/powerpoint/2010/main" val="1318740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barn(inVertical)">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barn(inVertical)">
                                      <p:cBhvr>
                                        <p:cTn id="2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44416" y="1043354"/>
            <a:ext cx="10515600" cy="1325563"/>
          </a:xfrm>
        </p:spPr>
        <p:txBody>
          <a:bodyPr/>
          <a:lstStyle/>
          <a:p>
            <a:pPr algn="ctr"/>
            <a:r>
              <a:rPr lang="en-US" b="1" dirty="0" err="1" smtClean="0">
                <a:solidFill>
                  <a:srgbClr val="0070C0"/>
                </a:solidFill>
                <a:latin typeface="Times New Roman" pitchFamily="18" charset="0"/>
                <a:cs typeface="Times New Roman" pitchFamily="18" charset="0"/>
              </a:rPr>
              <a:t>Hoạt</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động</a:t>
            </a:r>
            <a:r>
              <a:rPr lang="en-US" b="1" dirty="0" smtClean="0">
                <a:solidFill>
                  <a:srgbClr val="0070C0"/>
                </a:solidFill>
                <a:latin typeface="Times New Roman" pitchFamily="18" charset="0"/>
                <a:cs typeface="Times New Roman" pitchFamily="18" charset="0"/>
              </a:rPr>
              <a:t> 2: </a:t>
            </a:r>
            <a:r>
              <a:rPr lang="en-US" b="1" dirty="0" err="1" smtClean="0">
                <a:solidFill>
                  <a:srgbClr val="0070C0"/>
                </a:solidFill>
                <a:latin typeface="Times New Roman" pitchFamily="18" charset="0"/>
                <a:cs typeface="Times New Roman" pitchFamily="18" charset="0"/>
              </a:rPr>
              <a:t>Hình</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thành</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kiến</a:t>
            </a:r>
            <a:r>
              <a:rPr lang="en-US" b="1" dirty="0" smtClean="0">
                <a:solidFill>
                  <a:srgbClr val="0070C0"/>
                </a:solidFill>
                <a:latin typeface="Times New Roman" pitchFamily="18" charset="0"/>
                <a:cs typeface="Times New Roman" pitchFamily="18" charset="0"/>
              </a:rPr>
              <a:t> </a:t>
            </a:r>
            <a:r>
              <a:rPr lang="en-US" b="1" dirty="0" err="1" smtClean="0">
                <a:solidFill>
                  <a:srgbClr val="0070C0"/>
                </a:solidFill>
                <a:latin typeface="Times New Roman" pitchFamily="18" charset="0"/>
                <a:cs typeface="Times New Roman" pitchFamily="18" charset="0"/>
              </a:rPr>
              <a:t>thức</a:t>
            </a:r>
            <a:endParaRPr lang="en-US" b="1" dirty="0">
              <a:solidFill>
                <a:srgbClr val="0070C0"/>
              </a:solidFill>
              <a:latin typeface="Times New Roman" pitchFamily="18" charset="0"/>
              <a:cs typeface="Times New Roman" pitchFamily="18" charset="0"/>
            </a:endParaRPr>
          </a:p>
        </p:txBody>
      </p:sp>
      <p:sp>
        <p:nvSpPr>
          <p:cNvPr id="5" name="Rectangle 4"/>
          <p:cNvSpPr/>
          <p:nvPr/>
        </p:nvSpPr>
        <p:spPr>
          <a:xfrm>
            <a:off x="0" y="13264"/>
            <a:ext cx="12192000" cy="1043354"/>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8" name="Title 1"/>
          <p:cNvSpPr txBox="1">
            <a:spLocks/>
          </p:cNvSpPr>
          <p:nvPr/>
        </p:nvSpPr>
        <p:spPr>
          <a:xfrm>
            <a:off x="0" y="2335264"/>
            <a:ext cx="10855816" cy="83261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4800" b="1" dirty="0" smtClean="0">
                <a:latin typeface="Times New Roman" panose="02020603050405020304" pitchFamily="18" charset="0"/>
                <a:cs typeface="Times New Roman" panose="02020603050405020304" pitchFamily="18" charset="0"/>
              </a:rPr>
              <a:t>I. </a:t>
            </a:r>
            <a:r>
              <a:rPr lang="en-US" sz="4800" b="1" dirty="0" err="1" smtClean="0">
                <a:latin typeface="Times New Roman" panose="02020603050405020304" pitchFamily="18" charset="0"/>
                <a:cs typeface="Times New Roman" panose="02020603050405020304" pitchFamily="18" charset="0"/>
              </a:rPr>
              <a:t>Tìm</a:t>
            </a:r>
            <a:r>
              <a:rPr lang="en-US" sz="4800" b="1" dirty="0" smtClean="0">
                <a:latin typeface="Times New Roman" panose="02020603050405020304" pitchFamily="18" charset="0"/>
                <a:cs typeface="Times New Roman" panose="02020603050405020304" pitchFamily="18" charset="0"/>
              </a:rPr>
              <a:t> </a:t>
            </a:r>
            <a:r>
              <a:rPr lang="en-US" sz="4800" b="1" dirty="0" err="1" smtClean="0">
                <a:latin typeface="Times New Roman" panose="02020603050405020304" pitchFamily="18" charset="0"/>
                <a:cs typeface="Times New Roman" panose="02020603050405020304" pitchFamily="18" charset="0"/>
              </a:rPr>
              <a:t>hiểu</a:t>
            </a:r>
            <a:r>
              <a:rPr lang="en-US" sz="4800" b="1" dirty="0" smtClean="0">
                <a:latin typeface="Times New Roman" panose="02020603050405020304" pitchFamily="18" charset="0"/>
                <a:cs typeface="Times New Roman" panose="02020603050405020304" pitchFamily="18" charset="0"/>
              </a:rPr>
              <a:t> </a:t>
            </a:r>
            <a:r>
              <a:rPr lang="en-US" sz="4800" b="1" dirty="0" err="1" smtClean="0">
                <a:latin typeface="Times New Roman" panose="02020603050405020304" pitchFamily="18" charset="0"/>
                <a:cs typeface="Times New Roman" panose="02020603050405020304" pitchFamily="18" charset="0"/>
              </a:rPr>
              <a:t>chung</a:t>
            </a:r>
            <a:endParaRPr lang="en-US" sz="4800" b="1" dirty="0">
              <a:latin typeface="Times New Roman" panose="02020603050405020304" pitchFamily="18" charset="0"/>
              <a:cs typeface="Times New Roman" panose="02020603050405020304" pitchFamily="18" charset="0"/>
            </a:endParaRPr>
          </a:p>
        </p:txBody>
      </p:sp>
      <p:grpSp>
        <p:nvGrpSpPr>
          <p:cNvPr id="9" name="Group 8"/>
          <p:cNvGrpSpPr/>
          <p:nvPr/>
        </p:nvGrpSpPr>
        <p:grpSpPr>
          <a:xfrm>
            <a:off x="340085" y="376679"/>
            <a:ext cx="7139122" cy="7770422"/>
            <a:chOff x="-3927231" y="0"/>
            <a:chExt cx="7139122" cy="7770422"/>
          </a:xfrm>
        </p:grpSpPr>
        <p:sp>
          <p:nvSpPr>
            <p:cNvPr id="10" name="Rectangle 9"/>
            <p:cNvSpPr/>
            <p:nvPr/>
          </p:nvSpPr>
          <p:spPr>
            <a:xfrm>
              <a:off x="0" y="0"/>
              <a:ext cx="3211891" cy="49792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11" name="Rectangle 10"/>
            <p:cNvSpPr/>
            <p:nvPr/>
          </p:nvSpPr>
          <p:spPr>
            <a:xfrm>
              <a:off x="-3927231" y="2791195"/>
              <a:ext cx="3211891" cy="49792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52400" tIns="152400" rIns="152400" bIns="152400" numCol="1" spcCol="1270" anchor="t" anchorCtr="0">
              <a:noAutofit/>
            </a:bodyPr>
            <a:lstStyle/>
            <a:p>
              <a:pPr lvl="0" algn="just" defTabSz="1778000">
                <a:lnSpc>
                  <a:spcPct val="90000"/>
                </a:lnSpc>
                <a:spcBef>
                  <a:spcPct val="0"/>
                </a:spcBef>
                <a:spcAft>
                  <a:spcPct val="35000"/>
                </a:spcAft>
              </a:pPr>
              <a:r>
                <a:rPr lang="en-US" sz="4000" b="1" kern="1200" dirty="0" smtClean="0">
                  <a:solidFill>
                    <a:srgbClr val="FF0000"/>
                  </a:solidFill>
                  <a:latin typeface="Times New Roman" panose="02020603050405020304" pitchFamily="18" charset="0"/>
                  <a:cs typeface="Times New Roman" panose="02020603050405020304" pitchFamily="18" charset="0"/>
                </a:rPr>
                <a:t>1. Tác giả: </a:t>
              </a:r>
              <a:r>
                <a:rPr lang="en-US" sz="4000" b="1" kern="1200" dirty="0" err="1" smtClean="0">
                  <a:solidFill>
                    <a:srgbClr val="FF0000"/>
                  </a:solidFill>
                  <a:latin typeface="Times New Roman" panose="02020603050405020304" pitchFamily="18" charset="0"/>
                  <a:cs typeface="Times New Roman" panose="02020603050405020304" pitchFamily="18" charset="0"/>
                </a:rPr>
                <a:t>Nguyễn</a:t>
              </a:r>
              <a:r>
                <a:rPr lang="en-US" sz="4000" b="1" kern="1200" dirty="0" smtClean="0">
                  <a:solidFill>
                    <a:srgbClr val="FF0000"/>
                  </a:solidFill>
                  <a:latin typeface="Times New Roman" panose="02020603050405020304" pitchFamily="18" charset="0"/>
                  <a:cs typeface="Times New Roman" panose="02020603050405020304" pitchFamily="18" charset="0"/>
                </a:rPr>
                <a:t> Dữ</a:t>
              </a:r>
              <a:endParaRPr lang="en-US" sz="4000" b="1" kern="1200" dirty="0">
                <a:solidFill>
                  <a:srgbClr val="FF0000"/>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871038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ircle(in)">
                                      <p:cBhvr>
                                        <p:cTn id="1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23446" y="117231"/>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208"/>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graphicFrame>
        <p:nvGraphicFramePr>
          <p:cNvPr id="6" name="Diagram 5"/>
          <p:cNvGraphicFramePr/>
          <p:nvPr>
            <p:extLst>
              <p:ext uri="{D42A27DB-BD31-4B8C-83A1-F6EECF244321}">
                <p14:modId xmlns:p14="http://schemas.microsoft.com/office/powerpoint/2010/main" val="811328195"/>
              </p:ext>
            </p:extLst>
          </p:nvPr>
        </p:nvGraphicFramePr>
        <p:xfrm>
          <a:off x="437881" y="1596980"/>
          <a:ext cx="11754119" cy="49792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098" name="Picture 2" descr="Hình ảnh có liên quan"/>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rot="730722">
            <a:off x="910330" y="3272041"/>
            <a:ext cx="2784967" cy="2784967"/>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Kết quả hình ảnh cho Nguyễn dữ"/>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rot="21113616">
            <a:off x="-45747" y="3705252"/>
            <a:ext cx="1850949" cy="27542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6268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graphicEl>
                                              <a:dgm id="{C6476A7C-E285-4413-AF31-810D2F23C9FD}"/>
                                            </p:graphicEl>
                                          </p:spTgt>
                                        </p:tgtEl>
                                        <p:attrNameLst>
                                          <p:attrName>style.visibility</p:attrName>
                                        </p:attrNameLst>
                                      </p:cBhvr>
                                      <p:to>
                                        <p:strVal val="visible"/>
                                      </p:to>
                                    </p:set>
                                    <p:animEffect transition="in" filter="fade">
                                      <p:cBhvr>
                                        <p:cTn id="14" dur="1000"/>
                                        <p:tgtEl>
                                          <p:spTgt spid="6">
                                            <p:graphicEl>
                                              <a:dgm id="{C6476A7C-E285-4413-AF31-810D2F23C9FD}"/>
                                            </p:graphicEl>
                                          </p:spTgt>
                                        </p:tgtEl>
                                      </p:cBhvr>
                                    </p:animEffect>
                                    <p:anim calcmode="lin" valueType="num">
                                      <p:cBhvr>
                                        <p:cTn id="15" dur="1000" fill="hold"/>
                                        <p:tgtEl>
                                          <p:spTgt spid="6">
                                            <p:graphicEl>
                                              <a:dgm id="{C6476A7C-E285-4413-AF31-810D2F23C9FD}"/>
                                            </p:graphicEl>
                                          </p:spTgt>
                                        </p:tgtEl>
                                        <p:attrNameLst>
                                          <p:attrName>ppt_x</p:attrName>
                                        </p:attrNameLst>
                                      </p:cBhvr>
                                      <p:tavLst>
                                        <p:tav tm="0">
                                          <p:val>
                                            <p:strVal val="#ppt_x"/>
                                          </p:val>
                                        </p:tav>
                                        <p:tav tm="100000">
                                          <p:val>
                                            <p:strVal val="#ppt_x"/>
                                          </p:val>
                                        </p:tav>
                                      </p:tavLst>
                                    </p:anim>
                                    <p:anim calcmode="lin" valueType="num">
                                      <p:cBhvr>
                                        <p:cTn id="16" dur="1000" fill="hold"/>
                                        <p:tgtEl>
                                          <p:spTgt spid="6">
                                            <p:graphicEl>
                                              <a:dgm id="{C6476A7C-E285-4413-AF31-810D2F23C9FD}"/>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6">
                                            <p:graphicEl>
                                              <a:dgm id="{37737B91-5C55-47CF-95AE-C656B83BC18F}"/>
                                            </p:graphicEl>
                                          </p:spTgt>
                                        </p:tgtEl>
                                        <p:attrNameLst>
                                          <p:attrName>style.visibility</p:attrName>
                                        </p:attrNameLst>
                                      </p:cBhvr>
                                      <p:to>
                                        <p:strVal val="visible"/>
                                      </p:to>
                                    </p:set>
                                    <p:animEffect transition="in" filter="fade">
                                      <p:cBhvr>
                                        <p:cTn id="19" dur="1000"/>
                                        <p:tgtEl>
                                          <p:spTgt spid="6">
                                            <p:graphicEl>
                                              <a:dgm id="{37737B91-5C55-47CF-95AE-C656B83BC18F}"/>
                                            </p:graphicEl>
                                          </p:spTgt>
                                        </p:tgtEl>
                                      </p:cBhvr>
                                    </p:animEffect>
                                    <p:anim calcmode="lin" valueType="num">
                                      <p:cBhvr>
                                        <p:cTn id="20" dur="1000" fill="hold"/>
                                        <p:tgtEl>
                                          <p:spTgt spid="6">
                                            <p:graphicEl>
                                              <a:dgm id="{37737B91-5C55-47CF-95AE-C656B83BC18F}"/>
                                            </p:graphicEl>
                                          </p:spTgt>
                                        </p:tgtEl>
                                        <p:attrNameLst>
                                          <p:attrName>ppt_x</p:attrName>
                                        </p:attrNameLst>
                                      </p:cBhvr>
                                      <p:tavLst>
                                        <p:tav tm="0">
                                          <p:val>
                                            <p:strVal val="#ppt_x"/>
                                          </p:val>
                                        </p:tav>
                                        <p:tav tm="100000">
                                          <p:val>
                                            <p:strVal val="#ppt_x"/>
                                          </p:val>
                                        </p:tav>
                                      </p:tavLst>
                                    </p:anim>
                                    <p:anim calcmode="lin" valueType="num">
                                      <p:cBhvr>
                                        <p:cTn id="21" dur="1000" fill="hold"/>
                                        <p:tgtEl>
                                          <p:spTgt spid="6">
                                            <p:graphicEl>
                                              <a:dgm id="{37737B91-5C55-47CF-95AE-C656B83BC18F}"/>
                                            </p:graphic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6">
                                            <p:graphicEl>
                                              <a:dgm id="{F59A66AC-1CD7-41CD-9D56-64288ABC1CDF}"/>
                                            </p:graphicEl>
                                          </p:spTgt>
                                        </p:tgtEl>
                                        <p:attrNameLst>
                                          <p:attrName>style.visibility</p:attrName>
                                        </p:attrNameLst>
                                      </p:cBhvr>
                                      <p:to>
                                        <p:strVal val="visible"/>
                                      </p:to>
                                    </p:set>
                                    <p:animEffect transition="in" filter="fade">
                                      <p:cBhvr>
                                        <p:cTn id="26" dur="1000"/>
                                        <p:tgtEl>
                                          <p:spTgt spid="6">
                                            <p:graphicEl>
                                              <a:dgm id="{F59A66AC-1CD7-41CD-9D56-64288ABC1CDF}"/>
                                            </p:graphicEl>
                                          </p:spTgt>
                                        </p:tgtEl>
                                      </p:cBhvr>
                                    </p:animEffect>
                                    <p:anim calcmode="lin" valueType="num">
                                      <p:cBhvr>
                                        <p:cTn id="27" dur="1000" fill="hold"/>
                                        <p:tgtEl>
                                          <p:spTgt spid="6">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28" dur="1000" fill="hold"/>
                                        <p:tgtEl>
                                          <p:spTgt spid="6">
                                            <p:graphicEl>
                                              <a:dgm id="{F59A66AC-1CD7-41CD-9D56-64288ABC1CDF}"/>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6">
                                            <p:graphicEl>
                                              <a:dgm id="{A877419C-40F0-43E6-BA76-AB584A8EF776}"/>
                                            </p:graphicEl>
                                          </p:spTgt>
                                        </p:tgtEl>
                                        <p:attrNameLst>
                                          <p:attrName>style.visibility</p:attrName>
                                        </p:attrNameLst>
                                      </p:cBhvr>
                                      <p:to>
                                        <p:strVal val="visible"/>
                                      </p:to>
                                    </p:set>
                                    <p:animEffect transition="in" filter="fade">
                                      <p:cBhvr>
                                        <p:cTn id="31" dur="1000"/>
                                        <p:tgtEl>
                                          <p:spTgt spid="6">
                                            <p:graphicEl>
                                              <a:dgm id="{A877419C-40F0-43E6-BA76-AB584A8EF776}"/>
                                            </p:graphicEl>
                                          </p:spTgt>
                                        </p:tgtEl>
                                      </p:cBhvr>
                                    </p:animEffect>
                                    <p:anim calcmode="lin" valueType="num">
                                      <p:cBhvr>
                                        <p:cTn id="32" dur="1000" fill="hold"/>
                                        <p:tgtEl>
                                          <p:spTgt spid="6">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33" dur="1000" fill="hold"/>
                                        <p:tgtEl>
                                          <p:spTgt spid="6">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6">
                                            <p:graphicEl>
                                              <a:dgm id="{0D96AB18-003B-4A15-BD23-56DE3C8B69CA}"/>
                                            </p:graphicEl>
                                          </p:spTgt>
                                        </p:tgtEl>
                                        <p:attrNameLst>
                                          <p:attrName>style.visibility</p:attrName>
                                        </p:attrNameLst>
                                      </p:cBhvr>
                                      <p:to>
                                        <p:strVal val="visible"/>
                                      </p:to>
                                    </p:set>
                                    <p:animEffect transition="in" filter="fade">
                                      <p:cBhvr>
                                        <p:cTn id="38" dur="1000"/>
                                        <p:tgtEl>
                                          <p:spTgt spid="6">
                                            <p:graphicEl>
                                              <a:dgm id="{0D96AB18-003B-4A15-BD23-56DE3C8B69CA}"/>
                                            </p:graphicEl>
                                          </p:spTgt>
                                        </p:tgtEl>
                                      </p:cBhvr>
                                    </p:animEffect>
                                    <p:anim calcmode="lin" valueType="num">
                                      <p:cBhvr>
                                        <p:cTn id="39" dur="1000" fill="hold"/>
                                        <p:tgtEl>
                                          <p:spTgt spid="6">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40" dur="1000" fill="hold"/>
                                        <p:tgtEl>
                                          <p:spTgt spid="6">
                                            <p:graphicEl>
                                              <a:dgm id="{0D96AB18-003B-4A15-BD23-56DE3C8B69CA}"/>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6">
                                            <p:graphicEl>
                                              <a:dgm id="{BD13B01A-9C7D-4CC7-9CC0-EE04F137C5E5}"/>
                                            </p:graphicEl>
                                          </p:spTgt>
                                        </p:tgtEl>
                                        <p:attrNameLst>
                                          <p:attrName>style.visibility</p:attrName>
                                        </p:attrNameLst>
                                      </p:cBhvr>
                                      <p:to>
                                        <p:strVal val="visible"/>
                                      </p:to>
                                    </p:set>
                                    <p:animEffect transition="in" filter="fade">
                                      <p:cBhvr>
                                        <p:cTn id="43" dur="1000"/>
                                        <p:tgtEl>
                                          <p:spTgt spid="6">
                                            <p:graphicEl>
                                              <a:dgm id="{BD13B01A-9C7D-4CC7-9CC0-EE04F137C5E5}"/>
                                            </p:graphicEl>
                                          </p:spTgt>
                                        </p:tgtEl>
                                      </p:cBhvr>
                                    </p:animEffect>
                                    <p:anim calcmode="lin" valueType="num">
                                      <p:cBhvr>
                                        <p:cTn id="44" dur="1000" fill="hold"/>
                                        <p:tgtEl>
                                          <p:spTgt spid="6">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45" dur="1000" fill="hold"/>
                                        <p:tgtEl>
                                          <p:spTgt spid="6">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6">
                                            <p:graphicEl>
                                              <a:dgm id="{CB95291E-9362-402A-AC9E-3F2C164D7D8A}"/>
                                            </p:graphicEl>
                                          </p:spTgt>
                                        </p:tgtEl>
                                        <p:attrNameLst>
                                          <p:attrName>style.visibility</p:attrName>
                                        </p:attrNameLst>
                                      </p:cBhvr>
                                      <p:to>
                                        <p:strVal val="visible"/>
                                      </p:to>
                                    </p:set>
                                    <p:animEffect transition="in" filter="fade">
                                      <p:cBhvr>
                                        <p:cTn id="50" dur="1000"/>
                                        <p:tgtEl>
                                          <p:spTgt spid="6">
                                            <p:graphicEl>
                                              <a:dgm id="{CB95291E-9362-402A-AC9E-3F2C164D7D8A}"/>
                                            </p:graphicEl>
                                          </p:spTgt>
                                        </p:tgtEl>
                                      </p:cBhvr>
                                    </p:animEffect>
                                    <p:anim calcmode="lin" valueType="num">
                                      <p:cBhvr>
                                        <p:cTn id="51" dur="1000" fill="hold"/>
                                        <p:tgtEl>
                                          <p:spTgt spid="6">
                                            <p:graphicEl>
                                              <a:dgm id="{CB95291E-9362-402A-AC9E-3F2C164D7D8A}"/>
                                            </p:graphicEl>
                                          </p:spTgt>
                                        </p:tgtEl>
                                        <p:attrNameLst>
                                          <p:attrName>ppt_x</p:attrName>
                                        </p:attrNameLst>
                                      </p:cBhvr>
                                      <p:tavLst>
                                        <p:tav tm="0">
                                          <p:val>
                                            <p:strVal val="#ppt_x"/>
                                          </p:val>
                                        </p:tav>
                                        <p:tav tm="100000">
                                          <p:val>
                                            <p:strVal val="#ppt_x"/>
                                          </p:val>
                                        </p:tav>
                                      </p:tavLst>
                                    </p:anim>
                                    <p:anim calcmode="lin" valueType="num">
                                      <p:cBhvr>
                                        <p:cTn id="52" dur="1000" fill="hold"/>
                                        <p:tgtEl>
                                          <p:spTgt spid="6">
                                            <p:graphicEl>
                                              <a:dgm id="{CB95291E-9362-402A-AC9E-3F2C164D7D8A}"/>
                                            </p:graphicEl>
                                          </p:spTgt>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6">
                                            <p:graphicEl>
                                              <a:dgm id="{FA2DFD37-CC31-4BC9-AE30-D001A5E7FF83}"/>
                                            </p:graphicEl>
                                          </p:spTgt>
                                        </p:tgtEl>
                                        <p:attrNameLst>
                                          <p:attrName>style.visibility</p:attrName>
                                        </p:attrNameLst>
                                      </p:cBhvr>
                                      <p:to>
                                        <p:strVal val="visible"/>
                                      </p:to>
                                    </p:set>
                                    <p:animEffect transition="in" filter="fade">
                                      <p:cBhvr>
                                        <p:cTn id="55" dur="1000"/>
                                        <p:tgtEl>
                                          <p:spTgt spid="6">
                                            <p:graphicEl>
                                              <a:dgm id="{FA2DFD37-CC31-4BC9-AE30-D001A5E7FF83}"/>
                                            </p:graphicEl>
                                          </p:spTgt>
                                        </p:tgtEl>
                                      </p:cBhvr>
                                    </p:animEffect>
                                    <p:anim calcmode="lin" valueType="num">
                                      <p:cBhvr>
                                        <p:cTn id="56" dur="1000" fill="hold"/>
                                        <p:tgtEl>
                                          <p:spTgt spid="6">
                                            <p:graphicEl>
                                              <a:dgm id="{FA2DFD37-CC31-4BC9-AE30-D001A5E7FF83}"/>
                                            </p:graphicEl>
                                          </p:spTgt>
                                        </p:tgtEl>
                                        <p:attrNameLst>
                                          <p:attrName>ppt_x</p:attrName>
                                        </p:attrNameLst>
                                      </p:cBhvr>
                                      <p:tavLst>
                                        <p:tav tm="0">
                                          <p:val>
                                            <p:strVal val="#ppt_x"/>
                                          </p:val>
                                        </p:tav>
                                        <p:tav tm="100000">
                                          <p:val>
                                            <p:strVal val="#ppt_x"/>
                                          </p:val>
                                        </p:tav>
                                      </p:tavLst>
                                    </p:anim>
                                    <p:anim calcmode="lin" valueType="num">
                                      <p:cBhvr>
                                        <p:cTn id="57" dur="1000" fill="hold"/>
                                        <p:tgtEl>
                                          <p:spTgt spid="6">
                                            <p:graphicEl>
                                              <a:dgm id="{FA2DFD37-CC31-4BC9-AE30-D001A5E7FF83}"/>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latin typeface="VNI-Aptima" pitchFamily="2" charset="0"/>
            </a:endParaRPr>
          </a:p>
        </p:txBody>
      </p:sp>
      <p:pic>
        <p:nvPicPr>
          <p:cNvPr id="3076" name="Picture 4" descr="Kết quả hình ảnh cho Nguyễn dữ"/>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rot="917681">
            <a:off x="252448" y="3573414"/>
            <a:ext cx="3454577" cy="23779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6962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4" name="image26.jpg"/>
          <p:cNvPicPr>
            <a:picLocks noGrp="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0" y="223427"/>
            <a:ext cx="4267200" cy="5568462"/>
          </a:xfrm>
          <a:prstGeom prst="rect">
            <a:avLst/>
          </a:prstGeom>
          <a:ln/>
        </p:spPr>
      </p:pic>
      <p:pic>
        <p:nvPicPr>
          <p:cNvPr id="5" name="image31.jpg"/>
          <p:cNvPicPr/>
          <p:nvPr/>
        </p:nvPicPr>
        <p:blipFill>
          <a:blip r:embed="rId3" cstate="email">
            <a:extLst>
              <a:ext uri="{28A0092B-C50C-407E-A947-70E740481C1C}">
                <a14:useLocalDpi xmlns:a14="http://schemas.microsoft.com/office/drawing/2010/main"/>
              </a:ext>
            </a:extLst>
          </a:blip>
          <a:srcRect/>
          <a:stretch>
            <a:fillRect/>
          </a:stretch>
        </p:blipFill>
        <p:spPr>
          <a:xfrm>
            <a:off x="4337538" y="31432"/>
            <a:ext cx="3634154" cy="5458069"/>
          </a:xfrm>
          <a:prstGeom prst="rect">
            <a:avLst/>
          </a:prstGeom>
          <a:ln/>
        </p:spPr>
      </p:pic>
      <p:pic>
        <p:nvPicPr>
          <p:cNvPr id="6" name="image32.jpg"/>
          <p:cNvPicPr/>
          <p:nvPr/>
        </p:nvPicPr>
        <p:blipFill>
          <a:blip r:embed="rId4" cstate="email">
            <a:extLst>
              <a:ext uri="{28A0092B-C50C-407E-A947-70E740481C1C}">
                <a14:useLocalDpi xmlns:a14="http://schemas.microsoft.com/office/drawing/2010/main"/>
              </a:ext>
            </a:extLst>
          </a:blip>
          <a:srcRect/>
          <a:stretch>
            <a:fillRect/>
          </a:stretch>
        </p:blipFill>
        <p:spPr>
          <a:xfrm>
            <a:off x="8112369" y="31432"/>
            <a:ext cx="4079631" cy="5426638"/>
          </a:xfrm>
          <a:prstGeom prst="rect">
            <a:avLst/>
          </a:prstGeom>
          <a:ln/>
        </p:spPr>
      </p:pic>
      <p:sp>
        <p:nvSpPr>
          <p:cNvPr id="7" name="TextBox 6"/>
          <p:cNvSpPr txBox="1"/>
          <p:nvPr/>
        </p:nvSpPr>
        <p:spPr>
          <a:xfrm>
            <a:off x="1617785" y="5873951"/>
            <a:ext cx="7561384" cy="584775"/>
          </a:xfrm>
          <a:prstGeom prst="rect">
            <a:avLst/>
          </a:prstGeom>
          <a:noFill/>
        </p:spPr>
        <p:txBody>
          <a:bodyPr wrap="square" rtlCol="0">
            <a:spAutoFit/>
          </a:bodyPr>
          <a:lstStyle/>
          <a:p>
            <a:pPr algn="ctr"/>
            <a:r>
              <a:rPr lang="en-US" sz="3200" b="1" dirty="0" err="1" smtClean="0">
                <a:solidFill>
                  <a:srgbClr val="C00000"/>
                </a:solidFill>
                <a:latin typeface="Times New Roman" pitchFamily="18" charset="0"/>
                <a:cs typeface="Times New Roman" pitchFamily="18" charset="0"/>
              </a:rPr>
              <a:t>Hoàn</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thành</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phiếu</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học</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tập</a:t>
            </a:r>
            <a:r>
              <a:rPr lang="en-US" sz="3200" b="1" dirty="0" smtClean="0">
                <a:solidFill>
                  <a:srgbClr val="C00000"/>
                </a:solidFill>
                <a:latin typeface="Times New Roman" pitchFamily="18" charset="0"/>
                <a:cs typeface="Times New Roman" pitchFamily="18" charset="0"/>
              </a:rPr>
              <a:t> </a:t>
            </a:r>
            <a:r>
              <a:rPr lang="en-US" sz="3200" b="1" dirty="0" err="1" smtClean="0">
                <a:solidFill>
                  <a:srgbClr val="C00000"/>
                </a:solidFill>
                <a:latin typeface="Times New Roman" pitchFamily="18" charset="0"/>
                <a:cs typeface="Times New Roman" pitchFamily="18" charset="0"/>
              </a:rPr>
              <a:t>trên</a:t>
            </a:r>
            <a:endParaRPr lang="en-US" sz="3200" b="1" dirty="0">
              <a:solidFill>
                <a:srgbClr val="C00000"/>
              </a:solidFill>
              <a:latin typeface="Times New Roman" pitchFamily="18" charset="0"/>
              <a:cs typeface="Times New Roman" pitchFamily="18" charset="0"/>
            </a:endParaRPr>
          </a:p>
        </p:txBody>
      </p:sp>
    </p:spTree>
    <p:extLst>
      <p:ext uri="{BB962C8B-B14F-4D97-AF65-F5344CB8AC3E}">
        <p14:creationId xmlns:p14="http://schemas.microsoft.com/office/powerpoint/2010/main" val="3652799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0166" y="764371"/>
            <a:ext cx="10855816" cy="832610"/>
          </a:xfrm>
        </p:spPr>
        <p:txBody>
          <a:bodyPr>
            <a:normAutofit/>
          </a:bodyPr>
          <a:lstStyle/>
          <a:p>
            <a:r>
              <a:rPr lang="en-US" sz="4800" b="1" dirty="0" smtClean="0">
                <a:latin typeface="Times New Roman" panose="02020603050405020304" pitchFamily="18" charset="0"/>
                <a:cs typeface="Times New Roman" panose="02020603050405020304" pitchFamily="18" charset="0"/>
              </a:rPr>
              <a:t>I. Tìm hiểu chung</a:t>
            </a:r>
            <a:endParaRPr lang="en-US" sz="4800" b="1"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310166" y="1596982"/>
            <a:ext cx="10855816" cy="746974"/>
          </a:xfrm>
        </p:spPr>
        <p:txBody>
          <a:bodyPr>
            <a:normAutofit/>
          </a:bodyPr>
          <a:lstStyle/>
          <a:p>
            <a:pPr marL="0" indent="0">
              <a:buNone/>
            </a:pPr>
            <a:r>
              <a:rPr lang="en-US" sz="4000" b="1" dirty="0" smtClean="0">
                <a:solidFill>
                  <a:srgbClr val="FF0000"/>
                </a:solidFill>
                <a:latin typeface="Times New Roman" panose="02020603050405020304" pitchFamily="18" charset="0"/>
                <a:cs typeface="Times New Roman" panose="02020603050405020304" pitchFamily="18" charset="0"/>
              </a:rPr>
              <a:t>2. Tác phẩm</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0" y="0"/>
            <a:ext cx="12192000" cy="764370"/>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sp>
        <p:nvSpPr>
          <p:cNvPr id="5" name="Rectangle 4"/>
          <p:cNvSpPr/>
          <p:nvPr/>
        </p:nvSpPr>
        <p:spPr>
          <a:xfrm>
            <a:off x="0" y="6576414"/>
            <a:ext cx="12192000" cy="281792"/>
          </a:xfrm>
          <a:prstGeom prst="rect">
            <a:avLst/>
          </a:prstGeom>
          <a:gradFill flip="none" rotWithShape="1">
            <a:gsLst>
              <a:gs pos="0">
                <a:schemeClr val="accent4">
                  <a:lumMod val="75000"/>
                  <a:shade val="30000"/>
                  <a:satMod val="115000"/>
                </a:schemeClr>
              </a:gs>
              <a:gs pos="50000">
                <a:schemeClr val="accent4">
                  <a:lumMod val="75000"/>
                  <a:shade val="67500"/>
                  <a:satMod val="115000"/>
                </a:schemeClr>
              </a:gs>
              <a:gs pos="100000">
                <a:schemeClr val="accent4">
                  <a:lumMod val="75000"/>
                  <a:shade val="100000"/>
                  <a:satMod val="115000"/>
                </a:schemeClr>
              </a:gs>
            </a:gsLst>
            <a:lin ang="5400000" scaled="1"/>
            <a:tileRect/>
          </a:gradFill>
          <a:ln>
            <a:solidFill>
              <a:schemeClr val="accent4">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just"/>
            <a:endParaRPr lang="en-US" sz="3600" dirty="0">
              <a:solidFill>
                <a:prstClr val="white"/>
              </a:solidFill>
              <a:latin typeface="VNI-Aptima" pitchFamily="2" charset="0"/>
            </a:endParaRPr>
          </a:p>
        </p:txBody>
      </p:sp>
      <p:graphicFrame>
        <p:nvGraphicFramePr>
          <p:cNvPr id="6" name="Diagram 5"/>
          <p:cNvGraphicFramePr/>
          <p:nvPr>
            <p:extLst>
              <p:ext uri="{D42A27DB-BD31-4B8C-83A1-F6EECF244321}">
                <p14:modId xmlns:p14="http://schemas.microsoft.com/office/powerpoint/2010/main" val="2594385782"/>
              </p:ext>
            </p:extLst>
          </p:nvPr>
        </p:nvGraphicFramePr>
        <p:xfrm>
          <a:off x="310166" y="2254010"/>
          <a:ext cx="11754119" cy="43224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076" name="Picture 4" descr="Kết quả hình ảnh cho Nguyễn dữ"/>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rot="917681">
            <a:off x="23074" y="3807876"/>
            <a:ext cx="3454577" cy="23779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7667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graphicEl>
                                              <a:dgm id="{C6476A7C-E285-4413-AF31-810D2F23C9FD}"/>
                                            </p:graphicEl>
                                          </p:spTgt>
                                        </p:tgtEl>
                                        <p:attrNameLst>
                                          <p:attrName>style.visibility</p:attrName>
                                        </p:attrNameLst>
                                      </p:cBhvr>
                                      <p:to>
                                        <p:strVal val="visible"/>
                                      </p:to>
                                    </p:set>
                                    <p:animEffect transition="in" filter="fade">
                                      <p:cBhvr>
                                        <p:cTn id="14" dur="1000"/>
                                        <p:tgtEl>
                                          <p:spTgt spid="6">
                                            <p:graphicEl>
                                              <a:dgm id="{C6476A7C-E285-4413-AF31-810D2F23C9FD}"/>
                                            </p:graphicEl>
                                          </p:spTgt>
                                        </p:tgtEl>
                                      </p:cBhvr>
                                    </p:animEffect>
                                    <p:anim calcmode="lin" valueType="num">
                                      <p:cBhvr>
                                        <p:cTn id="15" dur="1000" fill="hold"/>
                                        <p:tgtEl>
                                          <p:spTgt spid="6">
                                            <p:graphicEl>
                                              <a:dgm id="{C6476A7C-E285-4413-AF31-810D2F23C9FD}"/>
                                            </p:graphicEl>
                                          </p:spTgt>
                                        </p:tgtEl>
                                        <p:attrNameLst>
                                          <p:attrName>ppt_x</p:attrName>
                                        </p:attrNameLst>
                                      </p:cBhvr>
                                      <p:tavLst>
                                        <p:tav tm="0">
                                          <p:val>
                                            <p:strVal val="#ppt_x"/>
                                          </p:val>
                                        </p:tav>
                                        <p:tav tm="100000">
                                          <p:val>
                                            <p:strVal val="#ppt_x"/>
                                          </p:val>
                                        </p:tav>
                                      </p:tavLst>
                                    </p:anim>
                                    <p:anim calcmode="lin" valueType="num">
                                      <p:cBhvr>
                                        <p:cTn id="16" dur="1000" fill="hold"/>
                                        <p:tgtEl>
                                          <p:spTgt spid="6">
                                            <p:graphicEl>
                                              <a:dgm id="{C6476A7C-E285-4413-AF31-810D2F23C9FD}"/>
                                            </p:graphicEl>
                                          </p:spTgt>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6">
                                            <p:graphicEl>
                                              <a:dgm id="{37737B91-5C55-47CF-95AE-C656B83BC18F}"/>
                                            </p:graphicEl>
                                          </p:spTgt>
                                        </p:tgtEl>
                                        <p:attrNameLst>
                                          <p:attrName>style.visibility</p:attrName>
                                        </p:attrNameLst>
                                      </p:cBhvr>
                                      <p:to>
                                        <p:strVal val="visible"/>
                                      </p:to>
                                    </p:set>
                                    <p:animEffect transition="in" filter="fade">
                                      <p:cBhvr>
                                        <p:cTn id="19" dur="1000"/>
                                        <p:tgtEl>
                                          <p:spTgt spid="6">
                                            <p:graphicEl>
                                              <a:dgm id="{37737B91-5C55-47CF-95AE-C656B83BC18F}"/>
                                            </p:graphicEl>
                                          </p:spTgt>
                                        </p:tgtEl>
                                      </p:cBhvr>
                                    </p:animEffect>
                                    <p:anim calcmode="lin" valueType="num">
                                      <p:cBhvr>
                                        <p:cTn id="20" dur="1000" fill="hold"/>
                                        <p:tgtEl>
                                          <p:spTgt spid="6">
                                            <p:graphicEl>
                                              <a:dgm id="{37737B91-5C55-47CF-95AE-C656B83BC18F}"/>
                                            </p:graphicEl>
                                          </p:spTgt>
                                        </p:tgtEl>
                                        <p:attrNameLst>
                                          <p:attrName>ppt_x</p:attrName>
                                        </p:attrNameLst>
                                      </p:cBhvr>
                                      <p:tavLst>
                                        <p:tav tm="0">
                                          <p:val>
                                            <p:strVal val="#ppt_x"/>
                                          </p:val>
                                        </p:tav>
                                        <p:tav tm="100000">
                                          <p:val>
                                            <p:strVal val="#ppt_x"/>
                                          </p:val>
                                        </p:tav>
                                      </p:tavLst>
                                    </p:anim>
                                    <p:anim calcmode="lin" valueType="num">
                                      <p:cBhvr>
                                        <p:cTn id="21" dur="1000" fill="hold"/>
                                        <p:tgtEl>
                                          <p:spTgt spid="6">
                                            <p:graphicEl>
                                              <a:dgm id="{37737B91-5C55-47CF-95AE-C656B83BC18F}"/>
                                            </p:graphic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6">
                                            <p:graphicEl>
                                              <a:dgm id="{F59A66AC-1CD7-41CD-9D56-64288ABC1CDF}"/>
                                            </p:graphicEl>
                                          </p:spTgt>
                                        </p:tgtEl>
                                        <p:attrNameLst>
                                          <p:attrName>style.visibility</p:attrName>
                                        </p:attrNameLst>
                                      </p:cBhvr>
                                      <p:to>
                                        <p:strVal val="visible"/>
                                      </p:to>
                                    </p:set>
                                    <p:animEffect transition="in" filter="fade">
                                      <p:cBhvr>
                                        <p:cTn id="26" dur="1000"/>
                                        <p:tgtEl>
                                          <p:spTgt spid="6">
                                            <p:graphicEl>
                                              <a:dgm id="{F59A66AC-1CD7-41CD-9D56-64288ABC1CDF}"/>
                                            </p:graphicEl>
                                          </p:spTgt>
                                        </p:tgtEl>
                                      </p:cBhvr>
                                    </p:animEffect>
                                    <p:anim calcmode="lin" valueType="num">
                                      <p:cBhvr>
                                        <p:cTn id="27" dur="1000" fill="hold"/>
                                        <p:tgtEl>
                                          <p:spTgt spid="6">
                                            <p:graphicEl>
                                              <a:dgm id="{F59A66AC-1CD7-41CD-9D56-64288ABC1CDF}"/>
                                            </p:graphicEl>
                                          </p:spTgt>
                                        </p:tgtEl>
                                        <p:attrNameLst>
                                          <p:attrName>ppt_x</p:attrName>
                                        </p:attrNameLst>
                                      </p:cBhvr>
                                      <p:tavLst>
                                        <p:tav tm="0">
                                          <p:val>
                                            <p:strVal val="#ppt_x"/>
                                          </p:val>
                                        </p:tav>
                                        <p:tav tm="100000">
                                          <p:val>
                                            <p:strVal val="#ppt_x"/>
                                          </p:val>
                                        </p:tav>
                                      </p:tavLst>
                                    </p:anim>
                                    <p:anim calcmode="lin" valueType="num">
                                      <p:cBhvr>
                                        <p:cTn id="28" dur="1000" fill="hold"/>
                                        <p:tgtEl>
                                          <p:spTgt spid="6">
                                            <p:graphicEl>
                                              <a:dgm id="{F59A66AC-1CD7-41CD-9D56-64288ABC1CDF}"/>
                                            </p:graphic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6">
                                            <p:graphicEl>
                                              <a:dgm id="{A877419C-40F0-43E6-BA76-AB584A8EF776}"/>
                                            </p:graphicEl>
                                          </p:spTgt>
                                        </p:tgtEl>
                                        <p:attrNameLst>
                                          <p:attrName>style.visibility</p:attrName>
                                        </p:attrNameLst>
                                      </p:cBhvr>
                                      <p:to>
                                        <p:strVal val="visible"/>
                                      </p:to>
                                    </p:set>
                                    <p:animEffect transition="in" filter="fade">
                                      <p:cBhvr>
                                        <p:cTn id="31" dur="1000"/>
                                        <p:tgtEl>
                                          <p:spTgt spid="6">
                                            <p:graphicEl>
                                              <a:dgm id="{A877419C-40F0-43E6-BA76-AB584A8EF776}"/>
                                            </p:graphicEl>
                                          </p:spTgt>
                                        </p:tgtEl>
                                      </p:cBhvr>
                                    </p:animEffect>
                                    <p:anim calcmode="lin" valueType="num">
                                      <p:cBhvr>
                                        <p:cTn id="32" dur="1000" fill="hold"/>
                                        <p:tgtEl>
                                          <p:spTgt spid="6">
                                            <p:graphicEl>
                                              <a:dgm id="{A877419C-40F0-43E6-BA76-AB584A8EF776}"/>
                                            </p:graphicEl>
                                          </p:spTgt>
                                        </p:tgtEl>
                                        <p:attrNameLst>
                                          <p:attrName>ppt_x</p:attrName>
                                        </p:attrNameLst>
                                      </p:cBhvr>
                                      <p:tavLst>
                                        <p:tav tm="0">
                                          <p:val>
                                            <p:strVal val="#ppt_x"/>
                                          </p:val>
                                        </p:tav>
                                        <p:tav tm="100000">
                                          <p:val>
                                            <p:strVal val="#ppt_x"/>
                                          </p:val>
                                        </p:tav>
                                      </p:tavLst>
                                    </p:anim>
                                    <p:anim calcmode="lin" valueType="num">
                                      <p:cBhvr>
                                        <p:cTn id="33" dur="1000" fill="hold"/>
                                        <p:tgtEl>
                                          <p:spTgt spid="6">
                                            <p:graphicEl>
                                              <a:dgm id="{A877419C-40F0-43E6-BA76-AB584A8EF776}"/>
                                            </p:graphic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6">
                                            <p:graphicEl>
                                              <a:dgm id="{0D96AB18-003B-4A15-BD23-56DE3C8B69CA}"/>
                                            </p:graphicEl>
                                          </p:spTgt>
                                        </p:tgtEl>
                                        <p:attrNameLst>
                                          <p:attrName>style.visibility</p:attrName>
                                        </p:attrNameLst>
                                      </p:cBhvr>
                                      <p:to>
                                        <p:strVal val="visible"/>
                                      </p:to>
                                    </p:set>
                                    <p:animEffect transition="in" filter="fade">
                                      <p:cBhvr>
                                        <p:cTn id="38" dur="1000"/>
                                        <p:tgtEl>
                                          <p:spTgt spid="6">
                                            <p:graphicEl>
                                              <a:dgm id="{0D96AB18-003B-4A15-BD23-56DE3C8B69CA}"/>
                                            </p:graphicEl>
                                          </p:spTgt>
                                        </p:tgtEl>
                                      </p:cBhvr>
                                    </p:animEffect>
                                    <p:anim calcmode="lin" valueType="num">
                                      <p:cBhvr>
                                        <p:cTn id="39" dur="1000" fill="hold"/>
                                        <p:tgtEl>
                                          <p:spTgt spid="6">
                                            <p:graphicEl>
                                              <a:dgm id="{0D96AB18-003B-4A15-BD23-56DE3C8B69CA}"/>
                                            </p:graphicEl>
                                          </p:spTgt>
                                        </p:tgtEl>
                                        <p:attrNameLst>
                                          <p:attrName>ppt_x</p:attrName>
                                        </p:attrNameLst>
                                      </p:cBhvr>
                                      <p:tavLst>
                                        <p:tav tm="0">
                                          <p:val>
                                            <p:strVal val="#ppt_x"/>
                                          </p:val>
                                        </p:tav>
                                        <p:tav tm="100000">
                                          <p:val>
                                            <p:strVal val="#ppt_x"/>
                                          </p:val>
                                        </p:tav>
                                      </p:tavLst>
                                    </p:anim>
                                    <p:anim calcmode="lin" valueType="num">
                                      <p:cBhvr>
                                        <p:cTn id="40" dur="1000" fill="hold"/>
                                        <p:tgtEl>
                                          <p:spTgt spid="6">
                                            <p:graphicEl>
                                              <a:dgm id="{0D96AB18-003B-4A15-BD23-56DE3C8B69CA}"/>
                                            </p:graphic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6">
                                            <p:graphicEl>
                                              <a:dgm id="{BD13B01A-9C7D-4CC7-9CC0-EE04F137C5E5}"/>
                                            </p:graphicEl>
                                          </p:spTgt>
                                        </p:tgtEl>
                                        <p:attrNameLst>
                                          <p:attrName>style.visibility</p:attrName>
                                        </p:attrNameLst>
                                      </p:cBhvr>
                                      <p:to>
                                        <p:strVal val="visible"/>
                                      </p:to>
                                    </p:set>
                                    <p:animEffect transition="in" filter="fade">
                                      <p:cBhvr>
                                        <p:cTn id="43" dur="1000"/>
                                        <p:tgtEl>
                                          <p:spTgt spid="6">
                                            <p:graphicEl>
                                              <a:dgm id="{BD13B01A-9C7D-4CC7-9CC0-EE04F137C5E5}"/>
                                            </p:graphicEl>
                                          </p:spTgt>
                                        </p:tgtEl>
                                      </p:cBhvr>
                                    </p:animEffect>
                                    <p:anim calcmode="lin" valueType="num">
                                      <p:cBhvr>
                                        <p:cTn id="44" dur="1000" fill="hold"/>
                                        <p:tgtEl>
                                          <p:spTgt spid="6">
                                            <p:graphicEl>
                                              <a:dgm id="{BD13B01A-9C7D-4CC7-9CC0-EE04F137C5E5}"/>
                                            </p:graphicEl>
                                          </p:spTgt>
                                        </p:tgtEl>
                                        <p:attrNameLst>
                                          <p:attrName>ppt_x</p:attrName>
                                        </p:attrNameLst>
                                      </p:cBhvr>
                                      <p:tavLst>
                                        <p:tav tm="0">
                                          <p:val>
                                            <p:strVal val="#ppt_x"/>
                                          </p:val>
                                        </p:tav>
                                        <p:tav tm="100000">
                                          <p:val>
                                            <p:strVal val="#ppt_x"/>
                                          </p:val>
                                        </p:tav>
                                      </p:tavLst>
                                    </p:anim>
                                    <p:anim calcmode="lin" valueType="num">
                                      <p:cBhvr>
                                        <p:cTn id="45" dur="1000" fill="hold"/>
                                        <p:tgtEl>
                                          <p:spTgt spid="6">
                                            <p:graphicEl>
                                              <a:dgm id="{BD13B01A-9C7D-4CC7-9CC0-EE04F137C5E5}"/>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BohemianVTI">
  <a:themeElements>
    <a:clrScheme name="Boho">
      <a:dk1>
        <a:sysClr val="windowText" lastClr="000000"/>
      </a:dk1>
      <a:lt1>
        <a:sysClr val="window" lastClr="FFFFFF"/>
      </a:lt1>
      <a:dk2>
        <a:srgbClr val="323232"/>
      </a:dk2>
      <a:lt2>
        <a:srgbClr val="F4F1EF"/>
      </a:lt2>
      <a:accent1>
        <a:srgbClr val="8F4F58"/>
      </a:accent1>
      <a:accent2>
        <a:srgbClr val="D09182"/>
      </a:accent2>
      <a:accent3>
        <a:srgbClr val="C7A085"/>
      </a:accent3>
      <a:accent4>
        <a:srgbClr val="ADA085"/>
      </a:accent4>
      <a:accent5>
        <a:srgbClr val="5F787F"/>
      </a:accent5>
      <a:accent6>
        <a:srgbClr val="5A6768"/>
      </a:accent6>
      <a:hlink>
        <a:srgbClr val="A25872"/>
      </a:hlink>
      <a:folHlink>
        <a:srgbClr val="667A7E"/>
      </a:folHlink>
    </a:clrScheme>
    <a:fontScheme name="modern love avenir">
      <a:majorFont>
        <a:latin typeface="Modern Love"/>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BohemianVTI" id="{B5E50611-F7C7-47BC-81A6-BE9493DF8677}" vid="{7A26D0DD-A1A5-444B-B0FB-E7DB9E2D047F}"/>
    </a:ext>
  </a:extLst>
</a:theme>
</file>

<file path=ppt/theme/theme3.xml><?xml version="1.0" encoding="utf-8"?>
<a:theme xmlns:a="http://schemas.openxmlformats.org/drawingml/2006/main" name="3_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Architecture pitch deck_JB_v2" id="{E6E25CD2-8512-4B49-9A83-9AC317278B8F}" vid="{100AFDCD-A339-4D94-B373-F9848C2D26BE}"/>
    </a:ext>
  </a:extLst>
</a:theme>
</file>

<file path=docProps/app.xml><?xml version="1.0" encoding="utf-8"?>
<Properties xmlns="http://schemas.openxmlformats.org/officeDocument/2006/extended-properties" xmlns:vt="http://schemas.openxmlformats.org/officeDocument/2006/docPropsVTypes">
  <TotalTime>0</TotalTime>
  <Words>2030</Words>
  <Application>Microsoft Office PowerPoint</Application>
  <PresentationFormat>Custom</PresentationFormat>
  <Paragraphs>195</Paragraphs>
  <Slides>42</Slides>
  <Notes>0</Notes>
  <HiddenSlides>0</HiddenSlides>
  <MMClips>0</MMClips>
  <ScaleCrop>false</ScaleCrop>
  <HeadingPairs>
    <vt:vector size="4" baseType="variant">
      <vt:variant>
        <vt:lpstr>Theme</vt:lpstr>
      </vt:variant>
      <vt:variant>
        <vt:i4>3</vt:i4>
      </vt:variant>
      <vt:variant>
        <vt:lpstr>Slide Titles</vt:lpstr>
      </vt:variant>
      <vt:variant>
        <vt:i4>42</vt:i4>
      </vt:variant>
    </vt:vector>
  </HeadingPairs>
  <TitlesOfParts>
    <vt:vector size="45" baseType="lpstr">
      <vt:lpstr>Office Theme</vt:lpstr>
      <vt:lpstr>BohemianVTI</vt:lpstr>
      <vt:lpstr>3_Office Theme</vt:lpstr>
      <vt:lpstr>Hoạt động 1: Khởi động</vt:lpstr>
      <vt:lpstr>PowerPoint Presentation</vt:lpstr>
      <vt:lpstr>PowerPoint Presentation</vt:lpstr>
      <vt:lpstr>PowerPoint Presentation</vt:lpstr>
      <vt:lpstr>Hoạt động 2: Hình thành kiến thức</vt:lpstr>
      <vt:lpstr>I. Tìm hiểu chung</vt:lpstr>
      <vt:lpstr>I. Tìm hiểu chung</vt:lpstr>
      <vt:lpstr>PowerPoint Presentation</vt:lpstr>
      <vt:lpstr>I. Tìm hiểu chung</vt:lpstr>
      <vt:lpstr>I. Tìm hiểu chung</vt:lpstr>
      <vt:lpstr>I. Tìm hiểu chung</vt:lpstr>
      <vt:lpstr>I. Tìm hiểu chung</vt:lpstr>
      <vt:lpstr>PowerPoint Presentation</vt:lpstr>
      <vt:lpstr>PowerPoint Presentation</vt:lpstr>
      <vt:lpstr>II. Đọc hiểu văn bản</vt:lpstr>
      <vt:lpstr>PowerPoint Presentation</vt:lpstr>
      <vt:lpstr>PowerPoint Presentation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PowerPoint Presentation</vt:lpstr>
      <vt:lpstr>PowerPoint Presentation</vt:lpstr>
      <vt:lpstr>II. Đọc hiểu văn bản</vt:lpstr>
      <vt:lpstr>II. Đọc hiểu văn bản</vt:lpstr>
      <vt:lpstr>II. Đọc hiểu văn bản</vt:lpstr>
      <vt:lpstr>II. Đọc hiểu văn bản</vt:lpstr>
      <vt:lpstr>II. Đọc hiểu văn bản</vt:lpstr>
      <vt:lpstr>II. Đọc hiểu văn bản</vt:lpstr>
      <vt:lpstr>II. Đọc hiểu văn bản</vt:lpstr>
      <vt:lpstr>Hoạt động luyện tập</vt:lpstr>
      <vt:lpstr>PowerPoint Presentation</vt:lpstr>
      <vt:lpstr>PowerPoint Presentation</vt:lpstr>
      <vt:lpstr>PowerPoint Presentation</vt:lpstr>
    </vt:vector>
  </TitlesOfParts>
  <Company>thuvienhoclieu.com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thuvienhoclieu.com</dc:title>
  <dc:creator>thuvienhoclieu.com</dc:creator>
  <cp:keywords>thuvienhoclieu.com</cp:keywords>
  <dc:description>thuvienhoclieu.com</dc:description>
  <cp:lastModifiedBy/>
  <cp:revision>1</cp:revision>
  <dcterms:created xsi:type="dcterms:W3CDTF">2022-09-03T02:53:47Z</dcterms:created>
  <dcterms:modified xsi:type="dcterms:W3CDTF">2022-09-03T03:17:47Z</dcterms:modified>
</cp:coreProperties>
</file>